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 varScale="1">
        <p:scale>
          <a:sx n="118" d="100"/>
          <a:sy n="118" d="100"/>
        </p:scale>
        <p:origin x="155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6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dirty="0">
                <a:ea typeface="ＭＳ Ｐゴシック" pitchFamily="34" charset="-128"/>
              </a:rPr>
              <a:t>R0 – Initial draft</a:t>
            </a:r>
          </a:p>
          <a:p>
            <a:r>
              <a:rPr lang="en-GB" dirty="0">
                <a:ea typeface="ＭＳ Ｐゴシック" pitchFamily="34" charset="-128"/>
              </a:rPr>
              <a:t>R1 – Changes during the teleconference Nov. 3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608647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3876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5288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890097"/>
              </p:ext>
            </p:extLst>
          </p:nvPr>
        </p:nvGraphicFramePr>
        <p:xfrm>
          <a:off x="856358" y="1828800"/>
          <a:ext cx="7507483" cy="2971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Xiaofei</a:t>
                      </a:r>
                      <a:r>
                        <a:rPr lang="en-US" altLang="ko-KR" sz="1600" b="0" baseline="0" dirty="0">
                          <a:latin typeface="Calibri" panose="020F0502020204030204" pitchFamily="34" charset="0"/>
                        </a:rPr>
                        <a:t> 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Use of Legacy Preamble in 6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363168"/>
              </p:ext>
            </p:extLst>
          </p:nvPr>
        </p:nvGraphicFramePr>
        <p:xfrm>
          <a:off x="5867400" y="22098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Worksheet" showAsIcon="1" r:id="rId4" imgW="914400" imgH="806400" progId="Excel.Sheet.12">
                  <p:embed/>
                </p:oleObj>
              </mc:Choice>
              <mc:Fallback>
                <p:oleObj name="Worksheet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67400" y="22098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310096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2020-11-20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98264</TotalTime>
  <Words>604</Words>
  <Application>Microsoft Macintosh PowerPoint</Application>
  <PresentationFormat>On-screen Show (4:3)</PresentationFormat>
  <Paragraphs>181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Microsoft Excel 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Aboul-Magd</cp:lastModifiedBy>
  <cp:revision>2868</cp:revision>
  <cp:lastPrinted>1998-02-10T13:28:06Z</cp:lastPrinted>
  <dcterms:created xsi:type="dcterms:W3CDTF">2007-04-17T18:10:23Z</dcterms:created>
  <dcterms:modified xsi:type="dcterms:W3CDTF">2020-11-03T22:01:28Z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