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448" r:id="rId2"/>
    <p:sldId id="449" r:id="rId3"/>
    <p:sldId id="451" r:id="rId4"/>
    <p:sldId id="452" r:id="rId5"/>
    <p:sldId id="464" r:id="rId6"/>
    <p:sldId id="466" r:id="rId7"/>
    <p:sldId id="459" r:id="rId8"/>
    <p:sldId id="460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14" autoAdjust="0"/>
    <p:restoredTop sz="94771" autoAdjust="0"/>
  </p:normalViewPr>
  <p:slideViewPr>
    <p:cSldViewPr>
      <p:cViewPr varScale="1">
        <p:scale>
          <a:sx n="67" d="100"/>
          <a:sy n="67" d="100"/>
        </p:scale>
        <p:origin x="1236" y="4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08" y="88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doc.: IEEE 802.11-20/1500r4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48B62BC-A010-4F8B-96BC-D75426AA71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040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doc.: IEEE 802.11-20/1500r4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October 2020</a:t>
            </a:r>
            <a:endParaRPr 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61980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802.11-20/1500r4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058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802.11-20/1500r4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942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802.11-20/1500r4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2308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802.11-20/1500r4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4198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802.11-20/1500r4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October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 (HP Enterprise)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70093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802.11-20/1500r4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October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 (HP Enterprise)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65682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802.11-20/1500r4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037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802.11-20/1500r4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339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C2FCF9-472E-480D-9073-A73C82042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F911EF-6A63-4B80-9E8C-821DDACCB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E9D1CA-8036-452B-AA91-FC35ABF00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EFE6D4-15D6-44B7-889D-1EDC2778C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E8FDAC-4B53-4E5B-8EEC-168720E59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C135B0-9C00-4A47-A9DD-8577921F7D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CDBB2E-8974-4A50-951E-5CD1EEC4E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2836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C9ADC54-1EAA-451C-9892-A9A864B36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802.11-20/1771r0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package" Target="../embeddings/Microsoft_Excel_Worksheet1.xlsx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9812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2020-11-03</a:t>
            </a: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1338685"/>
              </p:ext>
            </p:extLst>
          </p:nvPr>
        </p:nvGraphicFramePr>
        <p:xfrm>
          <a:off x="682625" y="2974975"/>
          <a:ext cx="7704138" cy="237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20" name="Document" r:id="rId5" imgW="8312870" imgH="2573725" progId="Word.Document.8">
                  <p:embed/>
                </p:oleObj>
              </mc:Choice>
              <mc:Fallback>
                <p:oleObj name="Document" r:id="rId5" imgW="8312870" imgH="2573725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625" y="2974975"/>
                        <a:ext cx="7704138" cy="2374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lvl="0" algn="ctr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P802.11ax Report to EC on Conditional Approval to forward draft to </a:t>
            </a:r>
            <a:r>
              <a:rPr lang="en-US" sz="3200" b="1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RevCom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Introduction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This document contains the report to the IEEE 802 Executive Committee in support of a request for conditional approval to send P802.11ax Draft x.0 to </a:t>
            </a:r>
            <a:r>
              <a:rPr lang="en-GB" dirty="0" err="1" smtClean="0">
                <a:ea typeface="ＭＳ Ｐゴシック" pitchFamily="34" charset="-128"/>
              </a:rPr>
              <a:t>RevCom</a:t>
            </a:r>
            <a:r>
              <a:rPr lang="en-GB" dirty="0" smtClean="0">
                <a:ea typeface="ＭＳ Ｐゴシック" pitchFamily="34" charset="-128"/>
              </a:rPr>
              <a:t>.</a:t>
            </a:r>
          </a:p>
          <a:p>
            <a:r>
              <a:rPr lang="en-GB" dirty="0" smtClean="0">
                <a:ea typeface="ＭＳ Ｐゴシック" pitchFamily="34" charset="-128"/>
              </a:rPr>
              <a:t>R0 – Initial draft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November 2020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Osama Aboul-Magd (Huawei Technologies)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B3C9980-79DC-43B3-9260-ABCB224AB3D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Standards Association (SA) Ballot Results – P802.11ax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November 2020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Osama Aboul-Magd (Huawei Technologies)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767389"/>
              </p:ext>
            </p:extLst>
          </p:nvPr>
        </p:nvGraphicFramePr>
        <p:xfrm>
          <a:off x="1066800" y="1737361"/>
          <a:ext cx="7162800" cy="3276599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08978"/>
                <a:gridCol w="2441254"/>
                <a:gridCol w="545387"/>
                <a:gridCol w="545387"/>
                <a:gridCol w="389562"/>
                <a:gridCol w="389562"/>
                <a:gridCol w="389562"/>
                <a:gridCol w="545387"/>
                <a:gridCol w="398121"/>
                <a:gridCol w="609600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</a:tr>
              <a:tr h="22860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 Jan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P802.11ax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183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82</a:t>
                      </a:r>
                    </a:p>
                  </a:txBody>
                  <a:tcPr/>
                </a:tc>
              </a:tr>
              <a:tr h="24384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 Sept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SA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P802.11ax draft 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183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88</a:t>
                      </a:r>
                    </a:p>
                  </a:txBody>
                  <a:tcPr/>
                </a:tc>
              </a:tr>
              <a:tr h="243841"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Nov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Post ballot vote changes to Approve*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183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161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141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92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12 Nov 2020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SA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P802.11ax draft 8.0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66800" y="5891375"/>
            <a:ext cx="27808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Yee, </a:t>
            </a:r>
            <a:r>
              <a:rPr lang="en-US" dirty="0" err="1" smtClean="0"/>
              <a:t>Mccann</a:t>
            </a:r>
            <a:r>
              <a:rPr lang="en-US" dirty="0" smtClean="0"/>
              <a:t>, Inoue, Adachi, </a:t>
            </a:r>
            <a:r>
              <a:rPr lang="en-US" dirty="0" err="1" smtClean="0"/>
              <a:t>Bim</a:t>
            </a:r>
            <a:r>
              <a:rPr lang="en-US" dirty="0" smtClean="0"/>
              <a:t>, </a:t>
            </a:r>
            <a:r>
              <a:rPr lang="en-US" dirty="0" err="1" smtClean="0"/>
              <a:t>Lepp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>
                <a:solidFill>
                  <a:schemeClr val="tx1"/>
                </a:solidFill>
                <a:ea typeface="ＭＳ Ｐゴシック" pitchFamily="34" charset="-128"/>
              </a:rPr>
              <a:t>SA Ballot Comments – P802.11ax</a:t>
            </a:r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November 2020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Osama Aboul-Magd (Huawei Technologies)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3585288"/>
              </p:ext>
            </p:extLst>
          </p:nvPr>
        </p:nvGraphicFramePr>
        <p:xfrm>
          <a:off x="1293091" y="1676400"/>
          <a:ext cx="6403109" cy="335492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14400"/>
                <a:gridCol w="2438400"/>
                <a:gridCol w="3050309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 Jan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P802.11ax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569  (436T, 116 E, 17G)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 Sept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SA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P802.11REVmd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132 (99 T, 33 E)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12 Nov 2020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SA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P802.11ax draft 8.0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TBD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by commenter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November 2020</a:t>
            </a:r>
            <a:endParaRPr lang="en-US" altLang="ko-KR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8890097"/>
              </p:ext>
            </p:extLst>
          </p:nvPr>
        </p:nvGraphicFramePr>
        <p:xfrm>
          <a:off x="856358" y="1828800"/>
          <a:ext cx="7507483" cy="297180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506412"/>
                <a:gridCol w="762000"/>
                <a:gridCol w="838200"/>
                <a:gridCol w="762000"/>
                <a:gridCol w="2819400"/>
                <a:gridCol w="819471"/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altLang="ko-KR" sz="16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Comment topic</a:t>
                      </a:r>
                      <a:endParaRPr kumimoji="0" lang="en-GB" altLang="ko-KR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</a:tr>
              <a:tr h="235210">
                <a:tc>
                  <a:txBody>
                    <a:bodyPr/>
                    <a:lstStyle/>
                    <a:p>
                      <a:endParaRPr lang="en-US" altLang="ko-KR" sz="1600" dirty="0" smtClean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itchFamily="18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1894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Calibri" panose="020F0502020204030204" pitchFamily="34" charset="0"/>
                        </a:rPr>
                        <a:t>Matthew Fischer</a:t>
                      </a:r>
                      <a:endParaRPr lang="ko-KR" altLang="en-US" sz="1600" b="0" dirty="0" smtClean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GB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Disable EDCA on </a:t>
                      </a:r>
                      <a:r>
                        <a:rPr kumimoji="0" lang="en-US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TGax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devices in 6GHz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Fragment flush command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Calibri" panose="020F0502020204030204" pitchFamily="34" charset="0"/>
                        </a:rPr>
                        <a:t>Clinton Powell</a:t>
                      </a:r>
                      <a:endParaRPr lang="ko-KR" altLang="en-US" sz="1600" b="0" dirty="0" smtClean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GB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Coexistence 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</a:tr>
              <a:tr h="2842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Calibri" panose="020F0502020204030204" pitchFamily="34" charset="0"/>
                        </a:rPr>
                        <a:t>Andrew Myles</a:t>
                      </a:r>
                      <a:endParaRPr lang="ko-KR" altLang="en-US" sz="1600" b="0" dirty="0" smtClean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Calibri" panose="020F0502020204030204" pitchFamily="34" charset="0"/>
                        </a:rPr>
                        <a:t>Xiaofei</a:t>
                      </a:r>
                      <a:r>
                        <a:rPr lang="en-US" altLang="ko-KR" sz="1600" b="0" baseline="0" dirty="0" smtClean="0">
                          <a:latin typeface="Calibri" panose="020F0502020204030204" pitchFamily="34" charset="0"/>
                        </a:rPr>
                        <a:t> </a:t>
                      </a:r>
                      <a:endParaRPr lang="ko-KR" altLang="en-US" sz="1600" b="0" dirty="0" smtClean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Use of Legacy Preamble in 6 GHz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Calibri" panose="020F0502020204030204" pitchFamily="34" charset="0"/>
                        </a:rPr>
                        <a:t>Mark Hamilton</a:t>
                      </a:r>
                      <a:endParaRPr lang="ko-KR" altLang="en-US" sz="1600" b="0" dirty="0" smtClean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Clarification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MIBs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</a:tr>
              <a:tr h="39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latin typeface="Calibri" panose="020F0502020204030204" pitchFamily="34" charset="0"/>
                        </a:rPr>
                        <a:t>Total</a:t>
                      </a:r>
                      <a:endParaRPr lang="ko-KR" altLang="en-US" sz="1600" b="1" dirty="0" smtClean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 smtClean="0"/>
              <a:t>Osama Aboul-Magd (Huawei Technologies)</a:t>
            </a:r>
            <a:endParaRPr lang="en-CA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 smtClean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2398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ko-KR" sz="1800" dirty="0">
                <a:ea typeface="ＭＳ Ｐゴシック" pitchFamily="34" charset="-128"/>
              </a:rPr>
              <a:t>The composite of all unsatisfied comments and the resolutions approved by the comment resolution committee received during </a:t>
            </a:r>
            <a:r>
              <a:rPr lang="en-GB" altLang="ko-KR" sz="1800" dirty="0" smtClean="0">
                <a:ea typeface="ＭＳ Ｐゴシック" pitchFamily="34" charset="-128"/>
              </a:rPr>
              <a:t>SA </a:t>
            </a:r>
            <a:r>
              <a:rPr lang="en-GB" altLang="ko-KR" sz="1800" dirty="0">
                <a:ea typeface="ＭＳ Ｐゴシック" pitchFamily="34" charset="-128"/>
              </a:rPr>
              <a:t>ballot </a:t>
            </a:r>
            <a:r>
              <a:rPr lang="en-GB" altLang="ko-KR" sz="1800" dirty="0" smtClean="0">
                <a:ea typeface="ＭＳ Ｐゴシック" pitchFamily="34" charset="-128"/>
              </a:rPr>
              <a:t>are </a:t>
            </a:r>
            <a:r>
              <a:rPr lang="en-GB" altLang="ko-KR" sz="1800" dirty="0">
                <a:ea typeface="ＭＳ Ｐゴシック" pitchFamily="34" charset="-128"/>
              </a:rPr>
              <a:t>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altLang="ko-KR" sz="1600" dirty="0">
                <a:ea typeface="ＭＳ Ｐゴシック" pitchFamily="34" charset="-128"/>
              </a:rPr>
              <a:t>Double click on the icon to </a:t>
            </a:r>
            <a:r>
              <a:rPr lang="en-GB" altLang="ko-KR" sz="1600" dirty="0" smtClean="0">
                <a:ea typeface="ＭＳ Ｐゴシック" pitchFamily="34" charset="-128"/>
              </a:rPr>
              <a:t>open the file</a:t>
            </a:r>
            <a:endParaRPr lang="en-GB" altLang="ko-KR" sz="1600" dirty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None/>
            </a:pPr>
            <a:endParaRPr lang="en-GB" sz="1800" dirty="0" smtClean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November 2020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 smtClean="0"/>
              <a:t>Osama Aboul-Magd (Huawei Technologies)</a:t>
            </a:r>
            <a:endParaRPr lang="en-C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2677280"/>
              </p:ext>
            </p:extLst>
          </p:nvPr>
        </p:nvGraphicFramePr>
        <p:xfrm>
          <a:off x="5867400" y="2209800"/>
          <a:ext cx="9144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" name="Worksheet" showAsIcon="1" r:id="rId4" imgW="914400" imgH="806400" progId="Excel.Sheet.12">
                  <p:embed/>
                </p:oleObj>
              </mc:Choice>
              <mc:Fallback>
                <p:oleObj name="Worksheet" showAsIcon="1" r:id="rId4" imgW="914400" imgH="8064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867400" y="2209800"/>
                        <a:ext cx="914400" cy="806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660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Mandatory Coordination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November 2020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Osama Aboul-Magd (Huawei Technologies)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3B9A4B-4D42-4642-8694-CB378EB0C87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1428524"/>
              </p:ext>
            </p:extLst>
          </p:nvPr>
        </p:nvGraphicFramePr>
        <p:xfrm>
          <a:off x="685800" y="1575543"/>
          <a:ext cx="7772400" cy="4449764"/>
        </p:xfrm>
        <a:graphic>
          <a:graphicData uri="http://schemas.openxmlformats.org/drawingml/2006/table">
            <a:tbl>
              <a:tblPr/>
              <a:tblGrid>
                <a:gridCol w="3200400"/>
                <a:gridCol w="838200"/>
                <a:gridCol w="1219200"/>
                <a:gridCol w="2514600"/>
              </a:tblGrid>
              <a:tr h="8605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</a:tr>
              <a:tr h="10059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D4.0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May 2019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21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D4.0</a:t>
                      </a: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Sept 2020</a:t>
                      </a: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Completed</a:t>
                      </a: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P802.11ax Timeline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November 2020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Osama Aboul-Magd (Huawei Technologies)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6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4030838"/>
              </p:ext>
            </p:extLst>
          </p:nvPr>
        </p:nvGraphicFramePr>
        <p:xfrm>
          <a:off x="1066800" y="1981200"/>
          <a:ext cx="8229600" cy="3749040"/>
        </p:xfrm>
        <a:graphic>
          <a:graphicData uri="http://schemas.openxmlformats.org/drawingml/2006/table">
            <a:tbl>
              <a:tblPr/>
              <a:tblGrid>
                <a:gridCol w="4114800"/>
                <a:gridCol w="2228850"/>
                <a:gridCol w="1885950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Report to EC for unconditional approval to proceed to </a:t>
                      </a:r>
                      <a:r>
                        <a:rPr kumimoji="0" lang="en-US" sz="2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2020-11-13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6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2nd Recirculation D7.0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2020-11-02 to 2020-11-12 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6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Comment Response Notification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2020-10-06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6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Post to </a:t>
                      </a:r>
                      <a:r>
                        <a:rPr kumimoji="0" lang="en-US" sz="2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by</a:t>
                      </a:r>
                    </a:p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2020 -12-13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6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sng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98177</TotalTime>
  <Words>583</Words>
  <Application>Microsoft Office PowerPoint</Application>
  <PresentationFormat>On-screen Show (4:3)</PresentationFormat>
  <Paragraphs>182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ＭＳ Ｐゴシック</vt:lpstr>
      <vt:lpstr>Arial</vt:lpstr>
      <vt:lpstr>Calibri</vt:lpstr>
      <vt:lpstr>Times New Roman</vt:lpstr>
      <vt:lpstr>802-11-Submission</vt:lpstr>
      <vt:lpstr>Document</vt:lpstr>
      <vt:lpstr>Microsoft Excel Worksheet</vt:lpstr>
      <vt:lpstr>PowerPoint Presentation</vt:lpstr>
      <vt:lpstr>Introduction</vt:lpstr>
      <vt:lpstr>Standards Association (SA) Ballot Results – P802.11ax</vt:lpstr>
      <vt:lpstr>SA Ballot Comments – P802.11ax</vt:lpstr>
      <vt:lpstr>Unsatisfied comments by commenter</vt:lpstr>
      <vt:lpstr>Unsatisfied comments</vt:lpstr>
      <vt:lpstr>Mandatory Coordination</vt:lpstr>
      <vt:lpstr>P802.11ax Timeline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P802.11REVmd Report to EC for REVCOM</dc:title>
  <dc:creator>dorothy.stanley@hpe.com</dc:creator>
  <cp:keywords>October 2020</cp:keywords>
  <cp:lastModifiedBy>Osama AboulMagd</cp:lastModifiedBy>
  <cp:revision>2862</cp:revision>
  <cp:lastPrinted>1998-02-10T13:28:06Z</cp:lastPrinted>
  <dcterms:created xsi:type="dcterms:W3CDTF">2007-04-17T18:10:23Z</dcterms:created>
  <dcterms:modified xsi:type="dcterms:W3CDTF">2020-11-03T11:52:37Z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(7)O48q+nWDiKNAVXoAwq58w6onvO4eaK+wzpVW8jJCkaAk5P9kKngByeTmJxmoV2pCjvvmemEH_x000d_
Bi/1Vb2TVe+tY7DxqSSUdjmKOgTB8TLyiNQBsxkECPbQ5aOgrJarIgvBMt9/xI83ilExG6vi_x000d_
S0GxhJWGGUDgHyjb+HnAnUyDOHQkWDr/J5rfnEo8Pkef1xN4QHP7egW/+34UnnUIjw3oNNjl_x000d_
OHDD9Ssc4eYTC78Pow</vt:lpwstr>
  </property>
  <property fmtid="{D5CDD505-2E9C-101B-9397-08002B2CF9AE}" pid="3" name="_ms_pID_7253431">
    <vt:lpwstr>6vpYfi/vBWCLT9AAVyRe/tVHpf6Ac/UgkG/769ZfIzu5CXBMe25Mjb_x000d_
wyk3Z2sholKs78sCReY0tK6/qoCtk3RMh2lwCRGb+Vjheswe4KrtdiCCfRyuGnkUzeDr+3Oa_x000d_
pgBXfVduOvik4Ctt4N6tW7nTykDNdCW1ja0Q63kOM1MM9z3SPmGeHA2Oj/82zkoiGNSj2uz6_x000d_
iyF2w3CyR7XJHnoqXJRq4fEMlNT4EIppcbf4</vt:lpwstr>
  </property>
  <property fmtid="{D5CDD505-2E9C-101B-9397-08002B2CF9AE}" pid="4" name="_ms_pID_7253432">
    <vt:lpwstr>pGb23zPPRlZ05V1oH18F/8JGuLq1c/5NRzHa_x000d_
fP3c8wW+rSCqGEAIsLJj5g0kRuzUdV6tE39wzbhXti+ppBdL4JUonBF/H5bhy5KGbmAq9wDL_x000d_
WQEe1FwKs3UpTInkbf2Vc4B3Xe98ZFutSUZeMomnGtxyDe8t3jANbPJRT4xgn+CsbQbT2WZB_x000d_
ZZsrxy/GtjvMeU2G15LBA30mfQfc6NpGW2DGXCFX+btathrHn9nO6Q</vt:lpwstr>
  </property>
  <property fmtid="{D5CDD505-2E9C-101B-9397-08002B2CF9AE}" pid="5" name="_ms_pID_7253433">
    <vt:lpwstr>nc12FRKBQ68I2REs/u_x000d_
WxepZKfOi7k/cPGWSl8CIlA7kJdttX17bU1pmmj+C22HHDjaJD9M03JDLv0cUEBhIiymLys0_x000d_
S8Zrf9kLXl5etDTc0gmGvBzh5K3sp8Z6GqumFqrluPyDw0+PFh9FtSA0wh58qmmFhp+Ywbhd_x000d_
4CjJSN0lqFQl0Zo//6w5seXqFt8axD8R21ZMXHYerBlhWZ9yNOB8VnfWlvNDY5hEuruJ2kqG</vt:lpwstr>
  </property>
  <property fmtid="{D5CDD505-2E9C-101B-9397-08002B2CF9AE}" pid="6" name="_ms_pID_7253434">
    <vt:lpwstr>_x000d_
8a8nLkD9QQPo0Zjl19uBvrg7Ah44u4v9LeeL2b6QYB/toj++rsNsk5L6cv2+pU+uLkGaB9Ls_x000d_
Qjyo0dXcFynypfFicT2UJZi6GUQ2lE9C5ggbx5UwniYKlC/gl6xmI7yL4k88ngb/o6gRz9cA_x000d_
Ka7Z4sFCU9+MskBB22AiDG3+sbywHPc4VNvb4eP9IFnXza/yvzpVyoe+pD9bALR8GaYiAMEv_x000d_
C6tEoxqS9RBbM81T</vt:lpwstr>
  </property>
  <property fmtid="{D5CDD505-2E9C-101B-9397-08002B2CF9AE}" pid="7" name="_ms_pID_7253435">
    <vt:lpwstr>T/m+abgw1hF35qfTU1NFZ3cq0eiyqsKXzjuAOnuvr8I6nRCRK3KS8jLJ_x000d_
xrBx92k2Js5AzBLzmpruEbTpVKhqG0EQ+o2FPDeArXFeTqnKw0JGqHN5Wiwjdcz0QoCkcBqM_x000d_
eQuc7nc2YYNWghx3pw76G1g5OIVwkvHetqKOgL9P9aTyf/o93inc/AoIUL6qpOmDC/2E6jXx_x000d_
x6MXOKt76uld1sLDeoqCA/VEkD+VwvVWrf</vt:lpwstr>
  </property>
  <property fmtid="{D5CDD505-2E9C-101B-9397-08002B2CF9AE}" pid="8" name="_ms_pID_7253436">
    <vt:lpwstr>cCso0fEQ85A5msJc92E717P1bTkQ==</vt:lpwstr>
  </property>
</Properties>
</file>