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530" r:id="rId3"/>
    <p:sldId id="259" r:id="rId4"/>
    <p:sldId id="581" r:id="rId5"/>
    <p:sldId id="590" r:id="rId6"/>
    <p:sldId id="582" r:id="rId7"/>
    <p:sldId id="586" r:id="rId8"/>
    <p:sldId id="598" r:id="rId9"/>
    <p:sldId id="592" r:id="rId10"/>
    <p:sldId id="599" r:id="rId11"/>
    <p:sldId id="595" r:id="rId12"/>
    <p:sldId id="583" r:id="rId13"/>
    <p:sldId id="597" r:id="rId14"/>
    <p:sldId id="584" r:id="rId15"/>
    <p:sldId id="600" r:id="rId16"/>
    <p:sldId id="585" r:id="rId17"/>
    <p:sldId id="593" r:id="rId18"/>
    <p:sldId id="601" r:id="rId19"/>
    <p:sldId id="587" r:id="rId20"/>
    <p:sldId id="594" r:id="rId21"/>
    <p:sldId id="596" r:id="rId22"/>
    <p:sldId id="589" r:id="rId23"/>
    <p:sldId id="588"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84EA4D-A1E2-4A40-B4D3-7788BF8A1C7C}" v="23" dt="2020-11-04T17:50:41.0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9" autoAdjust="0"/>
    <p:restoredTop sz="94547" autoAdjust="0"/>
  </p:normalViewPr>
  <p:slideViewPr>
    <p:cSldViewPr>
      <p:cViewPr varScale="1">
        <p:scale>
          <a:sx n="87" d="100"/>
          <a:sy n="87" d="100"/>
        </p:scale>
        <p:origin x="1194"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30" d="100"/>
        <a:sy n="130" d="100"/>
      </p:scale>
      <p:origin x="0" y="-165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DD84EA4D-A1E2-4A40-B4D3-7788BF8A1C7C}"/>
    <pc:docChg chg="undo custSel addSld delSld modSld modMainMaster">
      <pc:chgData name="Michael Montemurro" userId="40c20c913ca7511e" providerId="LiveId" clId="{DD84EA4D-A1E2-4A40-B4D3-7788BF8A1C7C}" dt="2020-11-04T17:50:29.601" v="3331"/>
      <pc:docMkLst>
        <pc:docMk/>
      </pc:docMkLst>
      <pc:sldChg chg="modSp mod">
        <pc:chgData name="Michael Montemurro" userId="40c20c913ca7511e" providerId="LiveId" clId="{DD84EA4D-A1E2-4A40-B4D3-7788BF8A1C7C}" dt="2020-11-04T17:50:29.601" v="3331"/>
        <pc:sldMkLst>
          <pc:docMk/>
          <pc:sldMk cId="0" sldId="256"/>
        </pc:sldMkLst>
        <pc:spChg chg="mod">
          <ac:chgData name="Michael Montemurro" userId="40c20c913ca7511e" providerId="LiveId" clId="{DD84EA4D-A1E2-4A40-B4D3-7788BF8A1C7C}" dt="2020-11-04T17:48:53.826" v="3324" actId="20577"/>
          <ac:spMkLst>
            <pc:docMk/>
            <pc:sldMk cId="0" sldId="256"/>
            <ac:spMk id="3074" creationId="{00000000-0000-0000-0000-000000000000}"/>
          </ac:spMkLst>
        </pc:spChg>
        <pc:graphicFrameChg chg="mod">
          <ac:chgData name="Michael Montemurro" userId="40c20c913ca7511e" providerId="LiveId" clId="{DD84EA4D-A1E2-4A40-B4D3-7788BF8A1C7C}" dt="2020-11-04T17:50:29.601" v="3331"/>
          <ac:graphicFrameMkLst>
            <pc:docMk/>
            <pc:sldMk cId="0" sldId="256"/>
            <ac:graphicFrameMk id="3075" creationId="{00000000-0000-0000-0000-000000000000}"/>
          </ac:graphicFrameMkLst>
        </pc:graphicFrameChg>
      </pc:sldChg>
      <pc:sldChg chg="modSp mod">
        <pc:chgData name="Michael Montemurro" userId="40c20c913ca7511e" providerId="LiveId" clId="{DD84EA4D-A1E2-4A40-B4D3-7788BF8A1C7C}" dt="2020-11-04T16:36:39.729" v="269" actId="20577"/>
        <pc:sldMkLst>
          <pc:docMk/>
          <pc:sldMk cId="2620044917" sldId="582"/>
        </pc:sldMkLst>
        <pc:spChg chg="mod">
          <ac:chgData name="Michael Montemurro" userId="40c20c913ca7511e" providerId="LiveId" clId="{DD84EA4D-A1E2-4A40-B4D3-7788BF8A1C7C}" dt="2020-11-04T16:36:39.729" v="269" actId="20577"/>
          <ac:spMkLst>
            <pc:docMk/>
            <pc:sldMk cId="2620044917" sldId="582"/>
            <ac:spMk id="4098" creationId="{00000000-0000-0000-0000-000000000000}"/>
          </ac:spMkLst>
        </pc:spChg>
      </pc:sldChg>
      <pc:sldChg chg="modSp mod">
        <pc:chgData name="Michael Montemurro" userId="40c20c913ca7511e" providerId="LiveId" clId="{DD84EA4D-A1E2-4A40-B4D3-7788BF8A1C7C}" dt="2020-11-04T17:12:06.091" v="2004" actId="1076"/>
        <pc:sldMkLst>
          <pc:docMk/>
          <pc:sldMk cId="380624302" sldId="583"/>
        </pc:sldMkLst>
        <pc:spChg chg="mod">
          <ac:chgData name="Michael Montemurro" userId="40c20c913ca7511e" providerId="LiveId" clId="{DD84EA4D-A1E2-4A40-B4D3-7788BF8A1C7C}" dt="2020-11-04T17:12:06.091" v="2004" actId="1076"/>
          <ac:spMkLst>
            <pc:docMk/>
            <pc:sldMk cId="380624302" sldId="583"/>
            <ac:spMk id="4098" creationId="{00000000-0000-0000-0000-000000000000}"/>
          </ac:spMkLst>
        </pc:spChg>
      </pc:sldChg>
      <pc:sldChg chg="modSp mod">
        <pc:chgData name="Michael Montemurro" userId="40c20c913ca7511e" providerId="LiveId" clId="{DD84EA4D-A1E2-4A40-B4D3-7788BF8A1C7C}" dt="2020-11-04T17:17:25.853" v="2130" actId="404"/>
        <pc:sldMkLst>
          <pc:docMk/>
          <pc:sldMk cId="1176309443" sldId="584"/>
        </pc:sldMkLst>
        <pc:spChg chg="mod">
          <ac:chgData name="Michael Montemurro" userId="40c20c913ca7511e" providerId="LiveId" clId="{DD84EA4D-A1E2-4A40-B4D3-7788BF8A1C7C}" dt="2020-11-04T17:17:25.853" v="2130" actId="404"/>
          <ac:spMkLst>
            <pc:docMk/>
            <pc:sldMk cId="1176309443" sldId="584"/>
            <ac:spMk id="4098" creationId="{00000000-0000-0000-0000-000000000000}"/>
          </ac:spMkLst>
        </pc:spChg>
      </pc:sldChg>
      <pc:sldChg chg="modSp mod">
        <pc:chgData name="Michael Montemurro" userId="40c20c913ca7511e" providerId="LiveId" clId="{DD84EA4D-A1E2-4A40-B4D3-7788BF8A1C7C}" dt="2020-11-04T17:20:46.444" v="2176"/>
        <pc:sldMkLst>
          <pc:docMk/>
          <pc:sldMk cId="3671772031" sldId="585"/>
        </pc:sldMkLst>
        <pc:spChg chg="mod">
          <ac:chgData name="Michael Montemurro" userId="40c20c913ca7511e" providerId="LiveId" clId="{DD84EA4D-A1E2-4A40-B4D3-7788BF8A1C7C}" dt="2020-11-04T17:20:46.444" v="2176"/>
          <ac:spMkLst>
            <pc:docMk/>
            <pc:sldMk cId="3671772031" sldId="585"/>
            <ac:spMk id="4098" creationId="{00000000-0000-0000-0000-000000000000}"/>
          </ac:spMkLst>
        </pc:spChg>
      </pc:sldChg>
      <pc:sldChg chg="modSp add del mod">
        <pc:chgData name="Michael Montemurro" userId="40c20c913ca7511e" providerId="LiveId" clId="{DD84EA4D-A1E2-4A40-B4D3-7788BF8A1C7C}" dt="2020-11-04T16:42:58.267" v="535" actId="20577"/>
        <pc:sldMkLst>
          <pc:docMk/>
          <pc:sldMk cId="1738945167" sldId="586"/>
        </pc:sldMkLst>
        <pc:spChg chg="mod">
          <ac:chgData name="Michael Montemurro" userId="40c20c913ca7511e" providerId="LiveId" clId="{DD84EA4D-A1E2-4A40-B4D3-7788BF8A1C7C}" dt="2020-11-04T16:42:58.267" v="535" actId="20577"/>
          <ac:spMkLst>
            <pc:docMk/>
            <pc:sldMk cId="1738945167" sldId="586"/>
            <ac:spMk id="4098" creationId="{00000000-0000-0000-0000-000000000000}"/>
          </ac:spMkLst>
        </pc:spChg>
      </pc:sldChg>
      <pc:sldChg chg="modSp mod">
        <pc:chgData name="Michael Montemurro" userId="40c20c913ca7511e" providerId="LiveId" clId="{DD84EA4D-A1E2-4A40-B4D3-7788BF8A1C7C}" dt="2020-11-04T17:29:54.359" v="2429" actId="20577"/>
        <pc:sldMkLst>
          <pc:docMk/>
          <pc:sldMk cId="253149548" sldId="587"/>
        </pc:sldMkLst>
        <pc:spChg chg="mod">
          <ac:chgData name="Michael Montemurro" userId="40c20c913ca7511e" providerId="LiveId" clId="{DD84EA4D-A1E2-4A40-B4D3-7788BF8A1C7C}" dt="2020-11-04T17:29:54.359" v="2429" actId="20577"/>
          <ac:spMkLst>
            <pc:docMk/>
            <pc:sldMk cId="253149548" sldId="587"/>
            <ac:spMk id="4098" creationId="{00000000-0000-0000-0000-000000000000}"/>
          </ac:spMkLst>
        </pc:spChg>
      </pc:sldChg>
      <pc:sldChg chg="modSp mod">
        <pc:chgData name="Michael Montemurro" userId="40c20c913ca7511e" providerId="LiveId" clId="{DD84EA4D-A1E2-4A40-B4D3-7788BF8A1C7C}" dt="2020-11-04T17:45:54.471" v="3315" actId="20577"/>
        <pc:sldMkLst>
          <pc:docMk/>
          <pc:sldMk cId="4103251625" sldId="588"/>
        </pc:sldMkLst>
        <pc:spChg chg="mod">
          <ac:chgData name="Michael Montemurro" userId="40c20c913ca7511e" providerId="LiveId" clId="{DD84EA4D-A1E2-4A40-B4D3-7788BF8A1C7C}" dt="2020-11-04T17:45:54.471" v="3315" actId="20577"/>
          <ac:spMkLst>
            <pc:docMk/>
            <pc:sldMk cId="4103251625" sldId="588"/>
            <ac:spMk id="4098" creationId="{00000000-0000-0000-0000-000000000000}"/>
          </ac:spMkLst>
        </pc:spChg>
      </pc:sldChg>
      <pc:sldChg chg="modSp mod">
        <pc:chgData name="Michael Montemurro" userId="40c20c913ca7511e" providerId="LiveId" clId="{DD84EA4D-A1E2-4A40-B4D3-7788BF8A1C7C}" dt="2020-11-04T17:43:17.846" v="3154" actId="404"/>
        <pc:sldMkLst>
          <pc:docMk/>
          <pc:sldMk cId="4249508168" sldId="589"/>
        </pc:sldMkLst>
        <pc:spChg chg="mod">
          <ac:chgData name="Michael Montemurro" userId="40c20c913ca7511e" providerId="LiveId" clId="{DD84EA4D-A1E2-4A40-B4D3-7788BF8A1C7C}" dt="2020-11-04T17:43:17.846" v="3154" actId="404"/>
          <ac:spMkLst>
            <pc:docMk/>
            <pc:sldMk cId="4249508168" sldId="589"/>
            <ac:spMk id="4098" creationId="{00000000-0000-0000-0000-000000000000}"/>
          </ac:spMkLst>
        </pc:spChg>
      </pc:sldChg>
      <pc:sldChg chg="modSp mod">
        <pc:chgData name="Michael Montemurro" userId="40c20c913ca7511e" providerId="LiveId" clId="{DD84EA4D-A1E2-4A40-B4D3-7788BF8A1C7C}" dt="2020-11-04T16:31:45.606" v="123" actId="20577"/>
        <pc:sldMkLst>
          <pc:docMk/>
          <pc:sldMk cId="3788721691" sldId="590"/>
        </pc:sldMkLst>
        <pc:spChg chg="mod">
          <ac:chgData name="Michael Montemurro" userId="40c20c913ca7511e" providerId="LiveId" clId="{DD84EA4D-A1E2-4A40-B4D3-7788BF8A1C7C}" dt="2020-11-04T16:31:45.606" v="123" actId="20577"/>
          <ac:spMkLst>
            <pc:docMk/>
            <pc:sldMk cId="3788721691" sldId="590"/>
            <ac:spMk id="4098" creationId="{00000000-0000-0000-0000-000000000000}"/>
          </ac:spMkLst>
        </pc:spChg>
      </pc:sldChg>
      <pc:sldChg chg="modSp mod">
        <pc:chgData name="Michael Montemurro" userId="40c20c913ca7511e" providerId="LiveId" clId="{DD84EA4D-A1E2-4A40-B4D3-7788BF8A1C7C}" dt="2020-11-04T16:54:05.878" v="993" actId="20577"/>
        <pc:sldMkLst>
          <pc:docMk/>
          <pc:sldMk cId="1026914412" sldId="592"/>
        </pc:sldMkLst>
        <pc:spChg chg="mod">
          <ac:chgData name="Michael Montemurro" userId="40c20c913ca7511e" providerId="LiveId" clId="{DD84EA4D-A1E2-4A40-B4D3-7788BF8A1C7C}" dt="2020-11-04T16:54:05.878" v="993" actId="20577"/>
          <ac:spMkLst>
            <pc:docMk/>
            <pc:sldMk cId="1026914412" sldId="592"/>
            <ac:spMk id="4098" creationId="{00000000-0000-0000-0000-000000000000}"/>
          </ac:spMkLst>
        </pc:spChg>
      </pc:sldChg>
      <pc:sldChg chg="modSp mod">
        <pc:chgData name="Michael Montemurro" userId="40c20c913ca7511e" providerId="LiveId" clId="{DD84EA4D-A1E2-4A40-B4D3-7788BF8A1C7C}" dt="2020-11-04T17:23:51.777" v="2290" actId="313"/>
        <pc:sldMkLst>
          <pc:docMk/>
          <pc:sldMk cId="1194076062" sldId="593"/>
        </pc:sldMkLst>
        <pc:spChg chg="mod">
          <ac:chgData name="Michael Montemurro" userId="40c20c913ca7511e" providerId="LiveId" clId="{DD84EA4D-A1E2-4A40-B4D3-7788BF8A1C7C}" dt="2020-11-04T17:23:51.777" v="2290" actId="313"/>
          <ac:spMkLst>
            <pc:docMk/>
            <pc:sldMk cId="1194076062" sldId="593"/>
            <ac:spMk id="4098" creationId="{00000000-0000-0000-0000-000000000000}"/>
          </ac:spMkLst>
        </pc:spChg>
      </pc:sldChg>
      <pc:sldChg chg="modSp mod">
        <pc:chgData name="Michael Montemurro" userId="40c20c913ca7511e" providerId="LiveId" clId="{DD84EA4D-A1E2-4A40-B4D3-7788BF8A1C7C}" dt="2020-11-04T17:39:48.301" v="2859" actId="20577"/>
        <pc:sldMkLst>
          <pc:docMk/>
          <pc:sldMk cId="575104293" sldId="594"/>
        </pc:sldMkLst>
        <pc:spChg chg="mod">
          <ac:chgData name="Michael Montemurro" userId="40c20c913ca7511e" providerId="LiveId" clId="{DD84EA4D-A1E2-4A40-B4D3-7788BF8A1C7C}" dt="2020-11-04T17:39:48.301" v="2859" actId="20577"/>
          <ac:spMkLst>
            <pc:docMk/>
            <pc:sldMk cId="575104293" sldId="594"/>
            <ac:spMk id="4098" creationId="{00000000-0000-0000-0000-000000000000}"/>
          </ac:spMkLst>
        </pc:spChg>
      </pc:sldChg>
      <pc:sldChg chg="modSp mod">
        <pc:chgData name="Michael Montemurro" userId="40c20c913ca7511e" providerId="LiveId" clId="{DD84EA4D-A1E2-4A40-B4D3-7788BF8A1C7C}" dt="2020-11-04T17:01:14.137" v="1252" actId="113"/>
        <pc:sldMkLst>
          <pc:docMk/>
          <pc:sldMk cId="3127947134" sldId="595"/>
        </pc:sldMkLst>
        <pc:spChg chg="mod">
          <ac:chgData name="Michael Montemurro" userId="40c20c913ca7511e" providerId="LiveId" clId="{DD84EA4D-A1E2-4A40-B4D3-7788BF8A1C7C}" dt="2020-11-04T17:01:14.137" v="1252" actId="113"/>
          <ac:spMkLst>
            <pc:docMk/>
            <pc:sldMk cId="3127947134" sldId="595"/>
            <ac:spMk id="4098" creationId="{00000000-0000-0000-0000-000000000000}"/>
          </ac:spMkLst>
        </pc:spChg>
      </pc:sldChg>
      <pc:sldChg chg="modSp mod">
        <pc:chgData name="Michael Montemurro" userId="40c20c913ca7511e" providerId="LiveId" clId="{DD84EA4D-A1E2-4A40-B4D3-7788BF8A1C7C}" dt="2020-11-04T17:39:55.886" v="2881" actId="20577"/>
        <pc:sldMkLst>
          <pc:docMk/>
          <pc:sldMk cId="2638172444" sldId="596"/>
        </pc:sldMkLst>
        <pc:spChg chg="mod">
          <ac:chgData name="Michael Montemurro" userId="40c20c913ca7511e" providerId="LiveId" clId="{DD84EA4D-A1E2-4A40-B4D3-7788BF8A1C7C}" dt="2020-11-04T17:39:55.886" v="2881" actId="20577"/>
          <ac:spMkLst>
            <pc:docMk/>
            <pc:sldMk cId="2638172444" sldId="596"/>
            <ac:spMk id="4098" creationId="{00000000-0000-0000-0000-000000000000}"/>
          </ac:spMkLst>
        </pc:spChg>
      </pc:sldChg>
      <pc:sldChg chg="modSp mod">
        <pc:chgData name="Michael Montemurro" userId="40c20c913ca7511e" providerId="LiveId" clId="{DD84EA4D-A1E2-4A40-B4D3-7788BF8A1C7C}" dt="2020-11-04T17:14:56.120" v="2113" actId="20577"/>
        <pc:sldMkLst>
          <pc:docMk/>
          <pc:sldMk cId="3108196316" sldId="597"/>
        </pc:sldMkLst>
        <pc:spChg chg="mod">
          <ac:chgData name="Michael Montemurro" userId="40c20c913ca7511e" providerId="LiveId" clId="{DD84EA4D-A1E2-4A40-B4D3-7788BF8A1C7C}" dt="2020-11-04T17:14:56.120" v="2113" actId="20577"/>
          <ac:spMkLst>
            <pc:docMk/>
            <pc:sldMk cId="3108196316" sldId="597"/>
            <ac:spMk id="4098" creationId="{00000000-0000-0000-0000-000000000000}"/>
          </ac:spMkLst>
        </pc:spChg>
      </pc:sldChg>
      <pc:sldChg chg="modSp del mod">
        <pc:chgData name="Michael Montemurro" userId="40c20c913ca7511e" providerId="LiveId" clId="{DD84EA4D-A1E2-4A40-B4D3-7788BF8A1C7C}" dt="2020-11-04T16:31:14.748" v="11" actId="2696"/>
        <pc:sldMkLst>
          <pc:docMk/>
          <pc:sldMk cId="137813154" sldId="598"/>
        </pc:sldMkLst>
        <pc:spChg chg="mod">
          <ac:chgData name="Michael Montemurro" userId="40c20c913ca7511e" providerId="LiveId" clId="{DD84EA4D-A1E2-4A40-B4D3-7788BF8A1C7C}" dt="2020-11-04T16:30:33.805" v="8" actId="20577"/>
          <ac:spMkLst>
            <pc:docMk/>
            <pc:sldMk cId="137813154" sldId="598"/>
            <ac:spMk id="4098" creationId="{00000000-0000-0000-0000-000000000000}"/>
          </ac:spMkLst>
        </pc:spChg>
      </pc:sldChg>
      <pc:sldChg chg="modSp mod">
        <pc:chgData name="Michael Montemurro" userId="40c20c913ca7511e" providerId="LiveId" clId="{DD84EA4D-A1E2-4A40-B4D3-7788BF8A1C7C}" dt="2020-11-04T16:42:50.922" v="531" actId="20577"/>
        <pc:sldMkLst>
          <pc:docMk/>
          <pc:sldMk cId="806972609" sldId="598"/>
        </pc:sldMkLst>
        <pc:spChg chg="mod">
          <ac:chgData name="Michael Montemurro" userId="40c20c913ca7511e" providerId="LiveId" clId="{DD84EA4D-A1E2-4A40-B4D3-7788BF8A1C7C}" dt="2020-11-04T16:42:50.922" v="531" actId="20577"/>
          <ac:spMkLst>
            <pc:docMk/>
            <pc:sldMk cId="806972609" sldId="598"/>
            <ac:spMk id="4098" creationId="{00000000-0000-0000-0000-000000000000}"/>
          </ac:spMkLst>
        </pc:spChg>
      </pc:sldChg>
      <pc:sldChg chg="modSp mod">
        <pc:chgData name="Michael Montemurro" userId="40c20c913ca7511e" providerId="LiveId" clId="{DD84EA4D-A1E2-4A40-B4D3-7788BF8A1C7C}" dt="2020-11-04T16:54:27.268" v="1017" actId="20577"/>
        <pc:sldMkLst>
          <pc:docMk/>
          <pc:sldMk cId="418163417" sldId="599"/>
        </pc:sldMkLst>
        <pc:spChg chg="mod">
          <ac:chgData name="Michael Montemurro" userId="40c20c913ca7511e" providerId="LiveId" clId="{DD84EA4D-A1E2-4A40-B4D3-7788BF8A1C7C}" dt="2020-11-04T16:54:27.268" v="1017" actId="20577"/>
          <ac:spMkLst>
            <pc:docMk/>
            <pc:sldMk cId="418163417" sldId="599"/>
            <ac:spMk id="4098" creationId="{00000000-0000-0000-0000-000000000000}"/>
          </ac:spMkLst>
        </pc:spChg>
      </pc:sldChg>
      <pc:sldChg chg="modSp mod">
        <pc:chgData name="Michael Montemurro" userId="40c20c913ca7511e" providerId="LiveId" clId="{DD84EA4D-A1E2-4A40-B4D3-7788BF8A1C7C}" dt="2020-11-04T17:17:52.891" v="2133" actId="404"/>
        <pc:sldMkLst>
          <pc:docMk/>
          <pc:sldMk cId="837471813" sldId="600"/>
        </pc:sldMkLst>
        <pc:spChg chg="mod">
          <ac:chgData name="Michael Montemurro" userId="40c20c913ca7511e" providerId="LiveId" clId="{DD84EA4D-A1E2-4A40-B4D3-7788BF8A1C7C}" dt="2020-11-04T17:17:52.891" v="2133" actId="404"/>
          <ac:spMkLst>
            <pc:docMk/>
            <pc:sldMk cId="837471813" sldId="600"/>
            <ac:spMk id="4098" creationId="{00000000-0000-0000-0000-000000000000}"/>
          </ac:spMkLst>
        </pc:spChg>
      </pc:sldChg>
      <pc:sldChg chg="modSp mod">
        <pc:chgData name="Michael Montemurro" userId="40c20c913ca7511e" providerId="LiveId" clId="{DD84EA4D-A1E2-4A40-B4D3-7788BF8A1C7C}" dt="2020-11-04T17:23:47.500" v="2288" actId="313"/>
        <pc:sldMkLst>
          <pc:docMk/>
          <pc:sldMk cId="837199917" sldId="601"/>
        </pc:sldMkLst>
        <pc:spChg chg="mod">
          <ac:chgData name="Michael Montemurro" userId="40c20c913ca7511e" providerId="LiveId" clId="{DD84EA4D-A1E2-4A40-B4D3-7788BF8A1C7C}" dt="2020-11-04T17:23:47.500" v="2288" actId="313"/>
          <ac:spMkLst>
            <pc:docMk/>
            <pc:sldMk cId="837199917" sldId="601"/>
            <ac:spMk id="4098" creationId="{00000000-0000-0000-0000-000000000000}"/>
          </ac:spMkLst>
        </pc:spChg>
      </pc:sldChg>
      <pc:sldMasterChg chg="modSp mod">
        <pc:chgData name="Michael Montemurro" userId="40c20c913ca7511e" providerId="LiveId" clId="{DD84EA4D-A1E2-4A40-B4D3-7788BF8A1C7C}" dt="2020-11-04T17:49:13.677" v="3326" actId="20577"/>
        <pc:sldMasterMkLst>
          <pc:docMk/>
          <pc:sldMasterMk cId="0" sldId="2147483648"/>
        </pc:sldMasterMkLst>
        <pc:spChg chg="mod">
          <ac:chgData name="Michael Montemurro" userId="40c20c913ca7511e" providerId="LiveId" clId="{DD84EA4D-A1E2-4A40-B4D3-7788BF8A1C7C}" dt="2020-11-04T17:49:13.677" v="3326"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802.11-20/1770r2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802.11-20/1770r2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3788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798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0028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7775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5321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2486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1260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59284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5029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451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85557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4441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273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995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3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31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9100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1936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9750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802.11-20/1770r2</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578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802.11-20/1770r2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dcn/20/1-20-0026-00-ICne-ieee-802-nendica-report-flexible-factory-iot-use-cases-and-communication-requirements-for-wired-and-wireless-bridged-network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devdoc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RCM and EDP PAR and CSD comment responses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2020-11-04</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6941584"/>
              </p:ext>
            </p:extLst>
          </p:nvPr>
        </p:nvGraphicFramePr>
        <p:xfrm>
          <a:off x="996950" y="2433638"/>
          <a:ext cx="9921875" cy="2411412"/>
        </p:xfrm>
        <a:graphic>
          <a:graphicData uri="http://schemas.openxmlformats.org/presentationml/2006/ole">
            <mc:AlternateContent xmlns:mc="http://schemas.openxmlformats.org/markup-compatibility/2006">
              <mc:Choice xmlns:v="urn:schemas-microsoft-com:vml" Requires="v">
                <p:oleObj spid="_x0000_s1026" name="Document" r:id="rId4" imgW="10442994" imgH="2549252" progId="Word.Document.8">
                  <p:embed/>
                </p:oleObj>
              </mc:Choice>
              <mc:Fallback>
                <p:oleObj name="Document" r:id="rId4" imgW="10442994" imgH="2549252" progId="Word.Document.8">
                  <p:embed/>
                  <p:pic>
                    <p:nvPicPr>
                      <p:cNvPr id="3075" name="Object 3"/>
                      <p:cNvPicPr>
                        <a:picLocks noChangeAspect="1" noChangeArrowheads="1"/>
                      </p:cNvPicPr>
                      <p:nvPr/>
                    </p:nvPicPr>
                    <p:blipFill>
                      <a:blip r:embed="rId5"/>
                      <a:srcRect/>
                      <a:stretch>
                        <a:fillRect/>
                      </a:stretch>
                    </p:blipFill>
                    <p:spPr bwMode="auto">
                      <a:xfrm>
                        <a:off x="996950" y="2433638"/>
                        <a:ext cx="9921875" cy="241141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r>
              <a:rPr lang="en-CA" sz="2000" dirty="0"/>
              <a:t>Response: The 11bi PAR amends the standard to address user privacy requirements for 802.11 non-AP STAs. </a:t>
            </a:r>
          </a:p>
          <a:p>
            <a:r>
              <a:rPr lang="en-CA" sz="2000" dirty="0"/>
              <a:t>No changes required.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8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P802.11bi PAR</a:t>
            </a:r>
            <a:endParaRPr lang="en-CA" sz="1600" dirty="0"/>
          </a:p>
          <a:p>
            <a:r>
              <a:rPr lang="en-US" sz="1600" b="0" dirty="0"/>
              <a:t>General</a:t>
            </a:r>
          </a:p>
          <a:p>
            <a:pPr>
              <a:buFont typeface="Arial" panose="020B0604020202020204" pitchFamily="34" charset="0"/>
              <a:buChar char="•"/>
            </a:pPr>
            <a:r>
              <a:rPr lang="en-US" sz="16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1600" b="0" dirty="0"/>
              <a:t>We really can’t understand what this PAR is proposed to do.  A better Project Scope or more detail in Need could help with this.</a:t>
            </a:r>
          </a:p>
          <a:p>
            <a:pPr marL="0" indent="0"/>
            <a:endParaRPr lang="en-US" sz="1600" b="0" dirty="0"/>
          </a:p>
          <a:p>
            <a:pPr marL="0" indent="0"/>
            <a:r>
              <a:rPr lang="en-US" sz="1600" b="0" dirty="0"/>
              <a:t>2.1, Title</a:t>
            </a:r>
          </a:p>
          <a:p>
            <a:pPr>
              <a:buFont typeface="Arial" panose="020B0604020202020204" pitchFamily="34" charset="0"/>
              <a:buChar char="•"/>
            </a:pPr>
            <a:r>
              <a:rPr lang="en-US" sz="1600" b="0" dirty="0"/>
              <a:t>Capitalization is inconsistent (not title case nor consistent with IEEE style).  Recommend “Enhanced service with data privacy protection”.</a:t>
            </a:r>
          </a:p>
          <a:p>
            <a:r>
              <a:rPr lang="en-CA" sz="1600" dirty="0"/>
              <a:t>Response: As stated in the section 5.2.b, the scope of the amendment is to “</a:t>
            </a:r>
            <a:r>
              <a:rPr lang="en-US" sz="1600" dirty="0"/>
              <a:t>to specify new mechanisms that address and improve user privacy.” No changes to the PAR and CSD required.</a:t>
            </a:r>
          </a:p>
          <a:p>
            <a:r>
              <a:rPr lang="en-US" sz="1600" dirty="0"/>
              <a:t>For the Title, change “Enhanced service with data privacy protection” to “Enhanced Service with Data Privacy Protection”</a:t>
            </a:r>
          </a:p>
          <a:p>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2794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38200" y="1567149"/>
            <a:ext cx="10361084" cy="4571999"/>
          </a:xfrm>
          <a:ln/>
        </p:spPr>
        <p:txBody>
          <a:bodyPr/>
          <a:lstStyle/>
          <a:p>
            <a:r>
              <a:rPr lang="en-US" sz="2000" dirty="0"/>
              <a:t>P802.11bh PARs</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r>
              <a:rPr lang="en-CA" sz="2000" dirty="0"/>
              <a:t>Response:  Agree with comment. Add an additional explanatory note with respect to 5.2.b to clarify that the intention is to maintain the </a:t>
            </a:r>
            <a:r>
              <a:rPr lang="en-CA" sz="2000" dirty="0" err="1"/>
              <a:t>REVmd</a:t>
            </a:r>
            <a:r>
              <a:rPr lang="en-CA" sz="2000" dirty="0"/>
              <a:t> requirements regarding changing a MAC address, e.g. not during an ESS connection.</a:t>
            </a:r>
          </a:p>
          <a:p>
            <a:r>
              <a:rPr lang="en-CA" sz="2000" dirty="0"/>
              <a:t>In section 8.1, add the following:</a:t>
            </a:r>
          </a:p>
          <a:p>
            <a:r>
              <a:rPr lang="en-CA" sz="2000" dirty="0"/>
              <a:t>“5.2.b: The </a:t>
            </a:r>
            <a:r>
              <a:rPr lang="en-CA" sz="2000" i="1" dirty="0"/>
              <a:t>P802.11REVmd</a:t>
            </a:r>
            <a:r>
              <a:rPr lang="en-CA" sz="2000" dirty="0"/>
              <a:t>  requirements regarding changing a MAC address will be maintained. A non-AP STA MAC address shall not change during an ESS connection.”</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8062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r>
              <a:rPr lang="en-CA" sz="2000" dirty="0"/>
              <a:t>Response: Agree with comment. Is this really an 11bh comment? Add an additional explanatory note with respect to 5.2.b to clarify that the intention is to not diminish user privacy.</a:t>
            </a:r>
          </a:p>
          <a:p>
            <a:r>
              <a:rPr lang="en-CA" sz="2000" dirty="0"/>
              <a:t>In section 8.1, add the following:</a:t>
            </a:r>
          </a:p>
          <a:p>
            <a:r>
              <a:rPr lang="en-CA" sz="2000" dirty="0"/>
              <a:t>“5.2.b: The </a:t>
            </a:r>
            <a:r>
              <a:rPr lang="en-CA" sz="2000" i="1" dirty="0"/>
              <a:t>P802.11REVmd</a:t>
            </a:r>
            <a:r>
              <a:rPr lang="en-CA" sz="2000" dirty="0"/>
              <a:t> requirements regarding user privacy will not be diminished by new requirements added in this amendment.”</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08196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P802.11bh PAR</a:t>
            </a:r>
          </a:p>
          <a:p>
            <a:r>
              <a:rPr lang="en-US" sz="1600" b="0" dirty="0"/>
              <a:t>5.2.b. Scope of the project</a:t>
            </a:r>
          </a:p>
          <a:p>
            <a:r>
              <a:rPr lang="en-US" sz="1600" b="0" dirty="0"/>
              <a:t>5.5 Need for the Project:</a:t>
            </a:r>
          </a:p>
          <a:p>
            <a:r>
              <a:rPr lang="en-US" sz="16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600" b="0" dirty="0"/>
              <a:t>• Please amend the Scope to explicitly indicate that the mechanisms to enable session continuity recognize the fact that sessions extend to the LAN beyond the medium supported by 802.11.</a:t>
            </a:r>
          </a:p>
          <a:p>
            <a:r>
              <a:rPr lang="en-CA" sz="1600" dirty="0"/>
              <a:t>Response:  Agree with comment. Add an additional explanatory note with respect to 5.2.b to clarify that the intention is to maintain the </a:t>
            </a:r>
            <a:r>
              <a:rPr lang="en-CA" sz="1600" dirty="0" err="1"/>
              <a:t>REVmd</a:t>
            </a:r>
            <a:r>
              <a:rPr lang="en-CA" sz="1600" dirty="0"/>
              <a:t> requirements regarding changing a MAC address, e.g. not during an ESS connection.</a:t>
            </a:r>
          </a:p>
          <a:p>
            <a:r>
              <a:rPr lang="en-CA" sz="1600" dirty="0"/>
              <a:t>In section 8.1, add the following:</a:t>
            </a:r>
          </a:p>
          <a:p>
            <a:r>
              <a:rPr lang="en-CA" sz="1600" dirty="0"/>
              <a:t>“5.2.b: The </a:t>
            </a:r>
            <a:r>
              <a:rPr lang="en-CA" sz="1600" i="1" dirty="0"/>
              <a:t>P802.11REVmd</a:t>
            </a:r>
            <a:r>
              <a:rPr lang="en-CA" sz="1600" dirty="0"/>
              <a:t>  requirements regarding changing a MAC address will be maintained. A non-AP STA MAC address shall not change during an ESS connection.”</a:t>
            </a:r>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76309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P802.11bi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r>
              <a:rPr lang="en-CA" sz="1800" dirty="0"/>
              <a:t>Response: Agree with comment. Is this really an 11bh comment? Add an additional explanatory note with respect to 5.2.b to clarify that the intention is to not diminish user privacy.</a:t>
            </a:r>
          </a:p>
          <a:p>
            <a:r>
              <a:rPr lang="en-CA" sz="1800" dirty="0"/>
              <a:t>In section 8.1, add the following:</a:t>
            </a:r>
          </a:p>
          <a:p>
            <a:r>
              <a:rPr lang="en-CA" sz="1800" dirty="0"/>
              <a:t>“5.2.b: The </a:t>
            </a:r>
            <a:r>
              <a:rPr lang="en-CA" sz="1800" i="1" dirty="0"/>
              <a:t>P802.11REVmd</a:t>
            </a:r>
            <a:r>
              <a:rPr lang="en-CA" sz="1800" dirty="0"/>
              <a:t> requirements regarding user privacy will not be diminished by new requirements added in this amendment.”</a:t>
            </a:r>
            <a:endParaRPr lang="en-US" sz="1800" dirty="0"/>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4718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P802.11bh PAR</a:t>
            </a:r>
          </a:p>
          <a:p>
            <a:r>
              <a:rPr lang="en-US" sz="1600" b="0" dirty="0"/>
              <a:t>5.2.b. Scope of the project:</a:t>
            </a:r>
          </a:p>
          <a:p>
            <a:pPr algn="l"/>
            <a:r>
              <a:rPr lang="en-US" sz="1600" b="0" dirty="0"/>
              <a:t>• The use of 802.11 technology is expected to play an important and increasing role in environments that are tightly controlled, e.g., in flexible factories </a:t>
            </a:r>
            <a:r>
              <a:rPr lang="en-US" sz="1600" b="0" i="0" u="none" strike="noStrike" baseline="0" dirty="0">
                <a:solidFill>
                  <a:srgbClr val="000000"/>
                </a:solidFill>
                <a:latin typeface="+mj-lt"/>
                <a:hlinkClick r:id="rId3"/>
              </a:rPr>
              <a:t>https://mentor.ieee.org/802.1/dcn/20/1-20-0026-00-ICne-ieee-802-nendica-report-flexible-factory-iot-use-cases-and-communication-requirements-for-wired-and-wireless-bridged-networks.pdf</a:t>
            </a:r>
            <a:r>
              <a:rPr lang="en-US" sz="1600" b="0" dirty="0">
                <a:latin typeface="+mj-lt"/>
              </a:rPr>
              <a:t>. </a:t>
            </a:r>
            <a:r>
              <a:rPr lang="en-US" sz="1600" b="0" dirty="0"/>
              <a:t>802.1 is concerned that P802.11bh could restrict the use of some 802.11 devices in these environments, and thus reduce the use of low latency and prioritization capabilities discussed in the context of 802.11be with TSN.</a:t>
            </a:r>
          </a:p>
          <a:p>
            <a:r>
              <a:rPr lang="en-US" sz="1600" b="0" dirty="0"/>
              <a:t>• Please amend the Scope to indicate that a conformant 802.11 device should be configurable to operate without address randomization.</a:t>
            </a:r>
          </a:p>
          <a:p>
            <a:r>
              <a:rPr lang="en-CA" sz="1600" dirty="0"/>
              <a:t>Response: Agree with comment. </a:t>
            </a:r>
            <a:r>
              <a:rPr lang="en-CA" sz="1600" dirty="0" err="1"/>
              <a:t>REVmd</a:t>
            </a:r>
            <a:r>
              <a:rPr lang="en-CA" sz="1600" dirty="0"/>
              <a:t> allows configuration of whether a STA randomizes or not the MAC address.</a:t>
            </a:r>
            <a:r>
              <a:rPr lang="en-CA" sz="1800" dirty="0"/>
              <a:t> </a:t>
            </a:r>
            <a:r>
              <a:rPr lang="en-CA" sz="1600" dirty="0"/>
              <a:t>Add an additional explanatory note with respect to 5.2.b to clarify that the intention is to maintain the </a:t>
            </a:r>
            <a:r>
              <a:rPr lang="en-CA" sz="1600" dirty="0" err="1"/>
              <a:t>REVmd</a:t>
            </a:r>
            <a:r>
              <a:rPr lang="en-CA" sz="1600" dirty="0"/>
              <a:t> requirements regarding changing a MAC address, e.g. not during an ESS connection.</a:t>
            </a:r>
          </a:p>
          <a:p>
            <a:r>
              <a:rPr lang="en-CA" sz="1600" dirty="0"/>
              <a:t>In section 8.1, add the following:</a:t>
            </a:r>
          </a:p>
          <a:p>
            <a:r>
              <a:rPr lang="en-CA" sz="1600" dirty="0"/>
              <a:t>“5.2.b: The </a:t>
            </a:r>
            <a:r>
              <a:rPr lang="en-CA" sz="1600" i="1" dirty="0"/>
              <a:t>P802.11REVmd</a:t>
            </a:r>
            <a:r>
              <a:rPr lang="en-CA" sz="1600" dirty="0"/>
              <a:t>  requirements regarding changing a MAC address will be maintained. A non-AP STA MAC address shall not change during an ESS connection.”</a:t>
            </a:r>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67177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r>
              <a:rPr lang="en-CA" sz="2000" dirty="0"/>
              <a:t>Response: Agree with comment. Change the answer to 6.1.2 to yes. </a:t>
            </a:r>
          </a:p>
          <a:p>
            <a:r>
              <a:rPr lang="en-CA" sz="2000" dirty="0"/>
              <a:t>Modify the PAR as follows: </a:t>
            </a:r>
          </a:p>
          <a:p>
            <a:r>
              <a:rPr lang="en-US" sz="2000" dirty="0"/>
              <a:t>“6.1.2. Is the Standards Committee aware of possible registration activity related to this project?: Yes</a:t>
            </a:r>
          </a:p>
          <a:p>
            <a:r>
              <a:rPr lang="en-US" sz="2000" dirty="0"/>
              <a:t>Explanation: The RAC may want to review for correct and consistent usage of registry terms.”</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9407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r>
              <a:rPr lang="en-CA" sz="2000" dirty="0"/>
              <a:t>Response: Agree with comment. Change the answer to 6.1.2 to yes. </a:t>
            </a:r>
          </a:p>
          <a:p>
            <a:r>
              <a:rPr lang="en-CA" sz="2000" dirty="0"/>
              <a:t>Modify the PAR as follows: </a:t>
            </a:r>
          </a:p>
          <a:p>
            <a:r>
              <a:rPr lang="en-US" sz="2000" dirty="0"/>
              <a:t>“6.1.2. Is the Standards Committee aware of possible registration activity related to this project?: Yes</a:t>
            </a:r>
          </a:p>
          <a:p>
            <a:r>
              <a:rPr lang="en-US" sz="2000" dirty="0"/>
              <a:t>Explanation: The RAC may want to review for correct and consistent usage of registry terms.”</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199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Agree with comment. The response to 1.2.2 is clear and precise. Remove the References section from both CSDs.</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53149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IEEE 802 WG comments and IEEE 802.11 RCM SG responses on the RCM (802.11bh) and EDP (802.11bi) PARs and CSDs.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endParaRPr lang="en-CA" sz="2000" dirty="0"/>
          </a:p>
          <a:p>
            <a:r>
              <a:rPr lang="en-US" sz="2000" b="0" dirty="0"/>
              <a:t>1.2.2, Compatibility</a:t>
            </a:r>
          </a:p>
          <a:p>
            <a:pPr>
              <a:buFont typeface="Arial" panose="020B0604020202020204" pitchFamily="34" charset="0"/>
              <a:buChar char="•"/>
            </a:pPr>
            <a:r>
              <a:rPr lang="en-US" sz="2000" b="0" dirty="0"/>
              <a:t>Once approved an amendment becomes part of the base standard, therefore, IEEE Std 802c is part of IEEE Std 802 and should be addressed for this project.  Unless a method for restricting the range for random local MAC addresses is specified, randomization is incompatible with the optional SLAP capabilities of Std 802c.  This should be addressed here.</a:t>
            </a:r>
          </a:p>
          <a:p>
            <a:pPr marL="0" indent="0"/>
            <a:endParaRPr lang="en-US" sz="2000" b="0" dirty="0"/>
          </a:p>
          <a:p>
            <a:pPr marL="0" indent="0"/>
            <a:r>
              <a:rPr lang="en-US" sz="2000" b="0" dirty="0"/>
              <a:t>1.2.3, Distinct identity</a:t>
            </a:r>
          </a:p>
          <a:p>
            <a:pPr>
              <a:buFont typeface="Arial" panose="020B0604020202020204" pitchFamily="34" charset="0"/>
              <a:buChar char="•"/>
            </a:pPr>
            <a:r>
              <a:rPr lang="en-US" sz="2000" b="0" dirty="0"/>
              <a:t>See comments on proposed P802.11bi.  There is insufficient information discriminating the work on this project and proposed P802.11bi.</a:t>
            </a:r>
          </a:p>
          <a:p>
            <a:r>
              <a:rPr lang="en-CA" sz="2000" dirty="0"/>
              <a:t>Response: For 1.2.2, the answer is Yes. </a:t>
            </a:r>
            <a:r>
              <a:rPr lang="en-CA" sz="2000" dirty="0" err="1"/>
              <a:t>REVmd</a:t>
            </a:r>
            <a:r>
              <a:rPr lang="en-CA" sz="2000" dirty="0"/>
              <a:t> already requires compliance to optional SLAP capabilities of Std 802c. There is no intention in 11bh to change this. </a:t>
            </a:r>
          </a:p>
          <a:p>
            <a:r>
              <a:rPr lang="en-CA" sz="2000" dirty="0"/>
              <a:t>For 1.2.3, the distinct identity for 11bh “</a:t>
            </a:r>
            <a:r>
              <a:rPr lang="en-US" sz="2000" dirty="0">
                <a:effectLst/>
                <a:latin typeface="Times New Roman" panose="02020603050405020304" pitchFamily="18" charset="0"/>
                <a:ea typeface="Arial Unicode MS"/>
              </a:rPr>
              <a:t>address operational challenges resulting from the use of random or changing MAC addresses”. No changes required.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575104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endParaRPr lang="en-CA" sz="2000" dirty="0"/>
          </a:p>
          <a:p>
            <a:r>
              <a:rPr lang="en-US" sz="2000" b="0" dirty="0"/>
              <a:t>1.2.3, Distinct identity</a:t>
            </a:r>
          </a:p>
          <a:p>
            <a:r>
              <a:rPr lang="en-US" sz="2000" b="0" dirty="0"/>
              <a:t>There is insufficient information discriminating the work on this project and proposed P802.11bh.  P802.11bh seems to be a subset of what this project would allow to be done.</a:t>
            </a:r>
          </a:p>
          <a:p>
            <a:endParaRPr lang="en-CA" sz="2000" dirty="0"/>
          </a:p>
          <a:p>
            <a:r>
              <a:rPr lang="en-CA" sz="2000" dirty="0"/>
              <a:t>Response: For 1.2.3, the distinct identity for 11bi specifies requirements to “</a:t>
            </a:r>
            <a:r>
              <a:rPr lang="en-US" sz="2000" dirty="0">
                <a:effectLst/>
                <a:latin typeface="Times New Roman" panose="02020603050405020304" pitchFamily="18" charset="0"/>
                <a:ea typeface="Arial Unicode MS"/>
              </a:rPr>
              <a:t>improve the privacy experienced by users in environments using IEEE Std 802.11 technology”. No changes required.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38172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P802.11bi CSD</a:t>
            </a:r>
          </a:p>
          <a:p>
            <a:r>
              <a:rPr lang="en-US" sz="1800" b="0" dirty="0"/>
              <a:t>1.2.4 Technical Feasibility</a:t>
            </a:r>
          </a:p>
          <a:p>
            <a:r>
              <a:rPr lang="en-US" sz="1800" b="0" dirty="0"/>
              <a:t>• </a:t>
            </a:r>
            <a:r>
              <a:rPr lang="en-US" sz="1400" b="0" dirty="0"/>
              <a:t>The P802.11bi CSD (20/1346r2) states under 1.2.4 Technical Feasibility that: “The IEEE 802.11 Wireless Next Generation (WNG) Standing Committee (SC) and RCM Topic Interest Group (TIG)/Study Group (SG) have reviewed many presentations indicating that enhancements are technically feasible. These contributions outlined techniques related to privacy to enhance current use cases and enable new ones.”</a:t>
            </a:r>
          </a:p>
          <a:p>
            <a:r>
              <a:rPr lang="en-US" sz="1400" b="0" dirty="0"/>
              <a:t>• However, none of these presentations appear to be referenced in the CSD, and we have not identified them in the RCM study group files on Mentor. The CSD references evaluations of the difficulties faced in improving user privacy (19/588r2, 19/1313r2, 19/1314r2). It is not at present clear that it will be possible to materially improve privacy in the face of a determined attacker who is prepared to correlate information from multiple information elements and other characteristics of device behavior. It is not clear that these improvements will outweigh attendant difficulties in service provision. 802.1 understands that some proprietary attempts to improve privacy related behavior have been beta tested and withdrawn. 802.1 does appreciate that the technical challenges faced in demonstrating feasibility in large scale deployment might not be reasonably addressed within the limited lifetime of a Study Group. However, that is no reason to overstate Technical Feasibility in the CSD.</a:t>
            </a:r>
          </a:p>
          <a:p>
            <a:r>
              <a:rPr lang="en-US" sz="1400" b="0" dirty="0"/>
              <a:t>• Provide credible references and demonstrate Technical Feasibility. The current set of references do not meet that criteria.</a:t>
            </a:r>
          </a:p>
          <a:p>
            <a:r>
              <a:rPr lang="en-CA" sz="1400" dirty="0"/>
              <a:t>Response: Agree in principle with the comment. The first paragraph is sufficient to demonstrate technical feasibility for 11bi. </a:t>
            </a:r>
          </a:p>
          <a:p>
            <a:r>
              <a:rPr lang="en-CA" sz="1400" dirty="0"/>
              <a:t>Remove the second paragraph of 1.2.4.</a:t>
            </a:r>
            <a:endParaRPr lang="en-US"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49508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r>
              <a:rPr lang="en-CA" sz="2000" dirty="0"/>
              <a:t>Response: Agree with comment. Remove the references from both CSDs.</a:t>
            </a:r>
          </a:p>
          <a:p>
            <a:r>
              <a:rPr lang="en-CA" sz="2000" dirty="0"/>
              <a:t>Also, remove the second paragraph of 1.2.4 a) in the P802.11bh CSD.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03251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 &amp; 802.3</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30577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Prelude to P802.11bh and P802.11bi comments</a:t>
            </a:r>
            <a:endParaRPr lang="en-CA" sz="2000" dirty="0"/>
          </a:p>
          <a:p>
            <a:r>
              <a:rPr lang="en-US" sz="2000" b="0" dirty="0"/>
              <a:t>802.1 appreciates the clear intent (as captured in the Scope and Need of the PARs for both proposed projects) to facilitate improvements in user privacy.</a:t>
            </a:r>
          </a:p>
          <a:p>
            <a:r>
              <a:rPr lang="en-US" sz="2000" b="0" dirty="0"/>
              <a:t>802.1 also appreciates the clear indication of the difficulties (already discussed) that both projects will face in improving user privacy, and in particular the possibility of unacceptable service disruption or limitation when an STA’s MAC address is changed.</a:t>
            </a:r>
            <a:endParaRPr lang="en-CA" sz="2000" b="0" dirty="0"/>
          </a:p>
          <a:p>
            <a:r>
              <a:rPr lang="en-GB" dirty="0"/>
              <a:t>Response: Thanks to 802.1 for the comments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011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7876" y="1591937"/>
            <a:ext cx="10361084" cy="4571999"/>
          </a:xfrm>
          <a:ln/>
        </p:spPr>
        <p:txBody>
          <a:bodyPr/>
          <a:lstStyle/>
          <a:p>
            <a:r>
              <a:rPr lang="en-US" sz="2000" dirty="0"/>
              <a:t>Both P802.11bh and P802.11bi CSDs</a:t>
            </a:r>
          </a:p>
          <a:p>
            <a:r>
              <a:rPr lang="en-US" sz="2000" b="0" dirty="0"/>
              <a:t>CSD Templates</a:t>
            </a:r>
          </a:p>
          <a:p>
            <a:r>
              <a:rPr lang="en-US" sz="2000" b="0" dirty="0"/>
              <a:t>• The CSD templates used appear to be out of date, as they refer to “Balanced costs (infrastructure versus attached stations)”.</a:t>
            </a:r>
          </a:p>
          <a:p>
            <a:r>
              <a:rPr lang="en-US" sz="2000" b="0" dirty="0"/>
              <a:t>• Use the current CSD template that can be retrieved from </a:t>
            </a:r>
            <a:r>
              <a:rPr lang="en-US" sz="2000" b="0" dirty="0">
                <a:hlinkClick r:id="rId3"/>
              </a:rPr>
              <a:t>https://www.ieee802.org/devdocs.shtml</a:t>
            </a:r>
            <a:r>
              <a:rPr lang="en-US" sz="2000" b="0" dirty="0"/>
              <a:t>.</a:t>
            </a:r>
          </a:p>
          <a:p>
            <a:r>
              <a:rPr lang="en-CA" sz="2000" dirty="0"/>
              <a:t>Response: Thanks. The CSD documents have been updated using the latest template.</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788721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2.1 Project Title:</a:t>
            </a:r>
          </a:p>
          <a:p>
            <a:r>
              <a:rPr lang="en-US" sz="2000" b="0" dirty="0"/>
              <a:t>• The project title indicates a change in MAC address would be only by randomization. The scope discusses changing addresses. Additionally, this amendment does not enhance the service, but rather preserves the service while addressing privacy concerns with MAC addresses.</a:t>
            </a:r>
          </a:p>
          <a:p>
            <a:r>
              <a:rPr lang="en-US" sz="2000" b="0" dirty="0"/>
              <a:t>• Change the title of the amendment to, “IEEE Standard for Information technology Telecommunications and information exchange between systems Local and metropolitan area networks Specific requirements Part 11: Wireless LAN Medium Access Control (MAC) and Physical Layer (PHY) Specifications Amendment: Service preservation with randomized or changing MAC addresses”</a:t>
            </a:r>
          </a:p>
          <a:p>
            <a:r>
              <a:rPr lang="en-CA" sz="2000" dirty="0"/>
              <a:t>Response: Replace “</a:t>
            </a:r>
            <a:r>
              <a:rPr lang="en-US" sz="2000" dirty="0"/>
              <a:t>Enhanced service with randomized MAC addresses” to “Service preservation with changing MAC addresses”</a:t>
            </a:r>
            <a:endParaRPr lang="en-CA" sz="1800" dirty="0">
              <a:effectLst/>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20044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r>
              <a:rPr lang="en-CA" sz="2000" dirty="0"/>
              <a:t>Response: Agree with the comment. </a:t>
            </a:r>
          </a:p>
          <a:p>
            <a:r>
              <a:rPr lang="en-CA" sz="2000" dirty="0"/>
              <a:t>Change title from “</a:t>
            </a:r>
            <a:r>
              <a:rPr lang="en-US" sz="1800" dirty="0">
                <a:effectLst/>
                <a:latin typeface="Times New Roman" panose="02020603050405020304" pitchFamily="18" charset="0"/>
                <a:ea typeface="Arial Unicode MS"/>
              </a:rPr>
              <a:t>RCM SG Proposed CSD Draft for 802.11 RCM Project</a:t>
            </a:r>
            <a:r>
              <a:rPr lang="en-CA" sz="2000" dirty="0">
                <a:effectLst/>
                <a:latin typeface="Times New Roman" panose="02020603050405020304" pitchFamily="18" charset="0"/>
                <a:ea typeface="Arial Unicode MS"/>
              </a:rPr>
              <a:t>” to “Proposed CSD for P802.11bh</a:t>
            </a:r>
            <a:r>
              <a:rPr lang="en-CA" sz="2000" dirty="0">
                <a:latin typeface="Times New Roman" panose="02020603050405020304" pitchFamily="18" charset="0"/>
                <a:ea typeface="Arial Unicode MS"/>
              </a:rPr>
              <a:t>”</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738945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r>
              <a:rPr lang="en-CA" sz="2000" dirty="0"/>
              <a:t>Response: Agree with comment.</a:t>
            </a:r>
          </a:p>
          <a:p>
            <a:r>
              <a:rPr lang="en-CA" sz="2000" dirty="0"/>
              <a:t>Change title from “</a:t>
            </a:r>
            <a:r>
              <a:rPr lang="en-US" sz="1800" dirty="0">
                <a:effectLst/>
                <a:latin typeface="Times New Roman" panose="02020603050405020304" pitchFamily="18" charset="0"/>
                <a:ea typeface="Arial Unicode MS"/>
              </a:rPr>
              <a:t>CSD Draft for Privacy Amendment of RCM Study Group</a:t>
            </a:r>
            <a:r>
              <a:rPr lang="en-CA" sz="2000" dirty="0">
                <a:effectLst/>
                <a:latin typeface="Times New Roman" panose="02020603050405020304" pitchFamily="18" charset="0"/>
                <a:ea typeface="Arial Unicode MS"/>
              </a:rPr>
              <a:t>” to “Proposed CSD for P802.11bi</a:t>
            </a:r>
            <a:r>
              <a:rPr lang="en-CA" sz="2000" dirty="0">
                <a:latin typeface="Times New Roman" panose="02020603050405020304" pitchFamily="18" charset="0"/>
                <a:ea typeface="Arial Unicode MS"/>
              </a:rPr>
              <a:t>”</a:t>
            </a: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06972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r>
              <a:rPr lang="en-CA" sz="2000" dirty="0"/>
              <a:t>Response: </a:t>
            </a:r>
          </a:p>
          <a:p>
            <a:r>
              <a:rPr lang="en-CA" sz="2000" dirty="0"/>
              <a:t>The 11bh PAR amends the standard to address requirements for managing 802.11 non-AP STAs that change their MAC addresses. </a:t>
            </a:r>
          </a:p>
          <a:p>
            <a:r>
              <a:rPr lang="en-US" sz="2000" dirty="0"/>
              <a:t>No changes required.</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26914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82</TotalTime>
  <Words>3655</Words>
  <Application>Microsoft Office PowerPoint</Application>
  <PresentationFormat>Widescreen</PresentationFormat>
  <Paragraphs>315</Paragraphs>
  <Slides>23</Slides>
  <Notes>22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7" baseType="lpstr">
      <vt:lpstr>Arial</vt:lpstr>
      <vt:lpstr>Times New Roman</vt:lpstr>
      <vt:lpstr>Office Theme</vt:lpstr>
      <vt:lpstr>Microsoft Word 97 - 2003 Document</vt:lpstr>
      <vt:lpstr>RCM and EDP PAR and CSD comment responses</vt:lpstr>
      <vt:lpstr>Abstract</vt:lpstr>
      <vt:lpstr>IEEE 802.1 &amp; 802.3</vt:lpstr>
      <vt:lpstr>802.1 comments on PARs and CSDs</vt:lpstr>
      <vt:lpstr>802.1 comments on PARs and CSDs</vt:lpstr>
      <vt:lpstr>802.1 comments on PARs and CSDs</vt:lpstr>
      <vt:lpstr>802.1 comments on PARs and CSDs</vt:lpstr>
      <vt:lpstr>802.1 comments on PARs and CSDs</vt:lpstr>
      <vt:lpstr>802.3 comments on PARs and CSDs</vt:lpstr>
      <vt:lpstr>802.3 comments on PARs and CSDs</vt:lpstr>
      <vt:lpstr>802.3 comments on PARs and CSDs</vt:lpstr>
      <vt:lpstr>802.1 comments on PARs and CSDs</vt:lpstr>
      <vt:lpstr>802.1 comments on PARs and CSDs</vt:lpstr>
      <vt:lpstr>802.1 comments on PARs and CSDs</vt:lpstr>
      <vt:lpstr>802.1 comments on PARs and CSDs</vt:lpstr>
      <vt:lpstr>802.1 comments on PARs and CSDs</vt:lpstr>
      <vt:lpstr>802.3 comments on PARs and CSDs</vt:lpstr>
      <vt:lpstr>802.3 comments on PARs and CSDs</vt:lpstr>
      <vt:lpstr>802.1 comments on PARs and CSDs</vt:lpstr>
      <vt:lpstr>802.3 comments on PARs and CSDs</vt:lpstr>
      <vt:lpstr>802.3 comments on PARs and CSDs</vt:lpstr>
      <vt:lpstr>802.1 comments on PARs and CSDs</vt:lpstr>
      <vt:lpstr>802.1 comments on PARs and CSDs</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and EDP PAR and CSD comment responses</dc:title>
  <dc:creator>Stephen McCann</dc:creator>
  <cp:keywords>11-20-1770r0</cp:keywords>
  <cp:lastModifiedBy>Michael Montemurro</cp:lastModifiedBy>
  <cp:revision>718</cp:revision>
  <cp:lastPrinted>1601-01-01T00:00:00Z</cp:lastPrinted>
  <dcterms:created xsi:type="dcterms:W3CDTF">2018-05-10T16:45:22Z</dcterms:created>
  <dcterms:modified xsi:type="dcterms:W3CDTF">2020-11-04T17:50:41Z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