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530" r:id="rId3"/>
    <p:sldId id="259" r:id="rId4"/>
    <p:sldId id="581" r:id="rId5"/>
    <p:sldId id="590" r:id="rId6"/>
    <p:sldId id="582" r:id="rId7"/>
    <p:sldId id="586" r:id="rId8"/>
    <p:sldId id="592" r:id="rId9"/>
    <p:sldId id="595" r:id="rId10"/>
    <p:sldId id="583" r:id="rId11"/>
    <p:sldId id="597" r:id="rId12"/>
    <p:sldId id="584" r:id="rId13"/>
    <p:sldId id="585" r:id="rId14"/>
    <p:sldId id="593" r:id="rId15"/>
    <p:sldId id="587" r:id="rId16"/>
    <p:sldId id="594" r:id="rId17"/>
    <p:sldId id="596" r:id="rId18"/>
    <p:sldId id="589" r:id="rId19"/>
    <p:sldId id="588"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113" d="100"/>
          <a:sy n="113" d="100"/>
        </p:scale>
        <p:origin x="37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30" d="100"/>
        <a:sy n="130" d="100"/>
      </p:scale>
      <p:origin x="0" y="-165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028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802.11-20/1770r1</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2020-11-03</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9389346"/>
              </p:ext>
            </p:extLst>
          </p:nvPr>
        </p:nvGraphicFramePr>
        <p:xfrm>
          <a:off x="998538" y="2435225"/>
          <a:ext cx="9918700" cy="2406650"/>
        </p:xfrm>
        <a:graphic>
          <a:graphicData uri="http://schemas.openxmlformats.org/presentationml/2006/ole">
            <mc:AlternateContent xmlns:mc="http://schemas.openxmlformats.org/markup-compatibility/2006">
              <mc:Choice xmlns:v="urn:schemas-microsoft-com:vml" Requires="v">
                <p:oleObj spid="_x0000_s3719" name="Document" r:id="rId4" imgW="10439485" imgH="2545244" progId="Word.Document.8">
                  <p:embed/>
                </p:oleObj>
              </mc:Choice>
              <mc:Fallback>
                <p:oleObj name="Document" r:id="rId4" imgW="10439485" imgH="2545244" progId="Word.Document.8">
                  <p:embed/>
                  <p:pic>
                    <p:nvPicPr>
                      <p:cNvPr id="0" name="Picture 3"/>
                      <p:cNvPicPr>
                        <a:picLocks noChangeAspect="1" noChangeArrowheads="1"/>
                      </p:cNvPicPr>
                      <p:nvPr/>
                    </p:nvPicPr>
                    <p:blipFill>
                      <a:blip r:embed="rId5"/>
                      <a:srcRect/>
                      <a:stretch>
                        <a:fillRect/>
                      </a:stretch>
                    </p:blipFill>
                    <p:spPr bwMode="auto">
                      <a:xfrm>
                        <a:off x="998538" y="2435225"/>
                        <a:ext cx="9918700" cy="2406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PARs</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highlight>
                  <a:srgbClr val="FFFF00"/>
                </a:highlight>
              </a:rPr>
              <a:t>TBD</a:t>
            </a:r>
            <a:r>
              <a:rPr lang="en-CA" sz="2000" dirty="0"/>
              <a:t> Response: device tracking capabilities for 11bh, limited to the authorised network and is conditional on the non-AP user.</a:t>
            </a:r>
          </a:p>
          <a:p>
            <a:r>
              <a:rPr lang="en-CA" sz="2000" dirty="0"/>
              <a:t>Mention in section 8: Short term focussed project. What the scope of 11bh is not doing. </a:t>
            </a:r>
          </a:p>
          <a:p>
            <a:r>
              <a:rPr lang="en-CA" sz="2000" dirty="0"/>
              <a:t>Add a note about 5.2.b, that the intention is to maintain the 11aq requirements regarding changing a MAC address, e.g. not during an ESS connection.</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highlight>
                  <a:srgbClr val="FFFF00"/>
                </a:highlight>
              </a:rPr>
              <a:t>TBD</a:t>
            </a:r>
            <a:r>
              <a:rPr lang="en-CA" sz="2000" dirty="0"/>
              <a:t> Response: No changes to 11bi.</a:t>
            </a:r>
          </a:p>
          <a:p>
            <a:endParaRPr lang="en-CA" sz="2000" dirty="0"/>
          </a:p>
          <a:p>
            <a:r>
              <a:rPr lang="en-CA" sz="2000" dirty="0"/>
              <a:t>Mention in section 8: Longer term project</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08196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PARs</a:t>
            </a:r>
          </a:p>
          <a:p>
            <a:r>
              <a:rPr lang="en-US" sz="2000" b="0" dirty="0"/>
              <a:t>5.2.b. Scope of the project</a:t>
            </a:r>
          </a:p>
          <a:p>
            <a:r>
              <a:rPr lang="en-US" sz="2000" b="0" dirty="0"/>
              <a:t>5.5 Need for the Project:</a:t>
            </a:r>
          </a:p>
          <a:p>
            <a:r>
              <a:rPr lang="en-US" sz="20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2000" b="0" dirty="0"/>
              <a:t>• Please amend the Scope to explicitly indicate that the mechanisms to enable session continuity recognize the fact that sessions extend to the LAN beyond the medium supported by 802.11.</a:t>
            </a:r>
          </a:p>
          <a:p>
            <a:r>
              <a:rPr lang="en-CA" sz="2000" dirty="0">
                <a:highlight>
                  <a:srgbClr val="FFFF00"/>
                </a:highlight>
              </a:rPr>
              <a:t>TBD</a:t>
            </a:r>
            <a:r>
              <a:rPr lang="en-CA" sz="2000" dirty="0"/>
              <a:t> Response: Add a note about 5.2.b, that the intention is to maintain the 11aq requirements regarding changing a MAC address, e.g. not during an ESS connection.</a:t>
            </a:r>
            <a:endParaRPr lang="en-US" sz="2000" dirty="0"/>
          </a:p>
          <a:p>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5.2.b. Scope of the project:</a:t>
            </a:r>
          </a:p>
          <a:p>
            <a:pPr algn="l"/>
            <a:r>
              <a:rPr lang="en-US" sz="2000" b="0" dirty="0"/>
              <a:t>• The use of 802.11 technology is expected to play an important and increasing role in environments that are tightly controlled, e.g., in flexible factories </a:t>
            </a:r>
            <a:r>
              <a:rPr lang="en-US" sz="20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2000" b="0" dirty="0">
                <a:latin typeface="+mj-lt"/>
              </a:rPr>
              <a:t>. </a:t>
            </a:r>
            <a:r>
              <a:rPr lang="en-US" sz="2000" b="0" dirty="0"/>
              <a:t>802.1 is concerned that P802.11bh could restrict the use of some 802.11 devices in these environments, and thus reduce the use of low latency and prioritization capabilities discussed in the context of 802.11be with TSN.</a:t>
            </a:r>
          </a:p>
          <a:p>
            <a:r>
              <a:rPr lang="en-US" sz="2000" b="0" dirty="0"/>
              <a:t>• Please amend the Scope to indicate that a conformant 802.11 device should be configurable to operate without address randomization.</a:t>
            </a:r>
          </a:p>
          <a:p>
            <a:r>
              <a:rPr lang="en-CA" sz="2000" dirty="0">
                <a:highlight>
                  <a:srgbClr val="FFFF00"/>
                </a:highlight>
              </a:rPr>
              <a:t>TBD</a:t>
            </a:r>
            <a:r>
              <a:rPr lang="en-CA" sz="2000" dirty="0"/>
              <a:t> Response: Possibly outside the scope of the 11bh standard. Add to section 8: </a:t>
            </a:r>
            <a:r>
              <a:rPr lang="en-CA" sz="2000" dirty="0" err="1"/>
              <a:t>REVmd</a:t>
            </a:r>
            <a:r>
              <a:rPr lang="en-CA" sz="2000" dirty="0"/>
              <a:t> allows configuration of whether a STA randomizes or not the MAC address.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highlight>
                  <a:srgbClr val="FFFF00"/>
                </a:highlight>
              </a:rPr>
              <a:t>TBD</a:t>
            </a:r>
            <a:r>
              <a:rPr lang="en-CA" sz="2000" dirty="0"/>
              <a:t> Response: Change the answer to Yes. [See the </a:t>
            </a:r>
            <a:r>
              <a:rPr lang="en-CA" sz="2000" dirty="0" err="1"/>
              <a:t>REVme</a:t>
            </a:r>
            <a:r>
              <a:rPr lang="en-CA" sz="2000" dirty="0"/>
              <a:t> PAR document 1682 and do the same for 11bi PAR]</a:t>
            </a:r>
          </a:p>
          <a:p>
            <a:r>
              <a:rPr lang="en-US" sz="1400" b="0" dirty="0"/>
              <a:t>6.1.2. Is the Standards Committee aware of possible registration activity related to this project?: Yes</a:t>
            </a:r>
          </a:p>
          <a:p>
            <a:r>
              <a:rPr lang="en-US" sz="1400" b="0" dirty="0"/>
              <a:t>Explanation: The RAC may want to review for correct and consistent usage of registry terms</a:t>
            </a:r>
            <a:endParaRPr lang="en-CA" sz="1400" b="0" dirty="0"/>
          </a:p>
          <a:p>
            <a:r>
              <a:rPr lang="en-CA" sz="2000" dirty="0"/>
              <a:t>Section 5.5 states that the project scope is reacting to MAC address changes currently allowed by the 802.11 standard.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xxx</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endParaRPr lang="en-CA" sz="2000" dirty="0"/>
          </a:p>
          <a:p>
            <a:r>
              <a:rPr lang="en-US" sz="2000" b="0" dirty="0"/>
              <a:t>1.2.2, Compatibility</a:t>
            </a:r>
          </a:p>
          <a:p>
            <a:pPr>
              <a:buFont typeface="Arial" panose="020B0604020202020204" pitchFamily="34" charset="0"/>
              <a:buChar char="•"/>
            </a:pPr>
            <a:r>
              <a:rPr lang="en-US" sz="20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endParaRPr lang="en-US" sz="2000" b="0" dirty="0"/>
          </a:p>
          <a:p>
            <a:pPr marL="0" indent="0"/>
            <a:r>
              <a:rPr lang="en-US" sz="2000" b="0" dirty="0"/>
              <a:t>1.2.3, Distinct identity</a:t>
            </a:r>
          </a:p>
          <a:p>
            <a:pPr>
              <a:buFont typeface="Arial" panose="020B0604020202020204" pitchFamily="34" charset="0"/>
              <a:buChar char="•"/>
            </a:pPr>
            <a:r>
              <a:rPr lang="en-US" sz="2000" b="0" dirty="0"/>
              <a:t>See comments on proposed P802.11bi.  There is insufficient information discriminating the work on this project and proposed P802.11bi.</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1.2.4 Technical Feasibility</a:t>
            </a:r>
          </a:p>
          <a:p>
            <a:r>
              <a:rPr lang="en-US" sz="2000" b="0" dirty="0"/>
              <a:t>• </a:t>
            </a:r>
            <a:r>
              <a:rPr lang="en-US" sz="16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6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600" b="0" dirty="0"/>
              <a:t>• Provide credible references and demonstrate Technical Feasibility. The current set of references do not meet that criteria.</a:t>
            </a:r>
          </a:p>
          <a:p>
            <a:r>
              <a:rPr lang="en-CA" sz="1600" dirty="0">
                <a:highlight>
                  <a:srgbClr val="FFFF00"/>
                </a:highlight>
              </a:rPr>
              <a:t>TBD</a:t>
            </a:r>
            <a:r>
              <a:rPr lang="en-CA" sz="1600" dirty="0"/>
              <a:t> Response: Add some sentences about the technical feasibility. The comment is basically correct.</a:t>
            </a: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 &amp; 802.3</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endParaRPr lang="en-CA" sz="2000" b="0" dirty="0"/>
          </a:p>
          <a:p>
            <a:r>
              <a:rPr lang="en-GB" dirty="0"/>
              <a:t>Response: Thanks to 802.1 for the comments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r>
              <a:rPr lang="en-CA" sz="2000" dirty="0"/>
              <a:t>Response: The most recent template will be used. Therefore the CSD documents will be updated.</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r>
              <a:rPr lang="en-CA" sz="2000" dirty="0">
                <a:highlight>
                  <a:srgbClr val="FFFF00"/>
                </a:highlight>
              </a:rPr>
              <a:t>TBD</a:t>
            </a:r>
            <a:r>
              <a:rPr lang="en-CA" sz="2000" dirty="0"/>
              <a:t>: Response: The title should be changed to “preservation of services in operations with… Enhancements for randomized or changing MAC addresses</a:t>
            </a:r>
            <a:r>
              <a:rPr lang="en-US" sz="2000" dirty="0"/>
              <a:t>”,</a:t>
            </a:r>
          </a:p>
          <a:p>
            <a:r>
              <a:rPr lang="en-US" sz="2000" dirty="0"/>
              <a:t>“Device identification in the presence of randomization…..”</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and P802.11bi </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really can’t understand what this PAR is proposed to do.  A better Project Scope or more detail in Need could help with this.</a:t>
            </a:r>
          </a:p>
          <a:p>
            <a:pPr marL="0" indent="0"/>
            <a:endParaRPr lang="en-US" sz="2000" b="0" dirty="0"/>
          </a:p>
          <a:p>
            <a:pPr marL="0" indent="0"/>
            <a:r>
              <a:rPr lang="en-US" sz="2000" b="0" dirty="0"/>
              <a:t>2.1, Title</a:t>
            </a:r>
          </a:p>
          <a:p>
            <a:pPr>
              <a:buFont typeface="Arial" panose="020B0604020202020204" pitchFamily="34" charset="0"/>
              <a:buChar char="•"/>
            </a:pPr>
            <a:r>
              <a:rPr lang="en-US" sz="2000" b="0" dirty="0"/>
              <a:t>Capitalization is inconsistent (not title case nor consistent with IEEE style).  Recommend “Enhanced service with data privacy protection”.</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2613</Words>
  <Application>Microsoft Office PowerPoint</Application>
  <PresentationFormat>Widescreen</PresentationFormat>
  <Paragraphs>246</Paragraphs>
  <Slides>19</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Office Theme</vt:lpstr>
      <vt:lpstr>Document</vt:lpstr>
      <vt:lpstr>RCM and EDP PAR and CSD comment responses</vt:lpstr>
      <vt:lpstr>Abstract</vt:lpstr>
      <vt:lpstr>IEEE 802.1 &amp; 802.3</vt:lpstr>
      <vt:lpstr>802.1 comments on PARs and CSDs</vt:lpstr>
      <vt:lpstr>802.1 comments on PARs and CSDs</vt:lpstr>
      <vt:lpstr>802.1 comments on PARs and CSDs</vt:lpstr>
      <vt:lpstr>802.1 comments on PARs and CSDs</vt:lpstr>
      <vt:lpstr>802.3 comments on PARs and CSDs</vt:lpstr>
      <vt:lpstr>802.3 comments on PARs and CSDs</vt:lpstr>
      <vt:lpstr>802.1 comments on PARs and CSDs</vt:lpstr>
      <vt:lpstr>802.1 comments on PARs and CSDs</vt:lpstr>
      <vt:lpstr>802.1 comments on PARs and CSDs</vt:lpstr>
      <vt:lpstr>802.1 comments on PARs and CSDs</vt:lpstr>
      <vt:lpstr>802.3 comments on PARs and CSDs</vt:lpstr>
      <vt:lpstr>802.1 comments on PARs and CSDs</vt:lpstr>
      <vt:lpstr>802.3 comments on PARs and CSDs</vt:lpstr>
      <vt:lpstr>802.3 comments on PARs and CSDs</vt:lpstr>
      <vt:lpstr>802.1 comments on PARs and CSDs</vt:lpstr>
      <vt:lpstr>802.1 comments on PARs and CSDs</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718</cp:revision>
  <cp:lastPrinted>1601-01-01T00:00:00Z</cp:lastPrinted>
  <dcterms:created xsi:type="dcterms:W3CDTF">2018-05-10T16:45:22Z</dcterms:created>
  <dcterms:modified xsi:type="dcterms:W3CDTF">2020-11-03T20:32:51Z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