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265" r:id="rId3"/>
    <p:sldId id="930" r:id="rId4"/>
    <p:sldId id="937" r:id="rId5"/>
    <p:sldId id="935" r:id="rId6"/>
    <p:sldId id="948" r:id="rId7"/>
    <p:sldId id="942" r:id="rId8"/>
    <p:sldId id="945" r:id="rId9"/>
    <p:sldId id="947" r:id="rId10"/>
    <p:sldId id="943" r:id="rId11"/>
    <p:sldId id="944" r:id="rId12"/>
    <p:sldId id="931" r:id="rId13"/>
    <p:sldId id="946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deghi, Bahareh" initials="SB" lastIdx="2" clrIdx="0">
    <p:extLst>
      <p:ext uri="{19B8F6BF-5375-455C-9EA6-DF929625EA0E}">
        <p15:presenceInfo xmlns:p15="http://schemas.microsoft.com/office/powerpoint/2012/main" userId="S::bahareh.sadeghi@intel.com::cd57bf2b-1b16-4d2a-aeab-18ee94fad4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74DD74-57E1-4F52-BB50-84B6A7EC1FA8}" v="61" dt="2020-11-05T23:48:03.3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2722" autoAdjust="0"/>
  </p:normalViewPr>
  <p:slideViewPr>
    <p:cSldViewPr>
      <p:cViewPr varScale="1">
        <p:scale>
          <a:sx n="88" d="100"/>
          <a:sy n="88" d="100"/>
        </p:scale>
        <p:origin x="144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deghi, Bahareh" userId="cd57bf2b-1b16-4d2a-aeab-18ee94fad450" providerId="ADAL" clId="{FB84AA4B-BF72-4F7F-8CC9-3C649434C54A}"/>
    <pc:docChg chg="undo custSel addSld delSld modSld sldOrd modMainMaster">
      <pc:chgData name="Sadeghi, Bahareh" userId="cd57bf2b-1b16-4d2a-aeab-18ee94fad450" providerId="ADAL" clId="{FB84AA4B-BF72-4F7F-8CC9-3C649434C54A}" dt="2020-11-05T03:52:20.766" v="3579" actId="2696"/>
      <pc:docMkLst>
        <pc:docMk/>
      </pc:docMkLst>
      <pc:sldChg chg="modSp">
        <pc:chgData name="Sadeghi, Bahareh" userId="cd57bf2b-1b16-4d2a-aeab-18ee94fad450" providerId="ADAL" clId="{FB84AA4B-BF72-4F7F-8CC9-3C649434C54A}" dt="2020-11-05T03:46:25.454" v="3578" actId="20577"/>
        <pc:sldMkLst>
          <pc:docMk/>
          <pc:sldMk cId="0" sldId="283"/>
        </pc:sldMkLst>
        <pc:spChg chg="mod">
          <ac:chgData name="Sadeghi, Bahareh" userId="cd57bf2b-1b16-4d2a-aeab-18ee94fad450" providerId="ADAL" clId="{FB84AA4B-BF72-4F7F-8CC9-3C649434C54A}" dt="2020-11-05T03:46:25.454" v="3578" actId="20577"/>
          <ac:spMkLst>
            <pc:docMk/>
            <pc:sldMk cId="0" sldId="283"/>
            <ac:spMk id="6150" creationId="{00000000-0000-0000-0000-000000000000}"/>
          </ac:spMkLst>
        </pc:spChg>
      </pc:sldChg>
      <pc:sldChg chg="ord">
        <pc:chgData name="Sadeghi, Bahareh" userId="cd57bf2b-1b16-4d2a-aeab-18ee94fad450" providerId="ADAL" clId="{FB84AA4B-BF72-4F7F-8CC9-3C649434C54A}" dt="2020-11-05T03:36:38.360" v="3043"/>
        <pc:sldMkLst>
          <pc:docMk/>
          <pc:sldMk cId="3662347586" sldId="931"/>
        </pc:sldMkLst>
      </pc:sldChg>
      <pc:sldChg chg="modSp">
        <pc:chgData name="Sadeghi, Bahareh" userId="cd57bf2b-1b16-4d2a-aeab-18ee94fad450" providerId="ADAL" clId="{FB84AA4B-BF72-4F7F-8CC9-3C649434C54A}" dt="2020-11-03T23:04:31.700" v="0" actId="20577"/>
        <pc:sldMkLst>
          <pc:docMk/>
          <pc:sldMk cId="1683571359" sldId="935"/>
        </pc:sldMkLst>
        <pc:spChg chg="mod">
          <ac:chgData name="Sadeghi, Bahareh" userId="cd57bf2b-1b16-4d2a-aeab-18ee94fad450" providerId="ADAL" clId="{FB84AA4B-BF72-4F7F-8CC9-3C649434C54A}" dt="2020-11-03T23:04:31.700" v="0" actId="20577"/>
          <ac:spMkLst>
            <pc:docMk/>
            <pc:sldMk cId="1683571359" sldId="935"/>
            <ac:spMk id="4" creationId="{8EBD6628-7830-4BC8-B299-A0B6E8B5D9D6}"/>
          </ac:spMkLst>
        </pc:spChg>
      </pc:sldChg>
      <pc:sldChg chg="del">
        <pc:chgData name="Sadeghi, Bahareh" userId="cd57bf2b-1b16-4d2a-aeab-18ee94fad450" providerId="ADAL" clId="{FB84AA4B-BF72-4F7F-8CC9-3C649434C54A}" dt="2020-11-05T03:52:20.766" v="3579" actId="2696"/>
        <pc:sldMkLst>
          <pc:docMk/>
          <pc:sldMk cId="148358729" sldId="941"/>
        </pc:sldMkLst>
      </pc:sldChg>
      <pc:sldChg chg="modSp add ord">
        <pc:chgData name="Sadeghi, Bahareh" userId="cd57bf2b-1b16-4d2a-aeab-18ee94fad450" providerId="ADAL" clId="{FB84AA4B-BF72-4F7F-8CC9-3C649434C54A}" dt="2020-11-05T03:40:39.372" v="3282" actId="207"/>
        <pc:sldMkLst>
          <pc:docMk/>
          <pc:sldMk cId="3825877374" sldId="945"/>
        </pc:sldMkLst>
        <pc:spChg chg="mod">
          <ac:chgData name="Sadeghi, Bahareh" userId="cd57bf2b-1b16-4d2a-aeab-18ee94fad450" providerId="ADAL" clId="{FB84AA4B-BF72-4F7F-8CC9-3C649434C54A}" dt="2020-11-04T01:06:07.893" v="1755" actId="20577"/>
          <ac:spMkLst>
            <pc:docMk/>
            <pc:sldMk cId="3825877374" sldId="945"/>
            <ac:spMk id="3" creationId="{BC8AACB7-0F58-46C0-AD0F-1150EEEA0770}"/>
          </ac:spMkLst>
        </pc:spChg>
        <pc:spChg chg="mod">
          <ac:chgData name="Sadeghi, Bahareh" userId="cd57bf2b-1b16-4d2a-aeab-18ee94fad450" providerId="ADAL" clId="{FB84AA4B-BF72-4F7F-8CC9-3C649434C54A}" dt="2020-11-05T03:40:39.372" v="3282" actId="207"/>
          <ac:spMkLst>
            <pc:docMk/>
            <pc:sldMk cId="3825877374" sldId="945"/>
            <ac:spMk id="4" creationId="{029A7F08-A590-4D8A-93F8-F2608D4155D8}"/>
          </ac:spMkLst>
        </pc:spChg>
      </pc:sldChg>
      <pc:sldChg chg="addSp delSp add ord">
        <pc:chgData name="Sadeghi, Bahareh" userId="cd57bf2b-1b16-4d2a-aeab-18ee94fad450" providerId="ADAL" clId="{FB84AA4B-BF72-4F7F-8CC9-3C649434C54A}" dt="2020-11-04T01:04:46.974" v="1713"/>
        <pc:sldMkLst>
          <pc:docMk/>
          <pc:sldMk cId="132742138" sldId="946"/>
        </pc:sldMkLst>
        <pc:spChg chg="del">
          <ac:chgData name="Sadeghi, Bahareh" userId="cd57bf2b-1b16-4d2a-aeab-18ee94fad450" providerId="ADAL" clId="{FB84AA4B-BF72-4F7F-8CC9-3C649434C54A}" dt="2020-11-03T23:19:58.464" v="1121" actId="478"/>
          <ac:spMkLst>
            <pc:docMk/>
            <pc:sldMk cId="132742138" sldId="946"/>
            <ac:spMk id="3" creationId="{EDC3B08B-AE37-4E72-BD8E-670F2B364312}"/>
          </ac:spMkLst>
        </pc:spChg>
        <pc:spChg chg="del">
          <ac:chgData name="Sadeghi, Bahareh" userId="cd57bf2b-1b16-4d2a-aeab-18ee94fad450" providerId="ADAL" clId="{FB84AA4B-BF72-4F7F-8CC9-3C649434C54A}" dt="2020-11-03T23:19:57.401" v="1120" actId="478"/>
          <ac:spMkLst>
            <pc:docMk/>
            <pc:sldMk cId="132742138" sldId="946"/>
            <ac:spMk id="4" creationId="{775A769D-123F-4750-8716-89045AA016C5}"/>
          </ac:spMkLst>
        </pc:spChg>
        <pc:picChg chg="add">
          <ac:chgData name="Sadeghi, Bahareh" userId="cd57bf2b-1b16-4d2a-aeab-18ee94fad450" providerId="ADAL" clId="{FB84AA4B-BF72-4F7F-8CC9-3C649434C54A}" dt="2020-11-03T23:19:05.323" v="1119"/>
          <ac:picMkLst>
            <pc:docMk/>
            <pc:sldMk cId="132742138" sldId="946"/>
            <ac:picMk id="5" creationId="{1E12989D-6142-4FEF-8D87-C9FFD7DF8C26}"/>
          </ac:picMkLst>
        </pc:picChg>
      </pc:sldChg>
      <pc:sldChg chg="modSp add ord">
        <pc:chgData name="Sadeghi, Bahareh" userId="cd57bf2b-1b16-4d2a-aeab-18ee94fad450" providerId="ADAL" clId="{FB84AA4B-BF72-4F7F-8CC9-3C649434C54A}" dt="2020-11-05T03:45:33.314" v="3576" actId="404"/>
        <pc:sldMkLst>
          <pc:docMk/>
          <pc:sldMk cId="2387350370" sldId="947"/>
        </pc:sldMkLst>
        <pc:spChg chg="mod">
          <ac:chgData name="Sadeghi, Bahareh" userId="cd57bf2b-1b16-4d2a-aeab-18ee94fad450" providerId="ADAL" clId="{FB84AA4B-BF72-4F7F-8CC9-3C649434C54A}" dt="2020-11-04T01:09:13.720" v="2041" actId="20577"/>
          <ac:spMkLst>
            <pc:docMk/>
            <pc:sldMk cId="2387350370" sldId="947"/>
            <ac:spMk id="3" creationId="{6A159682-2A6C-4601-A64C-C1FFC624BA75}"/>
          </ac:spMkLst>
        </pc:spChg>
        <pc:spChg chg="mod">
          <ac:chgData name="Sadeghi, Bahareh" userId="cd57bf2b-1b16-4d2a-aeab-18ee94fad450" providerId="ADAL" clId="{FB84AA4B-BF72-4F7F-8CC9-3C649434C54A}" dt="2020-11-05T03:45:33.314" v="3576" actId="404"/>
          <ac:spMkLst>
            <pc:docMk/>
            <pc:sldMk cId="2387350370" sldId="947"/>
            <ac:spMk id="4" creationId="{BC924FC6-E1F7-47D3-8955-A86E2CA49F54}"/>
          </ac:spMkLst>
        </pc:spChg>
      </pc:sldChg>
      <pc:sldChg chg="addSp delSp modSp add">
        <pc:chgData name="Sadeghi, Bahareh" userId="cd57bf2b-1b16-4d2a-aeab-18ee94fad450" providerId="ADAL" clId="{FB84AA4B-BF72-4F7F-8CC9-3C649434C54A}" dt="2020-11-05T03:35:36.700" v="3041" actId="1076"/>
        <pc:sldMkLst>
          <pc:docMk/>
          <pc:sldMk cId="2307670635" sldId="948"/>
        </pc:sldMkLst>
        <pc:spChg chg="mod">
          <ac:chgData name="Sadeghi, Bahareh" userId="cd57bf2b-1b16-4d2a-aeab-18ee94fad450" providerId="ADAL" clId="{FB84AA4B-BF72-4F7F-8CC9-3C649434C54A}" dt="2020-11-05T03:20:59.742" v="2259" actId="1038"/>
          <ac:spMkLst>
            <pc:docMk/>
            <pc:sldMk cId="2307670635" sldId="948"/>
            <ac:spMk id="9" creationId="{A834A66D-92E5-41C7-A2D5-DE21F8F67A39}"/>
          </ac:spMkLst>
        </pc:spChg>
        <pc:spChg chg="mod">
          <ac:chgData name="Sadeghi, Bahareh" userId="cd57bf2b-1b16-4d2a-aeab-18ee94fad450" providerId="ADAL" clId="{FB84AA4B-BF72-4F7F-8CC9-3C649434C54A}" dt="2020-11-05T03:21:04.498" v="2260" actId="1076"/>
          <ac:spMkLst>
            <pc:docMk/>
            <pc:sldMk cId="2307670635" sldId="948"/>
            <ac:spMk id="10" creationId="{A442D336-351D-40CA-8A8B-76847509A610}"/>
          </ac:spMkLst>
        </pc:spChg>
        <pc:spChg chg="mod">
          <ac:chgData name="Sadeghi, Bahareh" userId="cd57bf2b-1b16-4d2a-aeab-18ee94fad450" providerId="ADAL" clId="{FB84AA4B-BF72-4F7F-8CC9-3C649434C54A}" dt="2020-11-05T03:20:59.742" v="2259" actId="1038"/>
          <ac:spMkLst>
            <pc:docMk/>
            <pc:sldMk cId="2307670635" sldId="948"/>
            <ac:spMk id="18" creationId="{5095309C-5866-4DEE-A7CE-D8D8625EB134}"/>
          </ac:spMkLst>
        </pc:spChg>
        <pc:spChg chg="mod">
          <ac:chgData name="Sadeghi, Bahareh" userId="cd57bf2b-1b16-4d2a-aeab-18ee94fad450" providerId="ADAL" clId="{FB84AA4B-BF72-4F7F-8CC9-3C649434C54A}" dt="2020-11-05T03:20:59.742" v="2259" actId="1038"/>
          <ac:spMkLst>
            <pc:docMk/>
            <pc:sldMk cId="2307670635" sldId="948"/>
            <ac:spMk id="30" creationId="{BD4AF365-C303-42EC-A206-D65F90F7B925}"/>
          </ac:spMkLst>
        </pc:spChg>
        <pc:spChg chg="del mod">
          <ac:chgData name="Sadeghi, Bahareh" userId="cd57bf2b-1b16-4d2a-aeab-18ee94fad450" providerId="ADAL" clId="{FB84AA4B-BF72-4F7F-8CC9-3C649434C54A}" dt="2020-11-05T03:22:42.687" v="2360" actId="478"/>
          <ac:spMkLst>
            <pc:docMk/>
            <pc:sldMk cId="2307670635" sldId="948"/>
            <ac:spMk id="32" creationId="{262C68CE-A709-4C3E-ABB3-55F16991D804}"/>
          </ac:spMkLst>
        </pc:spChg>
        <pc:spChg chg="add mod">
          <ac:chgData name="Sadeghi, Bahareh" userId="cd57bf2b-1b16-4d2a-aeab-18ee94fad450" providerId="ADAL" clId="{FB84AA4B-BF72-4F7F-8CC9-3C649434C54A}" dt="2020-11-05T03:32:15.034" v="2801" actId="1076"/>
          <ac:spMkLst>
            <pc:docMk/>
            <pc:sldMk cId="2307670635" sldId="948"/>
            <ac:spMk id="33" creationId="{46F5DC35-F7F5-4A24-8479-075826FCE37E}"/>
          </ac:spMkLst>
        </pc:spChg>
        <pc:spChg chg="mod">
          <ac:chgData name="Sadeghi, Bahareh" userId="cd57bf2b-1b16-4d2a-aeab-18ee94fad450" providerId="ADAL" clId="{FB84AA4B-BF72-4F7F-8CC9-3C649434C54A}" dt="2020-11-05T03:35:36.700" v="3041" actId="1076"/>
          <ac:spMkLst>
            <pc:docMk/>
            <pc:sldMk cId="2307670635" sldId="948"/>
            <ac:spMk id="34" creationId="{B6737A21-9122-4AC0-814D-E622A9FAFD7C}"/>
          </ac:spMkLst>
        </pc:spChg>
        <pc:spChg chg="mod">
          <ac:chgData name="Sadeghi, Bahareh" userId="cd57bf2b-1b16-4d2a-aeab-18ee94fad450" providerId="ADAL" clId="{FB84AA4B-BF72-4F7F-8CC9-3C649434C54A}" dt="2020-11-05T03:32:22.779" v="2803" actId="1076"/>
          <ac:spMkLst>
            <pc:docMk/>
            <pc:sldMk cId="2307670635" sldId="948"/>
            <ac:spMk id="36" creationId="{5E8CCF81-2D1A-4502-AAC0-76AD50A6C3D7}"/>
          </ac:spMkLst>
        </pc:spChg>
        <pc:spChg chg="del">
          <ac:chgData name="Sadeghi, Bahareh" userId="cd57bf2b-1b16-4d2a-aeab-18ee94fad450" providerId="ADAL" clId="{FB84AA4B-BF72-4F7F-8CC9-3C649434C54A}" dt="2020-11-05T03:17:16.607" v="2120" actId="478"/>
          <ac:spMkLst>
            <pc:docMk/>
            <pc:sldMk cId="2307670635" sldId="948"/>
            <ac:spMk id="37" creationId="{8DA6C6E0-80BD-4F97-A906-AFEFB5777196}"/>
          </ac:spMkLst>
        </pc:spChg>
        <pc:spChg chg="mod">
          <ac:chgData name="Sadeghi, Bahareh" userId="cd57bf2b-1b16-4d2a-aeab-18ee94fad450" providerId="ADAL" clId="{FB84AA4B-BF72-4F7F-8CC9-3C649434C54A}" dt="2020-11-05T03:20:59.742" v="2259" actId="1038"/>
          <ac:spMkLst>
            <pc:docMk/>
            <pc:sldMk cId="2307670635" sldId="948"/>
            <ac:spMk id="41" creationId="{AB8C2B35-4557-4924-AC68-76C7F5BB0836}"/>
          </ac:spMkLst>
        </pc:spChg>
        <pc:spChg chg="mod">
          <ac:chgData name="Sadeghi, Bahareh" userId="cd57bf2b-1b16-4d2a-aeab-18ee94fad450" providerId="ADAL" clId="{FB84AA4B-BF72-4F7F-8CC9-3C649434C54A}" dt="2020-11-05T03:20:59.742" v="2259" actId="1038"/>
          <ac:spMkLst>
            <pc:docMk/>
            <pc:sldMk cId="2307670635" sldId="948"/>
            <ac:spMk id="42" creationId="{C3470CCF-535D-416E-8D1A-18E34BA59414}"/>
          </ac:spMkLst>
        </pc:spChg>
        <pc:spChg chg="mod">
          <ac:chgData name="Sadeghi, Bahareh" userId="cd57bf2b-1b16-4d2a-aeab-18ee94fad450" providerId="ADAL" clId="{FB84AA4B-BF72-4F7F-8CC9-3C649434C54A}" dt="2020-11-05T03:20:59.742" v="2259" actId="1038"/>
          <ac:spMkLst>
            <pc:docMk/>
            <pc:sldMk cId="2307670635" sldId="948"/>
            <ac:spMk id="43" creationId="{9EEE159C-6C5D-4C5F-AD84-B9BD46C2AF1B}"/>
          </ac:spMkLst>
        </pc:spChg>
        <pc:spChg chg="mod">
          <ac:chgData name="Sadeghi, Bahareh" userId="cd57bf2b-1b16-4d2a-aeab-18ee94fad450" providerId="ADAL" clId="{FB84AA4B-BF72-4F7F-8CC9-3C649434C54A}" dt="2020-11-05T03:20:59.742" v="2259" actId="1038"/>
          <ac:spMkLst>
            <pc:docMk/>
            <pc:sldMk cId="2307670635" sldId="948"/>
            <ac:spMk id="44" creationId="{70CF00B0-9427-4CD3-80F9-8D987ED91FA6}"/>
          </ac:spMkLst>
        </pc:spChg>
        <pc:spChg chg="mod">
          <ac:chgData name="Sadeghi, Bahareh" userId="cd57bf2b-1b16-4d2a-aeab-18ee94fad450" providerId="ADAL" clId="{FB84AA4B-BF72-4F7F-8CC9-3C649434C54A}" dt="2020-11-05T03:26:40.744" v="2587" actId="1037"/>
          <ac:spMkLst>
            <pc:docMk/>
            <pc:sldMk cId="2307670635" sldId="948"/>
            <ac:spMk id="51" creationId="{9CB80DB7-A72F-4797-8488-2C4ACFA460C0}"/>
          </ac:spMkLst>
        </pc:spChg>
        <pc:spChg chg="add del mod">
          <ac:chgData name="Sadeghi, Bahareh" userId="cd57bf2b-1b16-4d2a-aeab-18ee94fad450" providerId="ADAL" clId="{FB84AA4B-BF72-4F7F-8CC9-3C649434C54A}" dt="2020-11-05T03:20:45.561" v="2223" actId="478"/>
          <ac:spMkLst>
            <pc:docMk/>
            <pc:sldMk cId="2307670635" sldId="948"/>
            <ac:spMk id="54" creationId="{288AA87E-5C34-4FF5-B4D1-A355E5461B03}"/>
          </ac:spMkLst>
        </pc:spChg>
        <pc:spChg chg="add mod">
          <ac:chgData name="Sadeghi, Bahareh" userId="cd57bf2b-1b16-4d2a-aeab-18ee94fad450" providerId="ADAL" clId="{FB84AA4B-BF72-4F7F-8CC9-3C649434C54A}" dt="2020-11-05T03:26:40.744" v="2587" actId="1037"/>
          <ac:spMkLst>
            <pc:docMk/>
            <pc:sldMk cId="2307670635" sldId="948"/>
            <ac:spMk id="55" creationId="{60801792-7ACA-4197-8DE6-C43F25FF7A13}"/>
          </ac:spMkLst>
        </pc:spChg>
        <pc:spChg chg="add del mod">
          <ac:chgData name="Sadeghi, Bahareh" userId="cd57bf2b-1b16-4d2a-aeab-18ee94fad450" providerId="ADAL" clId="{FB84AA4B-BF72-4F7F-8CC9-3C649434C54A}" dt="2020-11-05T03:21:31.717" v="2274"/>
          <ac:spMkLst>
            <pc:docMk/>
            <pc:sldMk cId="2307670635" sldId="948"/>
            <ac:spMk id="56" creationId="{53D73A7D-86B1-4575-9F84-1068D6F728E5}"/>
          </ac:spMkLst>
        </pc:spChg>
        <pc:spChg chg="add mod">
          <ac:chgData name="Sadeghi, Bahareh" userId="cd57bf2b-1b16-4d2a-aeab-18ee94fad450" providerId="ADAL" clId="{FB84AA4B-BF72-4F7F-8CC9-3C649434C54A}" dt="2020-11-05T03:26:45.399" v="2588" actId="1076"/>
          <ac:spMkLst>
            <pc:docMk/>
            <pc:sldMk cId="2307670635" sldId="948"/>
            <ac:spMk id="57" creationId="{3327B969-7EED-48FE-AD6B-A00EB9CD2F04}"/>
          </ac:spMkLst>
        </pc:spChg>
        <pc:spChg chg="add mod">
          <ac:chgData name="Sadeghi, Bahareh" userId="cd57bf2b-1b16-4d2a-aeab-18ee94fad450" providerId="ADAL" clId="{FB84AA4B-BF72-4F7F-8CC9-3C649434C54A}" dt="2020-11-05T03:29:02.750" v="2615" actId="207"/>
          <ac:spMkLst>
            <pc:docMk/>
            <pc:sldMk cId="2307670635" sldId="948"/>
            <ac:spMk id="58" creationId="{39232560-698E-4268-B140-E9893936F67A}"/>
          </ac:spMkLst>
        </pc:spChg>
        <pc:spChg chg="add mod">
          <ac:chgData name="Sadeghi, Bahareh" userId="cd57bf2b-1b16-4d2a-aeab-18ee94fad450" providerId="ADAL" clId="{FB84AA4B-BF72-4F7F-8CC9-3C649434C54A}" dt="2020-11-05T03:28:57.783" v="2614" actId="207"/>
          <ac:spMkLst>
            <pc:docMk/>
            <pc:sldMk cId="2307670635" sldId="948"/>
            <ac:spMk id="59" creationId="{65200DDA-CBF3-49B8-AC47-15C3C65AA018}"/>
          </ac:spMkLst>
        </pc:spChg>
        <pc:spChg chg="add del mod">
          <ac:chgData name="Sadeghi, Bahareh" userId="cd57bf2b-1b16-4d2a-aeab-18ee94fad450" providerId="ADAL" clId="{FB84AA4B-BF72-4F7F-8CC9-3C649434C54A}" dt="2020-11-05T03:22:30.411" v="2355" actId="478"/>
          <ac:spMkLst>
            <pc:docMk/>
            <pc:sldMk cId="2307670635" sldId="948"/>
            <ac:spMk id="61" creationId="{936AECE9-C748-4437-8743-57086A58949A}"/>
          </ac:spMkLst>
        </pc:spChg>
        <pc:spChg chg="add mod">
          <ac:chgData name="Sadeghi, Bahareh" userId="cd57bf2b-1b16-4d2a-aeab-18ee94fad450" providerId="ADAL" clId="{FB84AA4B-BF72-4F7F-8CC9-3C649434C54A}" dt="2020-11-05T03:28:49.669" v="2613" actId="1038"/>
          <ac:spMkLst>
            <pc:docMk/>
            <pc:sldMk cId="2307670635" sldId="948"/>
            <ac:spMk id="66" creationId="{F2DF90CA-9FA0-48C8-9203-5A9F2EE3274D}"/>
          </ac:spMkLst>
        </pc:spChg>
        <pc:spChg chg="add mod">
          <ac:chgData name="Sadeghi, Bahareh" userId="cd57bf2b-1b16-4d2a-aeab-18ee94fad450" providerId="ADAL" clId="{FB84AA4B-BF72-4F7F-8CC9-3C649434C54A}" dt="2020-11-05T03:28:49.669" v="2613" actId="1038"/>
          <ac:spMkLst>
            <pc:docMk/>
            <pc:sldMk cId="2307670635" sldId="948"/>
            <ac:spMk id="69" creationId="{DBAE8B0A-8527-4C26-9FB6-F1C92B5A82F0}"/>
          </ac:spMkLst>
        </pc:spChg>
        <pc:spChg chg="add mod">
          <ac:chgData name="Sadeghi, Bahareh" userId="cd57bf2b-1b16-4d2a-aeab-18ee94fad450" providerId="ADAL" clId="{FB84AA4B-BF72-4F7F-8CC9-3C649434C54A}" dt="2020-11-05T03:28:49.669" v="2613" actId="1038"/>
          <ac:spMkLst>
            <pc:docMk/>
            <pc:sldMk cId="2307670635" sldId="948"/>
            <ac:spMk id="70" creationId="{DD8BC4BF-BCD1-473D-BB23-ABDF4FD63F89}"/>
          </ac:spMkLst>
        </pc:spChg>
        <pc:spChg chg="add mod">
          <ac:chgData name="Sadeghi, Bahareh" userId="cd57bf2b-1b16-4d2a-aeab-18ee94fad450" providerId="ADAL" clId="{FB84AA4B-BF72-4F7F-8CC9-3C649434C54A}" dt="2020-11-05T03:33:59.011" v="2907" actId="20577"/>
          <ac:spMkLst>
            <pc:docMk/>
            <pc:sldMk cId="2307670635" sldId="948"/>
            <ac:spMk id="71" creationId="{350CBC8A-5277-4807-8ED9-97B2F80AB987}"/>
          </ac:spMkLst>
        </pc:spChg>
        <pc:spChg chg="add mod">
          <ac:chgData name="Sadeghi, Bahareh" userId="cd57bf2b-1b16-4d2a-aeab-18ee94fad450" providerId="ADAL" clId="{FB84AA4B-BF72-4F7F-8CC9-3C649434C54A}" dt="2020-11-05T03:34:15.401" v="2914" actId="20577"/>
          <ac:spMkLst>
            <pc:docMk/>
            <pc:sldMk cId="2307670635" sldId="948"/>
            <ac:spMk id="72" creationId="{2608B60F-850E-48E3-A019-46801CF7823B}"/>
          </ac:spMkLst>
        </pc:spChg>
        <pc:cxnChg chg="del mod">
          <ac:chgData name="Sadeghi, Bahareh" userId="cd57bf2b-1b16-4d2a-aeab-18ee94fad450" providerId="ADAL" clId="{FB84AA4B-BF72-4F7F-8CC9-3C649434C54A}" dt="2020-11-05T03:19:37.009" v="2209" actId="478"/>
          <ac:cxnSpMkLst>
            <pc:docMk/>
            <pc:sldMk cId="2307670635" sldId="948"/>
            <ac:cxnSpMk id="5" creationId="{4FEB6298-95CE-4706-980D-6474E7C1D7C9}"/>
          </ac:cxnSpMkLst>
        </pc:cxnChg>
        <pc:cxnChg chg="del mod">
          <ac:chgData name="Sadeghi, Bahareh" userId="cd57bf2b-1b16-4d2a-aeab-18ee94fad450" providerId="ADAL" clId="{FB84AA4B-BF72-4F7F-8CC9-3C649434C54A}" dt="2020-11-05T03:19:58.561" v="2213" actId="478"/>
          <ac:cxnSpMkLst>
            <pc:docMk/>
            <pc:sldMk cId="2307670635" sldId="948"/>
            <ac:cxnSpMk id="6" creationId="{123A0EAA-5EEA-45CC-805D-0DC3D21E5DD1}"/>
          </ac:cxnSpMkLst>
        </pc:cxnChg>
        <pc:cxnChg chg="mod">
          <ac:chgData name="Sadeghi, Bahareh" userId="cd57bf2b-1b16-4d2a-aeab-18ee94fad450" providerId="ADAL" clId="{FB84AA4B-BF72-4F7F-8CC9-3C649434C54A}" dt="2020-11-05T03:20:59.742" v="2259" actId="1038"/>
          <ac:cxnSpMkLst>
            <pc:docMk/>
            <pc:sldMk cId="2307670635" sldId="948"/>
            <ac:cxnSpMk id="17" creationId="{4DE3DBC8-63F4-41A7-8993-F581CA67569F}"/>
          </ac:cxnSpMkLst>
        </pc:cxnChg>
        <pc:cxnChg chg="mod">
          <ac:chgData name="Sadeghi, Bahareh" userId="cd57bf2b-1b16-4d2a-aeab-18ee94fad450" providerId="ADAL" clId="{FB84AA4B-BF72-4F7F-8CC9-3C649434C54A}" dt="2020-11-05T03:20:59.742" v="2259" actId="1038"/>
          <ac:cxnSpMkLst>
            <pc:docMk/>
            <pc:sldMk cId="2307670635" sldId="948"/>
            <ac:cxnSpMk id="28" creationId="{C4A7FD1B-593A-4983-95F1-47D94D6E9625}"/>
          </ac:cxnSpMkLst>
        </pc:cxnChg>
        <pc:cxnChg chg="mod">
          <ac:chgData name="Sadeghi, Bahareh" userId="cd57bf2b-1b16-4d2a-aeab-18ee94fad450" providerId="ADAL" clId="{FB84AA4B-BF72-4F7F-8CC9-3C649434C54A}" dt="2020-11-05T03:22:59.621" v="2364" actId="14100"/>
          <ac:cxnSpMkLst>
            <pc:docMk/>
            <pc:sldMk cId="2307670635" sldId="948"/>
            <ac:cxnSpMk id="31" creationId="{5C7A4DF1-CF92-420A-9383-A540F7C2CE94}"/>
          </ac:cxnSpMkLst>
        </pc:cxnChg>
        <pc:cxnChg chg="mod">
          <ac:chgData name="Sadeghi, Bahareh" userId="cd57bf2b-1b16-4d2a-aeab-18ee94fad450" providerId="ADAL" clId="{FB84AA4B-BF72-4F7F-8CC9-3C649434C54A}" dt="2020-11-05T03:26:58.695" v="2598" actId="1037"/>
          <ac:cxnSpMkLst>
            <pc:docMk/>
            <pc:sldMk cId="2307670635" sldId="948"/>
            <ac:cxnSpMk id="35" creationId="{BC629EDA-DE15-4E20-915E-D651F1492FEF}"/>
          </ac:cxnSpMkLst>
        </pc:cxnChg>
        <pc:cxnChg chg="add mod">
          <ac:chgData name="Sadeghi, Bahareh" userId="cd57bf2b-1b16-4d2a-aeab-18ee94fad450" providerId="ADAL" clId="{FB84AA4B-BF72-4F7F-8CC9-3C649434C54A}" dt="2020-11-05T03:20:59.742" v="2259" actId="1038"/>
          <ac:cxnSpMkLst>
            <pc:docMk/>
            <pc:sldMk cId="2307670635" sldId="948"/>
            <ac:cxnSpMk id="38" creationId="{71CA266D-F7D2-44A7-878B-2B41838A8A0D}"/>
          </ac:cxnSpMkLst>
        </pc:cxnChg>
        <pc:cxnChg chg="add del mod">
          <ac:chgData name="Sadeghi, Bahareh" userId="cd57bf2b-1b16-4d2a-aeab-18ee94fad450" providerId="ADAL" clId="{FB84AA4B-BF72-4F7F-8CC9-3C649434C54A}" dt="2020-11-05T03:20:01.930" v="2214" actId="478"/>
          <ac:cxnSpMkLst>
            <pc:docMk/>
            <pc:sldMk cId="2307670635" sldId="948"/>
            <ac:cxnSpMk id="39" creationId="{596F3F55-B185-463B-88AF-9ADE5025781C}"/>
          </ac:cxnSpMkLst>
        </pc:cxnChg>
        <pc:cxnChg chg="add mod">
          <ac:chgData name="Sadeghi, Bahareh" userId="cd57bf2b-1b16-4d2a-aeab-18ee94fad450" providerId="ADAL" clId="{FB84AA4B-BF72-4F7F-8CC9-3C649434C54A}" dt="2020-11-05T03:20:59.742" v="2259" actId="1038"/>
          <ac:cxnSpMkLst>
            <pc:docMk/>
            <pc:sldMk cId="2307670635" sldId="948"/>
            <ac:cxnSpMk id="40" creationId="{01F6A18C-58C9-4C5F-B765-1D9F64E3E770}"/>
          </ac:cxnSpMkLst>
        </pc:cxnChg>
        <pc:cxnChg chg="mod">
          <ac:chgData name="Sadeghi, Bahareh" userId="cd57bf2b-1b16-4d2a-aeab-18ee94fad450" providerId="ADAL" clId="{FB84AA4B-BF72-4F7F-8CC9-3C649434C54A}" dt="2020-11-05T03:22:50.313" v="2361" actId="1038"/>
          <ac:cxnSpMkLst>
            <pc:docMk/>
            <pc:sldMk cId="2307670635" sldId="948"/>
            <ac:cxnSpMk id="45" creationId="{928695CE-3D30-4516-8DEE-FC43B30A3104}"/>
          </ac:cxnSpMkLst>
        </pc:cxnChg>
        <pc:cxnChg chg="mod">
          <ac:chgData name="Sadeghi, Bahareh" userId="cd57bf2b-1b16-4d2a-aeab-18ee94fad450" providerId="ADAL" clId="{FB84AA4B-BF72-4F7F-8CC9-3C649434C54A}" dt="2020-11-05T03:22:55.971" v="2363" actId="14100"/>
          <ac:cxnSpMkLst>
            <pc:docMk/>
            <pc:sldMk cId="2307670635" sldId="948"/>
            <ac:cxnSpMk id="46" creationId="{6927DF93-D9E7-483E-8BC1-9BAABC7C860A}"/>
          </ac:cxnSpMkLst>
        </pc:cxnChg>
        <pc:cxnChg chg="mod">
          <ac:chgData name="Sadeghi, Bahareh" userId="cd57bf2b-1b16-4d2a-aeab-18ee94fad450" providerId="ADAL" clId="{FB84AA4B-BF72-4F7F-8CC9-3C649434C54A}" dt="2020-11-05T03:26:40.744" v="2587" actId="1037"/>
          <ac:cxnSpMkLst>
            <pc:docMk/>
            <pc:sldMk cId="2307670635" sldId="948"/>
            <ac:cxnSpMk id="47" creationId="{175B2C19-B813-47B9-9CC4-119E5C312923}"/>
          </ac:cxnSpMkLst>
        </pc:cxnChg>
        <pc:cxnChg chg="mod">
          <ac:chgData name="Sadeghi, Bahareh" userId="cd57bf2b-1b16-4d2a-aeab-18ee94fad450" providerId="ADAL" clId="{FB84AA4B-BF72-4F7F-8CC9-3C649434C54A}" dt="2020-11-05T03:26:40.744" v="2587" actId="1037"/>
          <ac:cxnSpMkLst>
            <pc:docMk/>
            <pc:sldMk cId="2307670635" sldId="948"/>
            <ac:cxnSpMk id="48" creationId="{8D088E55-C226-4E25-9DE2-35A419B7BBEC}"/>
          </ac:cxnSpMkLst>
        </pc:cxnChg>
        <pc:cxnChg chg="mod">
          <ac:chgData name="Sadeghi, Bahareh" userId="cd57bf2b-1b16-4d2a-aeab-18ee94fad450" providerId="ADAL" clId="{FB84AA4B-BF72-4F7F-8CC9-3C649434C54A}" dt="2020-11-05T03:26:40.744" v="2587" actId="1037"/>
          <ac:cxnSpMkLst>
            <pc:docMk/>
            <pc:sldMk cId="2307670635" sldId="948"/>
            <ac:cxnSpMk id="49" creationId="{907C3462-1094-48DC-AD42-8D2112B720F1}"/>
          </ac:cxnSpMkLst>
        </pc:cxnChg>
        <pc:cxnChg chg="mod">
          <ac:chgData name="Sadeghi, Bahareh" userId="cd57bf2b-1b16-4d2a-aeab-18ee94fad450" providerId="ADAL" clId="{FB84AA4B-BF72-4F7F-8CC9-3C649434C54A}" dt="2020-11-05T03:26:40.744" v="2587" actId="1037"/>
          <ac:cxnSpMkLst>
            <pc:docMk/>
            <pc:sldMk cId="2307670635" sldId="948"/>
            <ac:cxnSpMk id="50" creationId="{300F5A42-F69A-43EC-A308-3C0132302A1F}"/>
          </ac:cxnSpMkLst>
        </pc:cxnChg>
        <pc:cxnChg chg="add mod">
          <ac:chgData name="Sadeghi, Bahareh" userId="cd57bf2b-1b16-4d2a-aeab-18ee94fad450" providerId="ADAL" clId="{FB84AA4B-BF72-4F7F-8CC9-3C649434C54A}" dt="2020-11-05T03:26:40.744" v="2587" actId="1037"/>
          <ac:cxnSpMkLst>
            <pc:docMk/>
            <pc:sldMk cId="2307670635" sldId="948"/>
            <ac:cxnSpMk id="52" creationId="{A81FE009-C50E-4DB9-B6A7-8353CA1E9BFE}"/>
          </ac:cxnSpMkLst>
        </pc:cxnChg>
        <pc:cxnChg chg="add mod">
          <ac:chgData name="Sadeghi, Bahareh" userId="cd57bf2b-1b16-4d2a-aeab-18ee94fad450" providerId="ADAL" clId="{FB84AA4B-BF72-4F7F-8CC9-3C649434C54A}" dt="2020-11-05T03:26:52.878" v="2591" actId="1037"/>
          <ac:cxnSpMkLst>
            <pc:docMk/>
            <pc:sldMk cId="2307670635" sldId="948"/>
            <ac:cxnSpMk id="53" creationId="{72CF98D5-ADDB-4319-8838-AC3F3028917A}"/>
          </ac:cxnSpMkLst>
        </pc:cxnChg>
        <pc:cxnChg chg="add mod">
          <ac:chgData name="Sadeghi, Bahareh" userId="cd57bf2b-1b16-4d2a-aeab-18ee94fad450" providerId="ADAL" clId="{FB84AA4B-BF72-4F7F-8CC9-3C649434C54A}" dt="2020-11-05T03:29:33.140" v="2638" actId="1038"/>
          <ac:cxnSpMkLst>
            <pc:docMk/>
            <pc:sldMk cId="2307670635" sldId="948"/>
            <ac:cxnSpMk id="60" creationId="{C41549D7-86ED-4200-891B-40A8BCE5855E}"/>
          </ac:cxnSpMkLst>
        </pc:cxnChg>
        <pc:cxnChg chg="add mod">
          <ac:chgData name="Sadeghi, Bahareh" userId="cd57bf2b-1b16-4d2a-aeab-18ee94fad450" providerId="ADAL" clId="{FB84AA4B-BF72-4F7F-8CC9-3C649434C54A}" dt="2020-11-05T03:28:49.669" v="2613" actId="1038"/>
          <ac:cxnSpMkLst>
            <pc:docMk/>
            <pc:sldMk cId="2307670635" sldId="948"/>
            <ac:cxnSpMk id="62" creationId="{1CE3A397-3A62-4F70-A4AC-E1E51A30FC6E}"/>
          </ac:cxnSpMkLst>
        </pc:cxnChg>
        <pc:cxnChg chg="add mod">
          <ac:chgData name="Sadeghi, Bahareh" userId="cd57bf2b-1b16-4d2a-aeab-18ee94fad450" providerId="ADAL" clId="{FB84AA4B-BF72-4F7F-8CC9-3C649434C54A}" dt="2020-11-05T03:28:49.669" v="2613" actId="1038"/>
          <ac:cxnSpMkLst>
            <pc:docMk/>
            <pc:sldMk cId="2307670635" sldId="948"/>
            <ac:cxnSpMk id="63" creationId="{37F7D378-6F42-48E8-B0BB-002BB292701F}"/>
          </ac:cxnSpMkLst>
        </pc:cxnChg>
        <pc:cxnChg chg="add mod">
          <ac:chgData name="Sadeghi, Bahareh" userId="cd57bf2b-1b16-4d2a-aeab-18ee94fad450" providerId="ADAL" clId="{FB84AA4B-BF72-4F7F-8CC9-3C649434C54A}" dt="2020-11-05T03:28:49.669" v="2613" actId="1038"/>
          <ac:cxnSpMkLst>
            <pc:docMk/>
            <pc:sldMk cId="2307670635" sldId="948"/>
            <ac:cxnSpMk id="64" creationId="{4DC11A8E-2127-4C6F-8BED-D80F808E5ADA}"/>
          </ac:cxnSpMkLst>
        </pc:cxnChg>
        <pc:cxnChg chg="add mod">
          <ac:chgData name="Sadeghi, Bahareh" userId="cd57bf2b-1b16-4d2a-aeab-18ee94fad450" providerId="ADAL" clId="{FB84AA4B-BF72-4F7F-8CC9-3C649434C54A}" dt="2020-11-05T03:28:49.669" v="2613" actId="1038"/>
          <ac:cxnSpMkLst>
            <pc:docMk/>
            <pc:sldMk cId="2307670635" sldId="948"/>
            <ac:cxnSpMk id="65" creationId="{ADA90F39-90E9-4E15-8969-CD4F70A7CC70}"/>
          </ac:cxnSpMkLst>
        </pc:cxnChg>
        <pc:cxnChg chg="add mod">
          <ac:chgData name="Sadeghi, Bahareh" userId="cd57bf2b-1b16-4d2a-aeab-18ee94fad450" providerId="ADAL" clId="{FB84AA4B-BF72-4F7F-8CC9-3C649434C54A}" dt="2020-11-05T03:28:49.669" v="2613" actId="1038"/>
          <ac:cxnSpMkLst>
            <pc:docMk/>
            <pc:sldMk cId="2307670635" sldId="948"/>
            <ac:cxnSpMk id="67" creationId="{FACFAFE9-40BB-4A4D-BA5B-D81D90D1FCDA}"/>
          </ac:cxnSpMkLst>
        </pc:cxnChg>
        <pc:cxnChg chg="add mod">
          <ac:chgData name="Sadeghi, Bahareh" userId="cd57bf2b-1b16-4d2a-aeab-18ee94fad450" providerId="ADAL" clId="{FB84AA4B-BF72-4F7F-8CC9-3C649434C54A}" dt="2020-11-05T03:28:49.669" v="2613" actId="1038"/>
          <ac:cxnSpMkLst>
            <pc:docMk/>
            <pc:sldMk cId="2307670635" sldId="948"/>
            <ac:cxnSpMk id="68" creationId="{FAD998C8-7514-46AD-806C-4196E98AFC3B}"/>
          </ac:cxnSpMkLst>
        </pc:cxnChg>
      </pc:sldChg>
      <pc:sldMasterChg chg="modSp">
        <pc:chgData name="Sadeghi, Bahareh" userId="cd57bf2b-1b16-4d2a-aeab-18ee94fad450" providerId="ADAL" clId="{FB84AA4B-BF72-4F7F-8CC9-3C649434C54A}" dt="2020-11-05T03:16:17.258" v="2118" actId="20577"/>
        <pc:sldMasterMkLst>
          <pc:docMk/>
          <pc:sldMasterMk cId="0" sldId="2147483648"/>
        </pc:sldMasterMkLst>
        <pc:spChg chg="mod">
          <ac:chgData name="Sadeghi, Bahareh" userId="cd57bf2b-1b16-4d2a-aeab-18ee94fad450" providerId="ADAL" clId="{FB84AA4B-BF72-4F7F-8CC9-3C649434C54A}" dt="2020-11-05T03:16:17.258" v="2118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Sadeghi, Bahareh" userId="cd57bf2b-1b16-4d2a-aeab-18ee94fad450" providerId="ADAL" clId="{AE74DD74-57E1-4F52-BB50-84B6A7EC1FA8}"/>
    <pc:docChg chg="custSel modSld">
      <pc:chgData name="Sadeghi, Bahareh" userId="cd57bf2b-1b16-4d2a-aeab-18ee94fad450" providerId="ADAL" clId="{AE74DD74-57E1-4F52-BB50-84B6A7EC1FA8}" dt="2020-11-05T23:48:03.320" v="157" actId="207"/>
      <pc:docMkLst>
        <pc:docMk/>
      </pc:docMkLst>
      <pc:sldChg chg="modSp">
        <pc:chgData name="Sadeghi, Bahareh" userId="cd57bf2b-1b16-4d2a-aeab-18ee94fad450" providerId="ADAL" clId="{AE74DD74-57E1-4F52-BB50-84B6A7EC1FA8}" dt="2020-11-05T22:28:22.429" v="114" actId="404"/>
        <pc:sldMkLst>
          <pc:docMk/>
          <pc:sldMk cId="3825877374" sldId="945"/>
        </pc:sldMkLst>
        <pc:spChg chg="mod">
          <ac:chgData name="Sadeghi, Bahareh" userId="cd57bf2b-1b16-4d2a-aeab-18ee94fad450" providerId="ADAL" clId="{AE74DD74-57E1-4F52-BB50-84B6A7EC1FA8}" dt="2020-11-05T22:28:22.429" v="114" actId="404"/>
          <ac:spMkLst>
            <pc:docMk/>
            <pc:sldMk cId="3825877374" sldId="945"/>
            <ac:spMk id="4" creationId="{029A7F08-A590-4D8A-93F8-F2608D4155D8}"/>
          </ac:spMkLst>
        </pc:spChg>
      </pc:sldChg>
      <pc:sldChg chg="modSp">
        <pc:chgData name="Sadeghi, Bahareh" userId="cd57bf2b-1b16-4d2a-aeab-18ee94fad450" providerId="ADAL" clId="{AE74DD74-57E1-4F52-BB50-84B6A7EC1FA8}" dt="2020-11-05T22:09:30.040" v="113" actId="207"/>
        <pc:sldMkLst>
          <pc:docMk/>
          <pc:sldMk cId="2387350370" sldId="947"/>
        </pc:sldMkLst>
        <pc:spChg chg="mod">
          <ac:chgData name="Sadeghi, Bahareh" userId="cd57bf2b-1b16-4d2a-aeab-18ee94fad450" providerId="ADAL" clId="{AE74DD74-57E1-4F52-BB50-84B6A7EC1FA8}" dt="2020-11-05T22:09:30.040" v="113" actId="207"/>
          <ac:spMkLst>
            <pc:docMk/>
            <pc:sldMk cId="2387350370" sldId="947"/>
            <ac:spMk id="4" creationId="{BC924FC6-E1F7-47D3-8955-A86E2CA49F54}"/>
          </ac:spMkLst>
        </pc:spChg>
      </pc:sldChg>
      <pc:sldChg chg="modSp">
        <pc:chgData name="Sadeghi, Bahareh" userId="cd57bf2b-1b16-4d2a-aeab-18ee94fad450" providerId="ADAL" clId="{AE74DD74-57E1-4F52-BB50-84B6A7EC1FA8}" dt="2020-11-05T23:48:03.320" v="157" actId="207"/>
        <pc:sldMkLst>
          <pc:docMk/>
          <pc:sldMk cId="2307670635" sldId="948"/>
        </pc:sldMkLst>
        <pc:spChg chg="mod">
          <ac:chgData name="Sadeghi, Bahareh" userId="cd57bf2b-1b16-4d2a-aeab-18ee94fad450" providerId="ADAL" clId="{AE74DD74-57E1-4F52-BB50-84B6A7EC1FA8}" dt="2020-11-05T23:48:03.320" v="157" actId="207"/>
          <ac:spMkLst>
            <pc:docMk/>
            <pc:sldMk cId="2307670635" sldId="948"/>
            <ac:spMk id="34" creationId="{B6737A21-9122-4AC0-814D-E622A9FAFD7C}"/>
          </ac:spMkLst>
        </pc:spChg>
        <pc:spChg chg="mod">
          <ac:chgData name="Sadeghi, Bahareh" userId="cd57bf2b-1b16-4d2a-aeab-18ee94fad450" providerId="ADAL" clId="{AE74DD74-57E1-4F52-BB50-84B6A7EC1FA8}" dt="2020-11-05T23:46:36.008" v="155" actId="113"/>
          <ac:spMkLst>
            <pc:docMk/>
            <pc:sldMk cId="2307670635" sldId="948"/>
            <ac:spMk id="71" creationId="{350CBC8A-5277-4807-8ED9-97B2F80AB987}"/>
          </ac:spMkLst>
        </pc:spChg>
        <pc:cxnChg chg="mod">
          <ac:chgData name="Sadeghi, Bahareh" userId="cd57bf2b-1b16-4d2a-aeab-18ee94fad450" providerId="ADAL" clId="{AE74DD74-57E1-4F52-BB50-84B6A7EC1FA8}" dt="2020-11-05T23:47:57.226" v="156" actId="1076"/>
          <ac:cxnSpMkLst>
            <pc:docMk/>
            <pc:sldMk cId="2307670635" sldId="948"/>
            <ac:cxnSpMk id="28" creationId="{C4A7FD1B-593A-4983-95F1-47D94D6E9625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802.11-19/0788r3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September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Stephan Sand, German Aerospace Center (DLR)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45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680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86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54854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79155" y="6475413"/>
            <a:ext cx="126477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Bahar</a:t>
            </a:r>
            <a:r>
              <a:rPr lang="en-US" altLang="ko-KR" dirty="0"/>
              <a:t> Sadeghi, Intel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15200" y="6473309"/>
            <a:ext cx="126477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Bahar</a:t>
            </a:r>
            <a:r>
              <a:rPr lang="en-US" altLang="ko-KR" dirty="0"/>
              <a:t> Sadeghi, Intel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28pt</a:t>
            </a:r>
            <a:r>
              <a:rPr lang="en-US" dirty="0"/>
              <a:t> Intel Clear Light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/>
              <a:t>18pt Intel Clear body text</a:t>
            </a:r>
          </a:p>
          <a:p>
            <a:pPr lvl="1"/>
            <a:r>
              <a:rPr lang="en-US" dirty="0"/>
              <a:t>18pt Intel Clear bullet one</a:t>
            </a:r>
          </a:p>
          <a:p>
            <a:pPr lvl="2"/>
            <a:r>
              <a:rPr lang="en-US" dirty="0"/>
              <a:t>18pt Intel Clear sub-bullet</a:t>
            </a:r>
          </a:p>
          <a:p>
            <a:pPr lvl="3"/>
            <a:r>
              <a:rPr lang="en-US" dirty="0"/>
              <a:t>16pt Intel Clear fourth level</a:t>
            </a:r>
          </a:p>
          <a:p>
            <a:pPr lvl="4"/>
            <a:r>
              <a:rPr lang="en-US" dirty="0" err="1"/>
              <a:t>14pt</a:t>
            </a:r>
            <a:r>
              <a:rPr lang="en-US" dirty="0"/>
              <a:t> Intel Clear fifth level</a:t>
            </a:r>
          </a:p>
        </p:txBody>
      </p:sp>
    </p:spTree>
    <p:extLst>
      <p:ext uri="{BB962C8B-B14F-4D97-AF65-F5344CB8AC3E}">
        <p14:creationId xmlns:p14="http://schemas.microsoft.com/office/powerpoint/2010/main" val="830052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79155" y="6475413"/>
            <a:ext cx="1264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Bahar</a:t>
            </a:r>
            <a:r>
              <a:rPr lang="en-US" altLang="ko-KR" dirty="0"/>
              <a:t> Sadeghi, Intel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802.11-20/1761r1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4" name="Rectangle 7"/>
          <p:cNvSpPr>
            <a:spLocks noChangeArrowheads="1"/>
          </p:cNvSpPr>
          <p:nvPr userDrawn="1"/>
        </p:nvSpPr>
        <p:spPr bwMode="auto">
          <a:xfrm>
            <a:off x="685801" y="304800"/>
            <a:ext cx="1600199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0" algn="l">
              <a:defRPr/>
            </a:pPr>
            <a:r>
              <a:rPr kumimoji="0" lang="en-US" altLang="ko-KR" sz="1800" b="1" baseline="0" dirty="0">
                <a:cs typeface="Arial" charset="0"/>
              </a:rPr>
              <a:t>November 2020</a:t>
            </a:r>
            <a:endParaRPr kumimoji="0" lang="en-US" altLang="ko-KR" sz="1800" b="1" dirty="0"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Ranging in 11bd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2020-11-6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695043"/>
              </p:ext>
            </p:extLst>
          </p:nvPr>
        </p:nvGraphicFramePr>
        <p:xfrm>
          <a:off x="762000" y="2895599"/>
          <a:ext cx="7620000" cy="217017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Bahar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Sadeghi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Intel Corp.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503-803-2471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Bahareh.sadeghi@intel.com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Qinghua Li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Jonathan 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Segev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F0A9C-1B9A-4D77-A8A6-5726DD073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A775C-E57D-4F87-B5E1-952BA9AD8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[1] 11-18/0861r9 </a:t>
            </a:r>
            <a:r>
              <a:rPr lang="en-US" sz="1800" dirty="0" err="1"/>
              <a:t>TGbd</a:t>
            </a:r>
            <a:r>
              <a:rPr lang="en-US" sz="1800" dirty="0"/>
              <a:t> PAR</a:t>
            </a:r>
          </a:p>
          <a:p>
            <a:r>
              <a:rPr lang="en-US" sz="1800" dirty="0"/>
              <a:t>[2] 11-19/1342r1 </a:t>
            </a:r>
            <a:r>
              <a:rPr lang="en-US" sz="1800" dirty="0" err="1"/>
              <a:t>TGbd</a:t>
            </a:r>
            <a:r>
              <a:rPr lang="en-US" sz="1800" dirty="0"/>
              <a:t> Use Case Document</a:t>
            </a:r>
          </a:p>
          <a:p>
            <a:r>
              <a:rPr lang="en-US" sz="1800" dirty="0"/>
              <a:t>[3] 11-19/788r3 considerations on ranging in NGV</a:t>
            </a:r>
          </a:p>
          <a:p>
            <a:r>
              <a:rPr lang="en-US" sz="1800" dirty="0"/>
              <a:t>[4] 11-19/859r0 ranging performance in 11bd</a:t>
            </a:r>
          </a:p>
          <a:p>
            <a:r>
              <a:rPr lang="en-US" sz="1800" dirty="0"/>
              <a:t>[5] 11-19/1892r0 on ranging methods for NGV</a:t>
            </a:r>
          </a:p>
          <a:p>
            <a:r>
              <a:rPr lang="en-US" sz="1800" dirty="0"/>
              <a:t>[6] 11-19/2011r0 ranging protocols in 11bd</a:t>
            </a:r>
          </a:p>
          <a:p>
            <a:r>
              <a:rPr lang="en-US" sz="1800" dirty="0"/>
              <a:t>[7] 11-19/1929r1 influence of delay-close multi-path components on FTM-RTT</a:t>
            </a:r>
          </a:p>
          <a:p>
            <a:r>
              <a:rPr lang="en-US" sz="1800" dirty="0"/>
              <a:t>[8] 11-20/1728r0 802.11bd ranging status and types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9807EF-CF06-4BD3-85E4-0F782CA8C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Bahar Sadeghi, Intel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CC7ACF-F0EA-4572-B5F8-FCB8A3B98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95100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4ED0D-8CE3-42E9-851C-5228320E2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5D27F-4982-4DC2-B854-552172CEF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275C8F-8E6F-40F3-B036-3FBCB6836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Bahar Sadeghi, Intel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A3834E-B390-4133-BD6F-27DB11335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0183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14576"/>
            <a:ext cx="8229600" cy="1158240"/>
          </a:xfrm>
        </p:spPr>
        <p:txBody>
          <a:bodyPr/>
          <a:lstStyle/>
          <a:p>
            <a:r>
              <a:rPr lang="en-US" altLang="zh-CN" dirty="0"/>
              <a:t>Non-trigger Based Ranging Sequence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200" b="0" dirty="0"/>
              <a:t>11az non-trigger based (NTB) measurement sequence with bidirectional LMR is shown below  </a:t>
            </a:r>
          </a:p>
          <a:p>
            <a:pPr lvl="1"/>
            <a:r>
              <a:rPr lang="en-US" dirty="0"/>
              <a:t>Applied to peer-to-peer ranging scenario (initiator and responder) </a:t>
            </a:r>
          </a:p>
          <a:p>
            <a:pPr lvl="1"/>
            <a:r>
              <a:rPr lang="en-US" dirty="0"/>
              <a:t>The measurement sequence is initiated by initiator STA</a:t>
            </a:r>
          </a:p>
          <a:p>
            <a:pPr lvl="1"/>
            <a:r>
              <a:rPr lang="en-US" dirty="0"/>
              <a:t>After measurement report exchange, both of initiator and responder obtain range estimation </a:t>
            </a:r>
          </a:p>
          <a:p>
            <a:pPr marL="0" indent="0">
              <a:buNone/>
            </a:pPr>
            <a:endParaRPr lang="en-US" sz="2400" b="0" dirty="0"/>
          </a:p>
        </p:txBody>
      </p:sp>
      <p:sp>
        <p:nvSpPr>
          <p:cNvPr id="24" name="Rectangle 23"/>
          <p:cNvSpPr/>
          <p:nvPr/>
        </p:nvSpPr>
        <p:spPr>
          <a:xfrm>
            <a:off x="2975803" y="4540304"/>
            <a:ext cx="565852" cy="38873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953656" y="4609007"/>
            <a:ext cx="6101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>
                <a:cs typeface="Neo Sans Intel"/>
              </a:rPr>
              <a:t>NDP</a:t>
            </a:r>
            <a:r>
              <a:rPr lang="en-US" sz="1200" dirty="0">
                <a:cs typeface="Neo Sans Intel"/>
              </a:rPr>
              <a:t>A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2580990" y="4919976"/>
            <a:ext cx="4907313" cy="34733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890092" y="4530617"/>
            <a:ext cx="593759" cy="39842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/>
          <p:nvPr/>
        </p:nvCxnSpPr>
        <p:spPr>
          <a:xfrm>
            <a:off x="2580990" y="5699489"/>
            <a:ext cx="4907313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912464" y="5323944"/>
            <a:ext cx="523936" cy="37410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988086" y="5325600"/>
            <a:ext cx="562108" cy="37410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475656" y="4772153"/>
            <a:ext cx="9632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cs typeface="Neo Sans Intel"/>
              </a:rPr>
              <a:t>Initiator</a:t>
            </a:r>
            <a:endParaRPr lang="en-US" sz="1100" dirty="0">
              <a:cs typeface="Neo Sans Intel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495355" y="5589750"/>
            <a:ext cx="11197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cs typeface="Neo Sans Intel"/>
              </a:rPr>
              <a:t>Responder</a:t>
            </a:r>
            <a:endParaRPr lang="en-US" sz="1050" dirty="0">
              <a:cs typeface="Neo Sans Intel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3508281" y="5026757"/>
            <a:ext cx="376713" cy="6531"/>
          </a:xfrm>
          <a:prstGeom prst="straightConnector1">
            <a:avLst/>
          </a:prstGeom>
          <a:ln w="9525">
            <a:solidFill>
              <a:schemeClr val="tx1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475928" y="5016085"/>
            <a:ext cx="5226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cs typeface="Neo Sans Intel"/>
              </a:rPr>
              <a:t>SIFS</a:t>
            </a:r>
            <a:endParaRPr lang="en-US" sz="1000" dirty="0">
              <a:cs typeface="Neo Sans Intel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530627" y="5040971"/>
            <a:ext cx="376713" cy="6531"/>
          </a:xfrm>
          <a:prstGeom prst="straightConnector1">
            <a:avLst/>
          </a:prstGeom>
          <a:ln w="9525">
            <a:solidFill>
              <a:schemeClr val="tx1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483852" y="5033288"/>
            <a:ext cx="4897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cs typeface="Neo Sans Intel"/>
              </a:rPr>
              <a:t>SIFS</a:t>
            </a:r>
            <a:endParaRPr lang="en-US" sz="1000" dirty="0">
              <a:cs typeface="Neo Sans Intel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535751" y="5837135"/>
            <a:ext cx="376713" cy="6531"/>
          </a:xfrm>
          <a:prstGeom prst="straightConnector1">
            <a:avLst/>
          </a:prstGeom>
          <a:ln w="9525">
            <a:solidFill>
              <a:schemeClr val="tx1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853524" y="4595860"/>
            <a:ext cx="6668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cs typeface="Neo Sans Intel"/>
              </a:rPr>
              <a:t> </a:t>
            </a:r>
            <a:r>
              <a:rPr lang="en-US" sz="1200" dirty="0">
                <a:cs typeface="Neo Sans Intel"/>
              </a:rPr>
              <a:t>NDP1 </a:t>
            </a:r>
            <a:endParaRPr lang="en-US" sz="1400" dirty="0">
              <a:cs typeface="Neo Sans Intel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954935" y="5381219"/>
            <a:ext cx="628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cs typeface="Neo Sans Intel"/>
              </a:rPr>
              <a:t>NDP2</a:t>
            </a:r>
          </a:p>
        </p:txBody>
      </p:sp>
      <p:sp>
        <p:nvSpPr>
          <p:cNvPr id="40" name="Rectangle 133"/>
          <p:cNvSpPr>
            <a:spLocks noChangeArrowheads="1"/>
          </p:cNvSpPr>
          <p:nvPr/>
        </p:nvSpPr>
        <p:spPr bwMode="auto">
          <a:xfrm>
            <a:off x="5887843" y="5335052"/>
            <a:ext cx="54382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>
                <a:latin typeface="+mn-lt"/>
                <a:cs typeface="Neo Sans Intel"/>
              </a:rPr>
              <a:t>LMR1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>
                <a:latin typeface="+mn-lt"/>
                <a:cs typeface="Neo Sans Intel"/>
              </a:rPr>
              <a:t>(t2, t3)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479211" y="5831686"/>
            <a:ext cx="4897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cs typeface="Neo Sans Intel"/>
              </a:rPr>
              <a:t>SIFS</a:t>
            </a:r>
            <a:endParaRPr lang="en-US" sz="1000" dirty="0">
              <a:cs typeface="Neo Sans Intel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741961" y="4573770"/>
            <a:ext cx="523936" cy="37410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6365248" y="5095602"/>
            <a:ext cx="376713" cy="6531"/>
          </a:xfrm>
          <a:prstGeom prst="straightConnector1">
            <a:avLst/>
          </a:prstGeom>
          <a:ln w="9525">
            <a:solidFill>
              <a:schemeClr val="tx1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ectangle 133"/>
          <p:cNvSpPr>
            <a:spLocks noChangeArrowheads="1"/>
          </p:cNvSpPr>
          <p:nvPr/>
        </p:nvSpPr>
        <p:spPr bwMode="auto">
          <a:xfrm>
            <a:off x="6722075" y="4585377"/>
            <a:ext cx="54382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>
                <a:latin typeface="+mn-lt"/>
                <a:cs typeface="Neo Sans Intel"/>
              </a:rPr>
              <a:t>LMR2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>
                <a:latin typeface="+mn-lt"/>
                <a:cs typeface="Neo Sans Intel"/>
              </a:rPr>
              <a:t>(t1, t4)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365248" y="5124875"/>
            <a:ext cx="4897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cs typeface="Neo Sans Intel"/>
              </a:rPr>
              <a:t>SIFS</a:t>
            </a:r>
            <a:endParaRPr lang="en-US" sz="1000" dirty="0">
              <a:cs typeface="Neo Sans Intel"/>
            </a:endParaRPr>
          </a:p>
        </p:txBody>
      </p:sp>
    </p:spTree>
    <p:extLst>
      <p:ext uri="{BB962C8B-B14F-4D97-AF65-F5344CB8AC3E}">
        <p14:creationId xmlns:p14="http://schemas.microsoft.com/office/powerpoint/2010/main" val="36623475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8D933F-F062-4322-BD7D-3135D6453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12989D-6142-4FEF-8D87-C9FFD7DF8C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7362" y="828675"/>
            <a:ext cx="5629275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42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Background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619533"/>
            <a:ext cx="7772400" cy="4855879"/>
          </a:xfrm>
        </p:spPr>
        <p:txBody>
          <a:bodyPr/>
          <a:lstStyle/>
          <a:p>
            <a:r>
              <a:rPr lang="en-US" sz="2000" dirty="0"/>
              <a:t>11bd PAR [1]: </a:t>
            </a:r>
          </a:p>
          <a:p>
            <a:pPr marL="0" indent="0">
              <a:buNone/>
            </a:pPr>
            <a:r>
              <a:rPr lang="en-US" sz="2000" dirty="0"/>
              <a:t>“</a:t>
            </a:r>
            <a:r>
              <a:rPr lang="en-US" sz="2000" b="0" dirty="0"/>
              <a:t>This amendment defines procedures for at least one form of positioning in conjunction with V2X communications”</a:t>
            </a:r>
          </a:p>
          <a:p>
            <a:r>
              <a:rPr lang="en-US" sz="2000" dirty="0"/>
              <a:t>Use Case (UC) baseline document [2]: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UC5 Vehicular Positioning &amp; Location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UC8 Train-to-Train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UC9 Vehicle-to-Train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There have been multiple ranging contributions in </a:t>
            </a:r>
            <a:r>
              <a:rPr lang="en-US" sz="2000" dirty="0" err="1"/>
              <a:t>TGbd</a:t>
            </a:r>
            <a:r>
              <a:rPr lang="en-US" sz="2000" dirty="0"/>
              <a:t> [2][3][4][5][6][7]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Various techniques have been studied [8]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Ranging performance of C2C channel model and free-space LOS path loss model simulated/analyzed </a:t>
            </a:r>
            <a:r>
              <a:rPr lang="en-US" sz="1600" dirty="0">
                <a:sym typeface="Wingdings" panose="05000000000000000000" pitchFamily="2" charset="2"/>
              </a:rPr>
              <a:t> </a:t>
            </a:r>
            <a:r>
              <a:rPr lang="en-US" sz="1600" dirty="0"/>
              <a:t>sub-meter accuracy is possible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Draft 1.0: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Optional feature: RTT based ranging using 10 and 20 MHz bandwidth PPDUs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57200" lvl="1" indent="0">
              <a:buNone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  <a:p>
            <a:endParaRPr lang="de-DE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0580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20688"/>
            <a:ext cx="8229600" cy="1158240"/>
          </a:xfrm>
        </p:spPr>
        <p:txBody>
          <a:bodyPr/>
          <a:lstStyle/>
          <a:p>
            <a:r>
              <a:rPr lang="en-US" dirty="0"/>
              <a:t>Abstract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b="0" dirty="0"/>
              <a:t>This submission proposes ranging protocol for </a:t>
            </a:r>
            <a:r>
              <a:rPr lang="en-US" altLang="zh-CN" b="0" dirty="0"/>
              <a:t>11bd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2000" dirty="0"/>
              <a:t>RTT based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2000" dirty="0"/>
              <a:t>Reuse 11az ranging protocol</a:t>
            </a:r>
            <a:endParaRPr lang="en-US" altLang="zh-CN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b="0" dirty="0"/>
              <a:t>leveraging1609 multi-channel operation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b="0" dirty="0"/>
              <a:t>Flexible and low-overhead application of 11az in 11bd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b="0" dirty="0"/>
              <a:t>Ranging can </a:t>
            </a:r>
            <a:r>
              <a:rPr lang="en-US" altLang="zh-CN" dirty="0"/>
              <a:t>occur in ITS band or other 802.11 bands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altLang="zh-CN" b="0" dirty="0"/>
              <a:t>Enables use of higher BW channels for higher accuracy ranging where applicable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dirty="0"/>
              <a:t>Use of </a:t>
            </a:r>
            <a:r>
              <a:rPr lang="en-US" altLang="zh-CN" b="0" dirty="0"/>
              <a:t>11az PHY security and different options</a:t>
            </a:r>
            <a:r>
              <a:rPr lang="en-US" altLang="zh-CN" dirty="0"/>
              <a:t> possible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dirty="0"/>
              <a:t>Minimal changes/spec work required in 11bd</a:t>
            </a:r>
          </a:p>
          <a:p>
            <a:pPr marL="457200" lvl="1" indent="0">
              <a:buNone/>
            </a:pPr>
            <a:endParaRPr lang="en-US" altLang="zh-CN" sz="2000" dirty="0"/>
          </a:p>
          <a:p>
            <a:pPr marL="457200" lvl="1" indent="0">
              <a:buNone/>
            </a:pPr>
            <a:endParaRPr lang="en-US" sz="2400" dirty="0">
              <a:ea typeface="+mn-ea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369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426438"/>
            <a:ext cx="8229600" cy="1158240"/>
          </a:xfrm>
        </p:spPr>
        <p:txBody>
          <a:bodyPr/>
          <a:lstStyle/>
          <a:p>
            <a:r>
              <a:rPr lang="en-US" dirty="0"/>
              <a:t>11az Ranging Overview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5800" y="1569521"/>
            <a:ext cx="8228012" cy="5288479"/>
          </a:xfrm>
        </p:spPr>
        <p:txBody>
          <a:bodyPr/>
          <a:lstStyle/>
          <a:p>
            <a:r>
              <a:rPr lang="en-US" sz="2000" b="0" dirty="0"/>
              <a:t>11az ranging includes three parts:</a:t>
            </a:r>
          </a:p>
          <a:p>
            <a:pPr lvl="1"/>
            <a:r>
              <a:rPr lang="en-US" sz="1600" dirty="0"/>
              <a:t>Capability discovery</a:t>
            </a:r>
          </a:p>
          <a:p>
            <a:pPr lvl="2">
              <a:buSzPct val="80000"/>
              <a:buFont typeface="Courier New" panose="02070309020205020404" pitchFamily="49" charset="0"/>
              <a:buChar char="o"/>
            </a:pPr>
            <a:r>
              <a:rPr lang="en-US" sz="1600" dirty="0"/>
              <a:t>During which a ranging responder advertises ranging capability in beacon (indicating whether it supports secured or non-secured, bi-directional measurement report feedback or not, trigger based or non-trigger based)   </a:t>
            </a:r>
          </a:p>
          <a:p>
            <a:pPr lvl="1"/>
            <a:r>
              <a:rPr lang="en-US" sz="1600" dirty="0"/>
              <a:t>Ranging parameter negotiation </a:t>
            </a:r>
          </a:p>
          <a:p>
            <a:pPr lvl="2">
              <a:buSzPct val="80000"/>
              <a:buFont typeface="Courier New" panose="02070309020205020404" pitchFamily="49" charset="0"/>
              <a:buChar char="o"/>
            </a:pPr>
            <a:r>
              <a:rPr lang="en-US" sz="1600" dirty="0"/>
              <a:t>Initiator and responder use FTM request/response to negotiate number of spatial time streams, bandwidth, LTF format and location measurement report (LMR) feedback type, </a:t>
            </a:r>
            <a:r>
              <a:rPr lang="en-US" sz="1600" i="1" dirty="0"/>
              <a:t>etc</a:t>
            </a:r>
            <a:r>
              <a:rPr lang="en-US" sz="1600" dirty="0"/>
              <a:t>.</a:t>
            </a:r>
          </a:p>
          <a:p>
            <a:pPr lvl="1"/>
            <a:r>
              <a:rPr lang="en-US" sz="1600" dirty="0"/>
              <a:t>Measurement sequence exchange  </a:t>
            </a:r>
          </a:p>
          <a:p>
            <a:pPr lvl="2">
              <a:buSzPct val="80000"/>
              <a:buFont typeface="Courier New" panose="02070309020205020404" pitchFamily="49" charset="0"/>
              <a:buChar char="o"/>
            </a:pPr>
            <a:r>
              <a:rPr lang="en-US" sz="1600" dirty="0"/>
              <a:t>Responder and Initiator exchange NDP frames and the location measurement report (LMR) using trigger-based sequence (MU scenario) or non-trigger based sequence (SU scenario) )   </a:t>
            </a:r>
          </a:p>
          <a:p>
            <a:pPr lvl="1"/>
            <a:r>
              <a:rPr lang="en-US" sz="1600" dirty="0"/>
              <a:t>Tear down</a:t>
            </a:r>
          </a:p>
          <a:p>
            <a:pPr lvl="2">
              <a:buSzPct val="80000"/>
              <a:buFont typeface="Courier New" panose="02070309020205020404" pitchFamily="49" charset="0"/>
              <a:buChar char="o"/>
            </a:pPr>
            <a:r>
              <a:rPr lang="en-US" sz="1600" dirty="0"/>
              <a:t>May be implicit or explicit</a:t>
            </a:r>
          </a:p>
          <a:p>
            <a:pPr>
              <a:buSzPct val="80000"/>
              <a:buFont typeface="Courier New" panose="02070309020205020404" pitchFamily="49" charset="0"/>
              <a:buChar char="o"/>
            </a:pPr>
            <a:r>
              <a:rPr lang="en-US" sz="2000" b="0" dirty="0"/>
              <a:t>11az defines ranging solution for both associated and non-associated STAs. </a:t>
            </a:r>
          </a:p>
          <a:p>
            <a:pPr lvl="1">
              <a:buSzPct val="80000"/>
              <a:buFont typeface="Courier New" panose="02070309020205020404" pitchFamily="49" charset="0"/>
              <a:buChar char="o"/>
            </a:pPr>
            <a:r>
              <a:rPr lang="en-US" sz="1600" dirty="0"/>
              <a:t>11az un-associated solution applies better to 11bd</a:t>
            </a:r>
          </a:p>
          <a:p>
            <a:pPr lvl="1">
              <a:buSzPct val="80000"/>
              <a:buFont typeface="Courier New" panose="02070309020205020404" pitchFamily="49" charset="0"/>
              <a:buChar char="o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63542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01AF647-38CB-404E-A312-1FF210139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B442FF6-20E5-48B9-BEF5-E26F01A96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1609 Multi-Channel Operation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BD6628-7830-4BC8-B299-A0B6E8B5D9D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5613" y="1570037"/>
            <a:ext cx="8228012" cy="4567767"/>
          </a:xfrm>
        </p:spPr>
        <p:txBody>
          <a:bodyPr/>
          <a:lstStyle/>
          <a:p>
            <a:r>
              <a:rPr lang="en-US" sz="2000" dirty="0"/>
              <a:t>1609.4 specifies the multi-channel operation for 802.11p/bd</a:t>
            </a:r>
          </a:p>
          <a:p>
            <a:pPr lvl="1"/>
            <a:r>
              <a:rPr lang="en-US" sz="1600" dirty="0"/>
              <a:t>Upon startup, STA monitors the Control Channel (CCH) until a Service Advertisement  is received for a Service Channel (SCH), or the device decides to utilize the SCH based on its announcements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To transmit on SCH, a STA transmits WAVE Announcement Action Frames on  CCH</a:t>
            </a:r>
          </a:p>
          <a:p>
            <a:pPr marL="511175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Broadcast messages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Other STAs receive the announcement and establishes communication with the provider on SCH</a:t>
            </a:r>
          </a:p>
          <a:p>
            <a:pPr marL="511175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Can be either unicast or multicast</a:t>
            </a: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Provider/user relationship </a:t>
            </a:r>
          </a:p>
          <a:p>
            <a:pPr marL="511175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Supports WSMP or IP packet</a:t>
            </a:r>
          </a:p>
          <a:p>
            <a:pPr marL="511175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Occurs only on SCH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863D4CF1-98B4-4694-861F-17E9B1F07CF0}"/>
              </a:ext>
            </a:extLst>
          </p:cNvPr>
          <p:cNvSpPr txBox="1">
            <a:spLocks/>
          </p:cNvSpPr>
          <p:nvPr/>
        </p:nvSpPr>
        <p:spPr bwMode="auto">
          <a:xfrm>
            <a:off x="582298" y="5717325"/>
            <a:ext cx="8531222" cy="788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endParaRPr kumimoji="0"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683571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69A65DF-C3F2-4B9C-A562-B339EB9D8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39933" y="6553200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A814067-C334-4A04-A651-BD155E492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Multi-channel 11az Ranging in 11bd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34A66D-92E5-41C7-A2D5-DE21F8F67A39}"/>
              </a:ext>
            </a:extLst>
          </p:cNvPr>
          <p:cNvSpPr txBox="1"/>
          <p:nvPr/>
        </p:nvSpPr>
        <p:spPr>
          <a:xfrm>
            <a:off x="5023616" y="1313200"/>
            <a:ext cx="1192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2"/>
                </a:solidFill>
                <a:cs typeface="Neo Sans Intel"/>
              </a:rPr>
              <a:t>RSTA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42D336-351D-40CA-8A8B-76847509A610}"/>
              </a:ext>
            </a:extLst>
          </p:cNvPr>
          <p:cNvSpPr txBox="1"/>
          <p:nvPr/>
        </p:nvSpPr>
        <p:spPr>
          <a:xfrm>
            <a:off x="3304942" y="1277729"/>
            <a:ext cx="984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2"/>
                </a:solidFill>
                <a:cs typeface="Neo Sans Intel"/>
              </a:rPr>
              <a:t>ISTA</a:t>
            </a:r>
            <a:endParaRPr lang="en-US" sz="1000" dirty="0">
              <a:solidFill>
                <a:schemeClr val="tx2"/>
              </a:solidFill>
              <a:cs typeface="Neo Sans Intel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DE3DBC8-63F4-41A7-8993-F581CA67569F}"/>
              </a:ext>
            </a:extLst>
          </p:cNvPr>
          <p:cNvCxnSpPr>
            <a:cxnSpLocks/>
          </p:cNvCxnSpPr>
          <p:nvPr/>
        </p:nvCxnSpPr>
        <p:spPr>
          <a:xfrm>
            <a:off x="3799915" y="2124518"/>
            <a:ext cx="1812837" cy="0"/>
          </a:xfrm>
          <a:prstGeom prst="straightConnector1">
            <a:avLst/>
          </a:prstGeom>
          <a:ln w="1587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095309C-5866-4DEE-A7CE-D8D8625EB134}"/>
              </a:ext>
            </a:extLst>
          </p:cNvPr>
          <p:cNvSpPr txBox="1"/>
          <p:nvPr/>
        </p:nvSpPr>
        <p:spPr>
          <a:xfrm>
            <a:off x="3969636" y="1385545"/>
            <a:ext cx="15270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2"/>
                </a:solidFill>
                <a:cs typeface="Neo Sans Intel"/>
              </a:rPr>
              <a:t>Wave Announcement frame(s)</a:t>
            </a:r>
            <a:endParaRPr lang="en-US" sz="1000" dirty="0">
              <a:solidFill>
                <a:schemeClr val="tx2"/>
              </a:solidFill>
              <a:cs typeface="Neo Sans Intel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4A7FD1B-593A-4983-95F1-47D94D6E9625}"/>
              </a:ext>
            </a:extLst>
          </p:cNvPr>
          <p:cNvCxnSpPr>
            <a:cxnSpLocks/>
          </p:cNvCxnSpPr>
          <p:nvPr/>
        </p:nvCxnSpPr>
        <p:spPr bwMode="auto">
          <a:xfrm>
            <a:off x="5943296" y="1644132"/>
            <a:ext cx="0" cy="1659698"/>
          </a:xfrm>
          <a:prstGeom prst="straightConnector1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D4AF365-C303-42EC-A206-D65F90F7B925}"/>
              </a:ext>
            </a:extLst>
          </p:cNvPr>
          <p:cNvSpPr txBox="1"/>
          <p:nvPr/>
        </p:nvSpPr>
        <p:spPr>
          <a:xfrm rot="5400000">
            <a:off x="5333967" y="2505551"/>
            <a:ext cx="15270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2"/>
                </a:solidFill>
                <a:cs typeface="Neo Sans Intel"/>
              </a:rPr>
              <a:t>CCH</a:t>
            </a:r>
            <a:endParaRPr lang="en-US" sz="1000" dirty="0">
              <a:solidFill>
                <a:schemeClr val="tx2"/>
              </a:solidFill>
              <a:cs typeface="Neo Sans Intel"/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C7A4DF1-CF92-420A-9383-A540F7C2CE94}"/>
              </a:ext>
            </a:extLst>
          </p:cNvPr>
          <p:cNvCxnSpPr>
            <a:cxnSpLocks/>
          </p:cNvCxnSpPr>
          <p:nvPr/>
        </p:nvCxnSpPr>
        <p:spPr>
          <a:xfrm flipH="1" flipV="1">
            <a:off x="3825963" y="2305063"/>
            <a:ext cx="1812269" cy="3392"/>
          </a:xfrm>
          <a:prstGeom prst="straightConnector1">
            <a:avLst/>
          </a:prstGeom>
          <a:ln w="1587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B6737A21-9122-4AC0-814D-E622A9FAFD7C}"/>
              </a:ext>
            </a:extLst>
          </p:cNvPr>
          <p:cNvSpPr txBox="1"/>
          <p:nvPr/>
        </p:nvSpPr>
        <p:spPr>
          <a:xfrm>
            <a:off x="6286947" y="1813916"/>
            <a:ext cx="28164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  <a:cs typeface="Neo Sans Intel"/>
              </a:rPr>
              <a:t>Ranging Service Negotiation using </a:t>
            </a:r>
            <a:r>
              <a:rPr lang="en-US" sz="1400" dirty="0">
                <a:solidFill>
                  <a:srgbClr val="0000FF"/>
                </a:solidFill>
                <a:cs typeface="Neo Sans Intel"/>
              </a:rPr>
              <a:t>higher layer exchanges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  <a:cs typeface="Neo Sans Intel"/>
              </a:rPr>
              <a:t>11az capability discovery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  <a:cs typeface="Neo Sans Intel"/>
              </a:rPr>
              <a:t>SCH rendezvous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/>
                </a:solidFill>
                <a:cs typeface="Neo Sans Intel"/>
              </a:rPr>
              <a:t>May be a channel in 5.9 GHz band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/>
                </a:solidFill>
                <a:cs typeface="Neo Sans Intel"/>
              </a:rPr>
              <a:t>May be a channel outside 5.9 GHz band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2"/>
                </a:solidFill>
                <a:cs typeface="Neo Sans Intel"/>
              </a:rPr>
              <a:t>May be the same channel </a:t>
            </a:r>
          </a:p>
          <a:p>
            <a:endParaRPr lang="en-US" sz="1000" dirty="0">
              <a:solidFill>
                <a:schemeClr val="tx2"/>
              </a:solidFill>
              <a:cs typeface="Neo Sans Intel"/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C629EDA-DE15-4E20-915E-D651F1492FEF}"/>
              </a:ext>
            </a:extLst>
          </p:cNvPr>
          <p:cNvCxnSpPr>
            <a:cxnSpLocks/>
          </p:cNvCxnSpPr>
          <p:nvPr/>
        </p:nvCxnSpPr>
        <p:spPr bwMode="auto">
          <a:xfrm>
            <a:off x="4038600" y="4396735"/>
            <a:ext cx="0" cy="1659698"/>
          </a:xfrm>
          <a:prstGeom prst="straightConnector1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5E8CCF81-2D1A-4502-AAC0-76AD50A6C3D7}"/>
              </a:ext>
            </a:extLst>
          </p:cNvPr>
          <p:cNvSpPr txBox="1"/>
          <p:nvPr/>
        </p:nvSpPr>
        <p:spPr>
          <a:xfrm>
            <a:off x="2286280" y="5972314"/>
            <a:ext cx="15270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6"/>
                </a:solidFill>
                <a:cs typeface="Neo Sans Intel"/>
              </a:rPr>
              <a:t>5.9 GHz band</a:t>
            </a:r>
            <a:endParaRPr lang="en-US" sz="1000" dirty="0">
              <a:solidFill>
                <a:schemeClr val="accent6"/>
              </a:solidFill>
              <a:cs typeface="Neo Sans Intel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B8C2B35-4557-4924-AC68-76C7F5BB0836}"/>
              </a:ext>
            </a:extLst>
          </p:cNvPr>
          <p:cNvSpPr/>
          <p:nvPr/>
        </p:nvSpPr>
        <p:spPr bwMode="auto">
          <a:xfrm>
            <a:off x="5333698" y="3422961"/>
            <a:ext cx="609598" cy="342834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3470CCF-535D-416E-8D1A-18E34BA59414}"/>
              </a:ext>
            </a:extLst>
          </p:cNvPr>
          <p:cNvSpPr txBox="1"/>
          <p:nvPr/>
        </p:nvSpPr>
        <p:spPr>
          <a:xfrm>
            <a:off x="5333698" y="3431586"/>
            <a:ext cx="622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Switch to SCH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9EEE159C-6C5D-4C5F-AD84-B9BD46C2AF1B}"/>
              </a:ext>
            </a:extLst>
          </p:cNvPr>
          <p:cNvSpPr/>
          <p:nvPr/>
        </p:nvSpPr>
        <p:spPr bwMode="auto">
          <a:xfrm>
            <a:off x="3492175" y="3422961"/>
            <a:ext cx="609598" cy="342834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0CF00B0-9427-4CD3-80F9-8D987ED91FA6}"/>
              </a:ext>
            </a:extLst>
          </p:cNvPr>
          <p:cNvSpPr txBox="1"/>
          <p:nvPr/>
        </p:nvSpPr>
        <p:spPr>
          <a:xfrm>
            <a:off x="3492175" y="3431586"/>
            <a:ext cx="622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Switch to SCH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928695CE-3D30-4516-8DEE-FC43B30A3104}"/>
              </a:ext>
            </a:extLst>
          </p:cNvPr>
          <p:cNvCxnSpPr>
            <a:cxnSpLocks/>
          </p:cNvCxnSpPr>
          <p:nvPr/>
        </p:nvCxnSpPr>
        <p:spPr>
          <a:xfrm>
            <a:off x="3825963" y="2473981"/>
            <a:ext cx="1812837" cy="0"/>
          </a:xfrm>
          <a:prstGeom prst="straightConnector1">
            <a:avLst/>
          </a:prstGeom>
          <a:ln w="1587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6927DF93-D9E7-483E-8BC1-9BAABC7C860A}"/>
              </a:ext>
            </a:extLst>
          </p:cNvPr>
          <p:cNvCxnSpPr>
            <a:cxnSpLocks/>
          </p:cNvCxnSpPr>
          <p:nvPr/>
        </p:nvCxnSpPr>
        <p:spPr>
          <a:xfrm flipH="1">
            <a:off x="3803336" y="2657918"/>
            <a:ext cx="1835464" cy="5303"/>
          </a:xfrm>
          <a:prstGeom prst="straightConnector1">
            <a:avLst/>
          </a:prstGeom>
          <a:ln w="1587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175B2C19-B813-47B9-9CC4-119E5C312923}"/>
              </a:ext>
            </a:extLst>
          </p:cNvPr>
          <p:cNvCxnSpPr>
            <a:cxnSpLocks/>
          </p:cNvCxnSpPr>
          <p:nvPr/>
        </p:nvCxnSpPr>
        <p:spPr>
          <a:xfrm>
            <a:off x="2133600" y="4913534"/>
            <a:ext cx="1812837" cy="0"/>
          </a:xfrm>
          <a:prstGeom prst="straightConnector1">
            <a:avLst/>
          </a:prstGeom>
          <a:ln w="1587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8D088E55-C226-4E25-9DE2-35A419B7BBEC}"/>
              </a:ext>
            </a:extLst>
          </p:cNvPr>
          <p:cNvCxnSpPr>
            <a:cxnSpLocks/>
          </p:cNvCxnSpPr>
          <p:nvPr/>
        </p:nvCxnSpPr>
        <p:spPr>
          <a:xfrm flipH="1">
            <a:off x="2143383" y="5375998"/>
            <a:ext cx="1828534" cy="5264"/>
          </a:xfrm>
          <a:prstGeom prst="straightConnector1">
            <a:avLst/>
          </a:prstGeom>
          <a:ln w="1587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907C3462-1094-48DC-AD42-8D2112B720F1}"/>
              </a:ext>
            </a:extLst>
          </p:cNvPr>
          <p:cNvCxnSpPr>
            <a:cxnSpLocks/>
          </p:cNvCxnSpPr>
          <p:nvPr/>
        </p:nvCxnSpPr>
        <p:spPr>
          <a:xfrm>
            <a:off x="2143383" y="5065934"/>
            <a:ext cx="1812837" cy="0"/>
          </a:xfrm>
          <a:prstGeom prst="straightConnector1">
            <a:avLst/>
          </a:prstGeom>
          <a:ln w="1587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300F5A42-F69A-43EC-A308-3C0132302A1F}"/>
              </a:ext>
            </a:extLst>
          </p:cNvPr>
          <p:cNvCxnSpPr>
            <a:cxnSpLocks/>
          </p:cNvCxnSpPr>
          <p:nvPr/>
        </p:nvCxnSpPr>
        <p:spPr>
          <a:xfrm flipH="1">
            <a:off x="2143383" y="5223598"/>
            <a:ext cx="1828800" cy="0"/>
          </a:xfrm>
          <a:prstGeom prst="straightConnector1">
            <a:avLst/>
          </a:prstGeom>
          <a:ln w="1587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9CB80DB7-A72F-4797-8488-2C4ACFA460C0}"/>
              </a:ext>
            </a:extLst>
          </p:cNvPr>
          <p:cNvSpPr txBox="1"/>
          <p:nvPr/>
        </p:nvSpPr>
        <p:spPr>
          <a:xfrm>
            <a:off x="2303321" y="4419208"/>
            <a:ext cx="1527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2"/>
                </a:solidFill>
                <a:cs typeface="Neo Sans Intel"/>
              </a:rPr>
              <a:t>NTB ranging sequence</a:t>
            </a:r>
            <a:endParaRPr lang="en-US" sz="100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6F5DC35-F7F5-4A24-8479-075826FCE37E}"/>
              </a:ext>
            </a:extLst>
          </p:cNvPr>
          <p:cNvSpPr txBox="1"/>
          <p:nvPr/>
        </p:nvSpPr>
        <p:spPr>
          <a:xfrm>
            <a:off x="5352779" y="5930014"/>
            <a:ext cx="1527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6"/>
                </a:solidFill>
                <a:cs typeface="Neo Sans Intel"/>
              </a:rPr>
              <a:t>Non 5.9 GHz IEEE band</a:t>
            </a:r>
            <a:endParaRPr lang="en-US" sz="1000" dirty="0">
              <a:solidFill>
                <a:schemeClr val="accent6"/>
              </a:solidFill>
              <a:cs typeface="Neo Sans Intel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1CA266D-F7D2-44A7-878B-2B41838A8A0D}"/>
              </a:ext>
            </a:extLst>
          </p:cNvPr>
          <p:cNvCxnSpPr>
            <a:cxnSpLocks/>
          </p:cNvCxnSpPr>
          <p:nvPr/>
        </p:nvCxnSpPr>
        <p:spPr>
          <a:xfrm>
            <a:off x="3796974" y="1570037"/>
            <a:ext cx="0" cy="1919915"/>
          </a:xfrm>
          <a:prstGeom prst="line">
            <a:avLst/>
          </a:prstGeom>
          <a:ln w="127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1F6A18C-58C9-4C5F-B765-1D9F64E3E770}"/>
              </a:ext>
            </a:extLst>
          </p:cNvPr>
          <p:cNvCxnSpPr>
            <a:cxnSpLocks/>
          </p:cNvCxnSpPr>
          <p:nvPr/>
        </p:nvCxnSpPr>
        <p:spPr>
          <a:xfrm>
            <a:off x="5646068" y="1585506"/>
            <a:ext cx="0" cy="1919915"/>
          </a:xfrm>
          <a:prstGeom prst="line">
            <a:avLst/>
          </a:prstGeom>
          <a:ln w="127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81FE009-C50E-4DB9-B6A7-8353CA1E9BFE}"/>
              </a:ext>
            </a:extLst>
          </p:cNvPr>
          <p:cNvCxnSpPr>
            <a:cxnSpLocks/>
          </p:cNvCxnSpPr>
          <p:nvPr/>
        </p:nvCxnSpPr>
        <p:spPr>
          <a:xfrm>
            <a:off x="2143383" y="4313016"/>
            <a:ext cx="0" cy="1919915"/>
          </a:xfrm>
          <a:prstGeom prst="line">
            <a:avLst/>
          </a:prstGeom>
          <a:ln w="127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72CF98D5-ADDB-4319-8838-AC3F3028917A}"/>
              </a:ext>
            </a:extLst>
          </p:cNvPr>
          <p:cNvCxnSpPr>
            <a:cxnSpLocks/>
          </p:cNvCxnSpPr>
          <p:nvPr/>
        </p:nvCxnSpPr>
        <p:spPr>
          <a:xfrm>
            <a:off x="3962400" y="4328485"/>
            <a:ext cx="0" cy="1919915"/>
          </a:xfrm>
          <a:prstGeom prst="line">
            <a:avLst/>
          </a:prstGeom>
          <a:ln w="127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60801792-7ACA-4197-8DE6-C43F25FF7A13}"/>
              </a:ext>
            </a:extLst>
          </p:cNvPr>
          <p:cNvSpPr txBox="1"/>
          <p:nvPr/>
        </p:nvSpPr>
        <p:spPr>
          <a:xfrm>
            <a:off x="3396365" y="4074071"/>
            <a:ext cx="1192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2"/>
                </a:solidFill>
                <a:cs typeface="Neo Sans Intel"/>
              </a:rPr>
              <a:t>RSTA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327B969-7EED-48FE-AD6B-A00EB9CD2F04}"/>
              </a:ext>
            </a:extLst>
          </p:cNvPr>
          <p:cNvSpPr txBox="1"/>
          <p:nvPr/>
        </p:nvSpPr>
        <p:spPr>
          <a:xfrm>
            <a:off x="1684196" y="4072042"/>
            <a:ext cx="984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2"/>
                </a:solidFill>
                <a:cs typeface="Neo Sans Intel"/>
              </a:rPr>
              <a:t>ISTA</a:t>
            </a:r>
            <a:endParaRPr lang="en-US" sz="100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9232560-698E-4268-B140-E9893936F67A}"/>
              </a:ext>
            </a:extLst>
          </p:cNvPr>
          <p:cNvSpPr txBox="1"/>
          <p:nvPr/>
        </p:nvSpPr>
        <p:spPr>
          <a:xfrm>
            <a:off x="2661755" y="3841954"/>
            <a:ext cx="984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6"/>
                </a:solidFill>
                <a:cs typeface="Neo Sans Intel"/>
              </a:rPr>
              <a:t>Option A</a:t>
            </a:r>
            <a:endParaRPr lang="en-US" sz="1000" dirty="0">
              <a:solidFill>
                <a:schemeClr val="accent6"/>
              </a:solidFill>
              <a:cs typeface="Neo Sans Intel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5200DDA-CBF3-49B8-AC47-15C3C65AA018}"/>
              </a:ext>
            </a:extLst>
          </p:cNvPr>
          <p:cNvSpPr txBox="1"/>
          <p:nvPr/>
        </p:nvSpPr>
        <p:spPr>
          <a:xfrm>
            <a:off x="5626167" y="3881290"/>
            <a:ext cx="984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6"/>
                </a:solidFill>
                <a:cs typeface="Neo Sans Intel"/>
              </a:rPr>
              <a:t>Option B</a:t>
            </a:r>
            <a:endParaRPr lang="en-US" sz="1000" dirty="0">
              <a:solidFill>
                <a:schemeClr val="accent6"/>
              </a:solidFill>
              <a:cs typeface="Neo Sans Intel"/>
            </a:endParaRP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C41549D7-86ED-4200-891B-40A8BCE5855E}"/>
              </a:ext>
            </a:extLst>
          </p:cNvPr>
          <p:cNvCxnSpPr>
            <a:cxnSpLocks/>
          </p:cNvCxnSpPr>
          <p:nvPr/>
        </p:nvCxnSpPr>
        <p:spPr bwMode="auto">
          <a:xfrm>
            <a:off x="7066226" y="4396735"/>
            <a:ext cx="0" cy="1659698"/>
          </a:xfrm>
          <a:prstGeom prst="straightConnector1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CE3A397-3A62-4F70-A4AC-E1E51A30FC6E}"/>
              </a:ext>
            </a:extLst>
          </p:cNvPr>
          <p:cNvCxnSpPr>
            <a:cxnSpLocks/>
          </p:cNvCxnSpPr>
          <p:nvPr/>
        </p:nvCxnSpPr>
        <p:spPr>
          <a:xfrm>
            <a:off x="5130512" y="4913534"/>
            <a:ext cx="1812837" cy="0"/>
          </a:xfrm>
          <a:prstGeom prst="straightConnector1">
            <a:avLst/>
          </a:prstGeom>
          <a:ln w="1587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37F7D378-6F42-48E8-B0BB-002BB292701F}"/>
              </a:ext>
            </a:extLst>
          </p:cNvPr>
          <p:cNvCxnSpPr>
            <a:cxnSpLocks/>
          </p:cNvCxnSpPr>
          <p:nvPr/>
        </p:nvCxnSpPr>
        <p:spPr>
          <a:xfrm flipH="1">
            <a:off x="5140295" y="5375998"/>
            <a:ext cx="1828534" cy="5264"/>
          </a:xfrm>
          <a:prstGeom prst="straightConnector1">
            <a:avLst/>
          </a:prstGeom>
          <a:ln w="1587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4DC11A8E-2127-4C6F-8BED-D80F808E5ADA}"/>
              </a:ext>
            </a:extLst>
          </p:cNvPr>
          <p:cNvCxnSpPr>
            <a:cxnSpLocks/>
          </p:cNvCxnSpPr>
          <p:nvPr/>
        </p:nvCxnSpPr>
        <p:spPr>
          <a:xfrm>
            <a:off x="5140295" y="5065934"/>
            <a:ext cx="1812837" cy="0"/>
          </a:xfrm>
          <a:prstGeom prst="straightConnector1">
            <a:avLst/>
          </a:prstGeom>
          <a:ln w="1587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ADA90F39-90E9-4E15-8969-CD4F70A7CC70}"/>
              </a:ext>
            </a:extLst>
          </p:cNvPr>
          <p:cNvCxnSpPr>
            <a:cxnSpLocks/>
          </p:cNvCxnSpPr>
          <p:nvPr/>
        </p:nvCxnSpPr>
        <p:spPr>
          <a:xfrm flipH="1">
            <a:off x="5140295" y="5223598"/>
            <a:ext cx="1828800" cy="0"/>
          </a:xfrm>
          <a:prstGeom prst="straightConnector1">
            <a:avLst/>
          </a:prstGeom>
          <a:ln w="1587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F2DF90CA-9FA0-48C8-9203-5A9F2EE3274D}"/>
              </a:ext>
            </a:extLst>
          </p:cNvPr>
          <p:cNvSpPr txBox="1"/>
          <p:nvPr/>
        </p:nvSpPr>
        <p:spPr>
          <a:xfrm>
            <a:off x="5300233" y="4419208"/>
            <a:ext cx="1527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2"/>
                </a:solidFill>
                <a:cs typeface="Neo Sans Intel"/>
              </a:rPr>
              <a:t>11az ranging sequence</a:t>
            </a:r>
            <a:endParaRPr lang="en-US" sz="1000" dirty="0">
              <a:solidFill>
                <a:schemeClr val="tx2"/>
              </a:solidFill>
              <a:cs typeface="Neo Sans Intel"/>
            </a:endParaRP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FACFAFE9-40BB-4A4D-BA5B-D81D90D1FCDA}"/>
              </a:ext>
            </a:extLst>
          </p:cNvPr>
          <p:cNvCxnSpPr>
            <a:cxnSpLocks/>
          </p:cNvCxnSpPr>
          <p:nvPr/>
        </p:nvCxnSpPr>
        <p:spPr>
          <a:xfrm>
            <a:off x="5140295" y="4313016"/>
            <a:ext cx="0" cy="1919915"/>
          </a:xfrm>
          <a:prstGeom prst="line">
            <a:avLst/>
          </a:prstGeom>
          <a:ln w="127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FAD998C8-7514-46AD-806C-4196E98AFC3B}"/>
              </a:ext>
            </a:extLst>
          </p:cNvPr>
          <p:cNvCxnSpPr>
            <a:cxnSpLocks/>
          </p:cNvCxnSpPr>
          <p:nvPr/>
        </p:nvCxnSpPr>
        <p:spPr>
          <a:xfrm>
            <a:off x="6989389" y="4328485"/>
            <a:ext cx="0" cy="1919915"/>
          </a:xfrm>
          <a:prstGeom prst="line">
            <a:avLst/>
          </a:prstGeom>
          <a:ln w="127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DBAE8B0A-8527-4C26-9FB6-F1C92B5A82F0}"/>
              </a:ext>
            </a:extLst>
          </p:cNvPr>
          <p:cNvSpPr txBox="1"/>
          <p:nvPr/>
        </p:nvSpPr>
        <p:spPr>
          <a:xfrm>
            <a:off x="6393277" y="4074071"/>
            <a:ext cx="1192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2"/>
                </a:solidFill>
                <a:cs typeface="Neo Sans Intel"/>
              </a:rPr>
              <a:t>RSTA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D8BC4BF-BCD1-473D-BB23-ABDF4FD63F89}"/>
              </a:ext>
            </a:extLst>
          </p:cNvPr>
          <p:cNvSpPr txBox="1"/>
          <p:nvPr/>
        </p:nvSpPr>
        <p:spPr>
          <a:xfrm>
            <a:off x="4674603" y="4076655"/>
            <a:ext cx="984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2"/>
                </a:solidFill>
                <a:cs typeface="Neo Sans Intel"/>
              </a:rPr>
              <a:t>ISTA</a:t>
            </a:r>
            <a:endParaRPr lang="en-US" sz="100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50CBC8A-5277-4807-8ED9-97B2F80AB987}"/>
              </a:ext>
            </a:extLst>
          </p:cNvPr>
          <p:cNvSpPr txBox="1"/>
          <p:nvPr/>
        </p:nvSpPr>
        <p:spPr>
          <a:xfrm>
            <a:off x="-26737" y="4556543"/>
            <a:ext cx="251459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2"/>
                </a:solidFill>
                <a:cs typeface="Neo Sans Intel"/>
              </a:rPr>
              <a:t>Ranging Service measurement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b="1" dirty="0">
                <a:solidFill>
                  <a:srgbClr val="0000FF"/>
                </a:solidFill>
                <a:cs typeface="Neo Sans Intel"/>
              </a:rPr>
              <a:t>11az Pre-association security negotiation (optional</a:t>
            </a:r>
            <a:r>
              <a:rPr lang="en-US" sz="1000" dirty="0">
                <a:solidFill>
                  <a:schemeClr val="tx2"/>
                </a:solidFill>
                <a:cs typeface="Neo Sans Intel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2"/>
                </a:solidFill>
                <a:cs typeface="Neo Sans Intel"/>
              </a:rPr>
              <a:t>11az parameter negotiation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b="1" dirty="0">
                <a:solidFill>
                  <a:srgbClr val="0000FF"/>
                </a:solidFill>
                <a:cs typeface="Neo Sans Intel"/>
              </a:rPr>
              <a:t>NTB measurement sequence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2"/>
                </a:solidFill>
                <a:cs typeface="Neo Sans Intel"/>
              </a:rPr>
              <a:t>No PHY security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2"/>
                </a:solidFill>
                <a:cs typeface="Neo Sans Intel"/>
              </a:rPr>
              <a:t>11az termination (may be implicit)</a:t>
            </a:r>
          </a:p>
          <a:p>
            <a:endParaRPr lang="en-US" sz="60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608B60F-850E-48E3-A019-46801CF7823B}"/>
              </a:ext>
            </a:extLst>
          </p:cNvPr>
          <p:cNvSpPr txBox="1"/>
          <p:nvPr/>
        </p:nvSpPr>
        <p:spPr>
          <a:xfrm>
            <a:off x="7098957" y="4556543"/>
            <a:ext cx="2472429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2"/>
                </a:solidFill>
                <a:cs typeface="Neo Sans Intel"/>
              </a:rPr>
              <a:t>Ranging Service measurement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2"/>
                </a:solidFill>
                <a:cs typeface="Neo Sans Intel"/>
              </a:rPr>
              <a:t>11az PASN (optional)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2"/>
                </a:solidFill>
                <a:cs typeface="Neo Sans Intel"/>
              </a:rPr>
              <a:t>11az parameter negotiation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2"/>
                </a:solidFill>
                <a:cs typeface="Neo Sans Intel"/>
              </a:rPr>
              <a:t>11az measurements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2"/>
                </a:solidFill>
                <a:cs typeface="Neo Sans Intel"/>
              </a:rPr>
              <a:t>PHY security (optional)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2"/>
                </a:solidFill>
                <a:cs typeface="Neo Sans Intel"/>
              </a:rPr>
              <a:t>11az termination (may be implicit)</a:t>
            </a:r>
          </a:p>
        </p:txBody>
      </p:sp>
    </p:spTree>
    <p:extLst>
      <p:ext uri="{BB962C8B-B14F-4D97-AF65-F5344CB8AC3E}">
        <p14:creationId xmlns:p14="http://schemas.microsoft.com/office/powerpoint/2010/main" val="2307670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4558DD5-7012-4B3E-B983-2EC0FAAB3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FBD9591-D45E-4595-BA59-A97DA4EF3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multi-channel 11az ranging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5EF2C8-644A-402B-BC72-7A886DB2B47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24860" y="1570037"/>
            <a:ext cx="8228012" cy="4567767"/>
          </a:xfrm>
        </p:spPr>
        <p:txBody>
          <a:bodyPr/>
          <a:lstStyle/>
          <a:p>
            <a:r>
              <a:rPr lang="en-US" dirty="0"/>
              <a:t>11az defines the latest ranging solution for 802.11 including PHY security</a:t>
            </a:r>
          </a:p>
          <a:p>
            <a:r>
              <a:rPr lang="en-US" dirty="0"/>
              <a:t>Multi-channel adaptation of 11az for 11bd enables 11az features for OCB and more</a:t>
            </a:r>
          </a:p>
          <a:p>
            <a:pPr lvl="1"/>
            <a:r>
              <a:rPr lang="en-US" dirty="0"/>
              <a:t>Capability discovery is handled via 1609.4 mechanisms </a:t>
            </a:r>
          </a:p>
          <a:p>
            <a:pPr lvl="1"/>
            <a:r>
              <a:rPr lang="en-US" dirty="0"/>
              <a:t>Flexible channelization operation</a:t>
            </a:r>
          </a:p>
          <a:p>
            <a:pPr lvl="2"/>
            <a:r>
              <a:rPr lang="en-US" dirty="0"/>
              <a:t>If non-ITS 802.11 channels available, higher BW can be used for higher ranging accuracy</a:t>
            </a:r>
          </a:p>
          <a:p>
            <a:pPr lvl="2"/>
            <a:r>
              <a:rPr lang="en-US" dirty="0"/>
              <a:t>If limited to ITS channels, then 1609.4 multi-channel enables flexible and efficient operation </a:t>
            </a:r>
          </a:p>
          <a:p>
            <a:pPr lvl="1"/>
            <a:r>
              <a:rPr lang="en-US" dirty="0"/>
              <a:t>Minimum changes required in 11bd specification</a:t>
            </a:r>
          </a:p>
          <a:p>
            <a:pPr lvl="2"/>
            <a:r>
              <a:rPr lang="en-US" dirty="0"/>
              <a:t>NDP and 11az control frames definition for 11bd (similar to other signal formats already defined in 11bd) for ranging in ITS band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700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468FB7E-6769-4464-B70E-9C074E135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C8AACB7-0F58-46C0-AD0F-1150EEEA0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11bd spec work required (1/2)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9A7F08-A590-4D8A-93F8-F2608D4155D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64014" y="1447800"/>
            <a:ext cx="8531225" cy="5027613"/>
          </a:xfrm>
        </p:spPr>
        <p:txBody>
          <a:bodyPr/>
          <a:lstStyle/>
          <a:p>
            <a:r>
              <a:rPr lang="en-US" dirty="0"/>
              <a:t>Capability Discovery:</a:t>
            </a:r>
          </a:p>
          <a:p>
            <a:pPr lvl="1"/>
            <a:r>
              <a:rPr lang="en-US" dirty="0"/>
              <a:t>Using higher layer messages</a:t>
            </a:r>
          </a:p>
          <a:p>
            <a:pPr lvl="1"/>
            <a:r>
              <a:rPr lang="en-US" dirty="0"/>
              <a:t>Spec work: </a:t>
            </a:r>
            <a:r>
              <a:rPr lang="en-US" dirty="0">
                <a:solidFill>
                  <a:schemeClr val="accent2"/>
                </a:solidFill>
              </a:rPr>
              <a:t>indication of possibility of this option. 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Parameters to be either fixed or negotiated at the end of the procedure TBD.</a:t>
            </a:r>
          </a:p>
          <a:p>
            <a:r>
              <a:rPr lang="en-US" dirty="0"/>
              <a:t>Unassociated security context establishment</a:t>
            </a:r>
          </a:p>
          <a:p>
            <a:pPr lvl="1"/>
            <a:r>
              <a:rPr lang="en-US" dirty="0"/>
              <a:t>Can be skipped per higher layer exchanges i.e., capability/use case/policy</a:t>
            </a:r>
          </a:p>
          <a:p>
            <a:pPr lvl="1"/>
            <a:r>
              <a:rPr lang="en-US" dirty="0"/>
              <a:t>Needs PMK to be provided by the higher layers. </a:t>
            </a:r>
          </a:p>
          <a:p>
            <a:pPr lvl="2"/>
            <a:r>
              <a:rPr lang="en-US" dirty="0"/>
              <a:t>Can be provided as “ranging certificate” similar to how it is done for other use cases </a:t>
            </a:r>
          </a:p>
          <a:p>
            <a:pPr lvl="1"/>
            <a:r>
              <a:rPr lang="en-US" dirty="0"/>
              <a:t>3 frame exchange: </a:t>
            </a:r>
          </a:p>
          <a:p>
            <a:pPr lvl="2"/>
            <a:r>
              <a:rPr lang="en-US" dirty="0"/>
              <a:t>Use of 11az messages. 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Spec work: 11az PASN text updated for two non-AP STAs (12.13.3.2)</a:t>
            </a:r>
          </a:p>
          <a:p>
            <a:pPr lvl="3"/>
            <a:r>
              <a:rPr lang="en-US" dirty="0"/>
              <a:t>5.9 GHz band: 11az Management frames carried in NGV PPDU format</a:t>
            </a:r>
          </a:p>
          <a:p>
            <a:pPr lvl="3"/>
            <a:r>
              <a:rPr lang="en-US" dirty="0"/>
              <a:t>non-5.9 GHz band: no change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877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61C3784-EA04-417F-B5AF-18B894381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A159682-2A6C-4601-A64C-C1FFC624B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11bd spec work required (2/2)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924FC6-E1F7-47D3-8955-A86E2CA49F5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000" dirty="0"/>
              <a:t>11az parameter negotiation</a:t>
            </a:r>
          </a:p>
          <a:p>
            <a:pPr lvl="1"/>
            <a:r>
              <a:rPr lang="en-US" sz="1600" dirty="0"/>
              <a:t>2 action frames (FTM request and FTM)</a:t>
            </a:r>
          </a:p>
          <a:p>
            <a:pPr lvl="1"/>
            <a:r>
              <a:rPr lang="en-US" sz="1600" dirty="0"/>
              <a:t>Spec work: </a:t>
            </a:r>
          </a:p>
          <a:p>
            <a:pPr lvl="3"/>
            <a:r>
              <a:rPr lang="en-US" dirty="0"/>
              <a:t>5.9 GHz band: 11az action frames carried in NGV PPDU format</a:t>
            </a:r>
          </a:p>
          <a:p>
            <a:pPr lvl="3"/>
            <a:r>
              <a:rPr lang="en-US" dirty="0"/>
              <a:t>non-5.9 GHz band: no change</a:t>
            </a:r>
          </a:p>
          <a:p>
            <a:r>
              <a:rPr lang="en-US" sz="2000" dirty="0"/>
              <a:t>11az measurement sequence</a:t>
            </a:r>
          </a:p>
          <a:p>
            <a:pPr lvl="1"/>
            <a:r>
              <a:rPr lang="en-US" sz="1600" dirty="0"/>
              <a:t>NTB in 5.9 GHz band</a:t>
            </a:r>
          </a:p>
          <a:p>
            <a:pPr lvl="1"/>
            <a:r>
              <a:rPr lang="en-US" sz="1600" dirty="0"/>
              <a:t>All of 11az measurements sequence available on other bands</a:t>
            </a:r>
          </a:p>
          <a:p>
            <a:pPr lvl="1"/>
            <a:r>
              <a:rPr lang="en-US" sz="1600" dirty="0">
                <a:solidFill>
                  <a:schemeClr val="accent2"/>
                </a:solidFill>
              </a:rPr>
              <a:t>Spec work: definition of</a:t>
            </a:r>
          </a:p>
          <a:p>
            <a:pPr lvl="3"/>
            <a:r>
              <a:rPr lang="en-US" sz="1400" dirty="0">
                <a:solidFill>
                  <a:schemeClr val="accent2"/>
                </a:solidFill>
              </a:rPr>
              <a:t>NGV NDP: NGV PPDU – Data</a:t>
            </a:r>
          </a:p>
          <a:p>
            <a:pPr lvl="3"/>
            <a:r>
              <a:rPr lang="en-US" sz="1400" dirty="0">
                <a:solidFill>
                  <a:schemeClr val="accent2"/>
                </a:solidFill>
              </a:rPr>
              <a:t>NGV NDPA: NGV PPDU version</a:t>
            </a:r>
          </a:p>
          <a:p>
            <a:pPr lvl="3"/>
            <a:r>
              <a:rPr lang="en-US" sz="1400" dirty="0"/>
              <a:t>LMR: management frame carried in NGV PPDU format</a:t>
            </a:r>
          </a:p>
          <a:p>
            <a:r>
              <a:rPr lang="en-US" sz="2000" dirty="0"/>
              <a:t>Secure LTF </a:t>
            </a:r>
          </a:p>
          <a:p>
            <a:pPr lvl="1"/>
            <a:r>
              <a:rPr lang="en-US" sz="1600" dirty="0">
                <a:sym typeface="Wingdings" panose="05000000000000000000" pitchFamily="2" charset="2"/>
              </a:rPr>
              <a:t>Available as is on non-ITS bands. Not supported on ITS bands.</a:t>
            </a:r>
          </a:p>
          <a:p>
            <a:pPr lvl="1"/>
            <a:r>
              <a:rPr lang="en-US" sz="1600" dirty="0">
                <a:sym typeface="Wingdings" panose="05000000000000000000" pitchFamily="2" charset="2"/>
              </a:rPr>
              <a:t>Spec work: none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8735037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252679</TotalTime>
  <Words>1131</Words>
  <Application>Microsoft Office PowerPoint</Application>
  <PresentationFormat>On-screen Show (4:3)</PresentationFormat>
  <Paragraphs>198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Courier New</vt:lpstr>
      <vt:lpstr>Times New Roman</vt:lpstr>
      <vt:lpstr>802-11-Submission</vt:lpstr>
      <vt:lpstr>Ranging in 11bd</vt:lpstr>
      <vt:lpstr>Background</vt:lpstr>
      <vt:lpstr>Abstract </vt:lpstr>
      <vt:lpstr>11az Ranging Overview </vt:lpstr>
      <vt:lpstr>1609 Multi-Channel Operation</vt:lpstr>
      <vt:lpstr>Multi-channel 11az Ranging in 11bd</vt:lpstr>
      <vt:lpstr>Benefits of multi-channel 11az ranging</vt:lpstr>
      <vt:lpstr>11bd spec work required (1/2)</vt:lpstr>
      <vt:lpstr>11bd spec work required (2/2)</vt:lpstr>
      <vt:lpstr>References</vt:lpstr>
      <vt:lpstr>Backup</vt:lpstr>
      <vt:lpstr>Non-trigger Based Ranging Sequence</vt:lpstr>
      <vt:lpstr>PowerPoint Presentation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Sadeghi, Bahareh</cp:lastModifiedBy>
  <cp:revision>11276</cp:revision>
  <cp:lastPrinted>2018-10-31T23:27:01Z</cp:lastPrinted>
  <dcterms:created xsi:type="dcterms:W3CDTF">2007-05-21T21:00:37Z</dcterms:created>
  <dcterms:modified xsi:type="dcterms:W3CDTF">2020-11-05T23:48:07Z</dcterms:modified>
</cp:coreProperties>
</file>