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265" r:id="rId3"/>
    <p:sldId id="930" r:id="rId4"/>
    <p:sldId id="937" r:id="rId5"/>
    <p:sldId id="935" r:id="rId6"/>
    <p:sldId id="941" r:id="rId7"/>
    <p:sldId id="942" r:id="rId8"/>
    <p:sldId id="943" r:id="rId9"/>
    <p:sldId id="944" r:id="rId10"/>
    <p:sldId id="931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deghi, Bahareh" initials="SB" lastIdx="2" clrIdx="0">
    <p:extLst>
      <p:ext uri="{19B8F6BF-5375-455C-9EA6-DF929625EA0E}">
        <p15:presenceInfo xmlns:p15="http://schemas.microsoft.com/office/powerpoint/2012/main" userId="S::bahareh.sadeghi@intel.com::cd57bf2b-1b16-4d2a-aeab-18ee94fad4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84AA4B-BF72-4F7F-8CC9-3C649434C54A}" v="47" dt="2020-11-02T22:53:57.4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24" autoAdjust="0"/>
    <p:restoredTop sz="92722" autoAdjust="0"/>
  </p:normalViewPr>
  <p:slideViewPr>
    <p:cSldViewPr>
      <p:cViewPr varScale="1">
        <p:scale>
          <a:sx n="74" d="100"/>
          <a:sy n="74" d="100"/>
        </p:scale>
        <p:origin x="104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deghi, Bahareh" userId="cd57bf2b-1b16-4d2a-aeab-18ee94fad450" providerId="ADAL" clId="{7486251F-8359-4884-8A7E-CDF5956A89F3}"/>
    <pc:docChg chg="custSel addSld delSld modSld sldOrd modMainMaster">
      <pc:chgData name="Sadeghi, Bahareh" userId="cd57bf2b-1b16-4d2a-aeab-18ee94fad450" providerId="ADAL" clId="{7486251F-8359-4884-8A7E-CDF5956A89F3}" dt="2020-11-02T23:10:31.786" v="3625" actId="20577"/>
      <pc:docMkLst>
        <pc:docMk/>
      </pc:docMkLst>
      <pc:sldChg chg="modSp">
        <pc:chgData name="Sadeghi, Bahareh" userId="cd57bf2b-1b16-4d2a-aeab-18ee94fad450" providerId="ADAL" clId="{7486251F-8359-4884-8A7E-CDF5956A89F3}" dt="2020-11-02T22:53:29.621" v="3036" actId="20577"/>
        <pc:sldMkLst>
          <pc:docMk/>
          <pc:sldMk cId="2730580874" sldId="265"/>
        </pc:sldMkLst>
        <pc:spChg chg="mod">
          <ac:chgData name="Sadeghi, Bahareh" userId="cd57bf2b-1b16-4d2a-aeab-18ee94fad450" providerId="ADAL" clId="{7486251F-8359-4884-8A7E-CDF5956A89F3}" dt="2020-11-02T22:53:29.621" v="3036" actId="20577"/>
          <ac:spMkLst>
            <pc:docMk/>
            <pc:sldMk cId="2730580874" sldId="265"/>
            <ac:spMk id="3" creationId="{00000000-0000-0000-0000-000000000000}"/>
          </ac:spMkLst>
        </pc:spChg>
      </pc:sldChg>
      <pc:sldChg chg="modSp">
        <pc:chgData name="Sadeghi, Bahareh" userId="cd57bf2b-1b16-4d2a-aeab-18ee94fad450" providerId="ADAL" clId="{7486251F-8359-4884-8A7E-CDF5956A89F3}" dt="2020-11-02T23:10:31.786" v="3625" actId="20577"/>
        <pc:sldMkLst>
          <pc:docMk/>
          <pc:sldMk cId="0" sldId="283"/>
        </pc:sldMkLst>
        <pc:spChg chg="mod">
          <ac:chgData name="Sadeghi, Bahareh" userId="cd57bf2b-1b16-4d2a-aeab-18ee94fad450" providerId="ADAL" clId="{7486251F-8359-4884-8A7E-CDF5956A89F3}" dt="2020-11-02T18:04:54.964" v="102" actId="20577"/>
          <ac:spMkLst>
            <pc:docMk/>
            <pc:sldMk cId="0" sldId="283"/>
            <ac:spMk id="6150" creationId="{00000000-0000-0000-0000-000000000000}"/>
          </ac:spMkLst>
        </pc:spChg>
        <pc:graphicFrameChg chg="modGraphic">
          <ac:chgData name="Sadeghi, Bahareh" userId="cd57bf2b-1b16-4d2a-aeab-18ee94fad450" providerId="ADAL" clId="{7486251F-8359-4884-8A7E-CDF5956A89F3}" dt="2020-11-02T23:10:31.786" v="3625" actId="20577"/>
          <ac:graphicFrameMkLst>
            <pc:docMk/>
            <pc:sldMk cId="0" sldId="283"/>
            <ac:graphicFrameMk id="11" creationId="{00000000-0000-0000-0000-000000000000}"/>
          </ac:graphicFrameMkLst>
        </pc:graphicFrameChg>
      </pc:sldChg>
      <pc:sldChg chg="del">
        <pc:chgData name="Sadeghi, Bahareh" userId="cd57bf2b-1b16-4d2a-aeab-18ee94fad450" providerId="ADAL" clId="{7486251F-8359-4884-8A7E-CDF5956A89F3}" dt="2020-11-02T22:13:23.068" v="2142" actId="2696"/>
        <pc:sldMkLst>
          <pc:docMk/>
          <pc:sldMk cId="166004605" sldId="468"/>
        </pc:sldMkLst>
      </pc:sldChg>
      <pc:sldChg chg="del">
        <pc:chgData name="Sadeghi, Bahareh" userId="cd57bf2b-1b16-4d2a-aeab-18ee94fad450" providerId="ADAL" clId="{7486251F-8359-4884-8A7E-CDF5956A89F3}" dt="2020-11-02T22:09:39.735" v="2140" actId="2696"/>
        <pc:sldMkLst>
          <pc:docMk/>
          <pc:sldMk cId="484913623" sldId="469"/>
        </pc:sldMkLst>
      </pc:sldChg>
      <pc:sldChg chg="del">
        <pc:chgData name="Sadeghi, Bahareh" userId="cd57bf2b-1b16-4d2a-aeab-18ee94fad450" providerId="ADAL" clId="{7486251F-8359-4884-8A7E-CDF5956A89F3}" dt="2020-11-02T22:40:04.362" v="2621" actId="2696"/>
        <pc:sldMkLst>
          <pc:docMk/>
          <pc:sldMk cId="2759039716" sldId="927"/>
        </pc:sldMkLst>
      </pc:sldChg>
      <pc:sldChg chg="modSp">
        <pc:chgData name="Sadeghi, Bahareh" userId="cd57bf2b-1b16-4d2a-aeab-18ee94fad450" providerId="ADAL" clId="{7486251F-8359-4884-8A7E-CDF5956A89F3}" dt="2020-11-02T23:09:32.198" v="3624" actId="20577"/>
        <pc:sldMkLst>
          <pc:docMk/>
          <pc:sldMk cId="1793369670" sldId="930"/>
        </pc:sldMkLst>
        <pc:spChg chg="mod">
          <ac:chgData name="Sadeghi, Bahareh" userId="cd57bf2b-1b16-4d2a-aeab-18ee94fad450" providerId="ADAL" clId="{7486251F-8359-4884-8A7E-CDF5956A89F3}" dt="2020-11-02T22:46:57.199" v="2896" actId="20577"/>
          <ac:spMkLst>
            <pc:docMk/>
            <pc:sldMk cId="1793369670" sldId="930"/>
            <ac:spMk id="3" creationId="{00000000-0000-0000-0000-000000000000}"/>
          </ac:spMkLst>
        </pc:spChg>
        <pc:spChg chg="mod">
          <ac:chgData name="Sadeghi, Bahareh" userId="cd57bf2b-1b16-4d2a-aeab-18ee94fad450" providerId="ADAL" clId="{7486251F-8359-4884-8A7E-CDF5956A89F3}" dt="2020-11-02T23:09:32.198" v="3624" actId="20577"/>
          <ac:spMkLst>
            <pc:docMk/>
            <pc:sldMk cId="1793369670" sldId="930"/>
            <ac:spMk id="7" creationId="{00000000-0000-0000-0000-000000000000}"/>
          </ac:spMkLst>
        </pc:spChg>
      </pc:sldChg>
      <pc:sldChg chg="modSp ord">
        <pc:chgData name="Sadeghi, Bahareh" userId="cd57bf2b-1b16-4d2a-aeab-18ee94fad450" providerId="ADAL" clId="{7486251F-8359-4884-8A7E-CDF5956A89F3}" dt="2020-11-02T22:48:13.958" v="2901"/>
        <pc:sldMkLst>
          <pc:docMk/>
          <pc:sldMk cId="3662347586" sldId="931"/>
        </pc:sldMkLst>
        <pc:spChg chg="mod">
          <ac:chgData name="Sadeghi, Bahareh" userId="cd57bf2b-1b16-4d2a-aeab-18ee94fad450" providerId="ADAL" clId="{7486251F-8359-4884-8A7E-CDF5956A89F3}" dt="2020-11-02T22:13:29.201" v="2144" actId="5793"/>
          <ac:spMkLst>
            <pc:docMk/>
            <pc:sldMk cId="3662347586" sldId="931"/>
            <ac:spMk id="4" creationId="{00000000-0000-0000-0000-000000000000}"/>
          </ac:spMkLst>
        </pc:spChg>
      </pc:sldChg>
      <pc:sldChg chg="del">
        <pc:chgData name="Sadeghi, Bahareh" userId="cd57bf2b-1b16-4d2a-aeab-18ee94fad450" providerId="ADAL" clId="{7486251F-8359-4884-8A7E-CDF5956A89F3}" dt="2020-11-02T22:09:38.602" v="2139" actId="2696"/>
        <pc:sldMkLst>
          <pc:docMk/>
          <pc:sldMk cId="377237993" sldId="932"/>
        </pc:sldMkLst>
      </pc:sldChg>
      <pc:sldChg chg="addSp delSp modSp ord">
        <pc:chgData name="Sadeghi, Bahareh" userId="cd57bf2b-1b16-4d2a-aeab-18ee94fad450" providerId="ADAL" clId="{7486251F-8359-4884-8A7E-CDF5956A89F3}" dt="2020-11-02T19:31:04.661" v="918" actId="1076"/>
        <pc:sldMkLst>
          <pc:docMk/>
          <pc:sldMk cId="1683571359" sldId="935"/>
        </pc:sldMkLst>
        <pc:spChg chg="mod">
          <ac:chgData name="Sadeghi, Bahareh" userId="cd57bf2b-1b16-4d2a-aeab-18ee94fad450" providerId="ADAL" clId="{7486251F-8359-4884-8A7E-CDF5956A89F3}" dt="2020-11-02T19:31:04.661" v="918" actId="1076"/>
          <ac:spMkLst>
            <pc:docMk/>
            <pc:sldMk cId="1683571359" sldId="935"/>
            <ac:spMk id="4" creationId="{8EBD6628-7830-4BC8-B299-A0B6E8B5D9D6}"/>
          </ac:spMkLst>
        </pc:spChg>
        <pc:spChg chg="add mod">
          <ac:chgData name="Sadeghi, Bahareh" userId="cd57bf2b-1b16-4d2a-aeab-18ee94fad450" providerId="ADAL" clId="{7486251F-8359-4884-8A7E-CDF5956A89F3}" dt="2020-11-02T19:29:48.764" v="911"/>
          <ac:spMkLst>
            <pc:docMk/>
            <pc:sldMk cId="1683571359" sldId="935"/>
            <ac:spMk id="6" creationId="{863D4CF1-98B4-4694-861F-17E9B1F07CF0}"/>
          </ac:spMkLst>
        </pc:spChg>
        <pc:picChg chg="del">
          <ac:chgData name="Sadeghi, Bahareh" userId="cd57bf2b-1b16-4d2a-aeab-18ee94fad450" providerId="ADAL" clId="{7486251F-8359-4884-8A7E-CDF5956A89F3}" dt="2020-11-02T19:12:24.401" v="506" actId="478"/>
          <ac:picMkLst>
            <pc:docMk/>
            <pc:sldMk cId="1683571359" sldId="935"/>
            <ac:picMk id="5" creationId="{4EB7C369-CD87-4A72-AB82-69473CC9A56A}"/>
          </ac:picMkLst>
        </pc:picChg>
      </pc:sldChg>
      <pc:sldChg chg="modSp">
        <pc:chgData name="Sadeghi, Bahareh" userId="cd57bf2b-1b16-4d2a-aeab-18ee94fad450" providerId="ADAL" clId="{7486251F-8359-4884-8A7E-CDF5956A89F3}" dt="2020-11-02T19:10:41.798" v="504" actId="1076"/>
        <pc:sldMkLst>
          <pc:docMk/>
          <pc:sldMk cId="863542736" sldId="937"/>
        </pc:sldMkLst>
        <pc:spChg chg="mod">
          <ac:chgData name="Sadeghi, Bahareh" userId="cd57bf2b-1b16-4d2a-aeab-18ee94fad450" providerId="ADAL" clId="{7486251F-8359-4884-8A7E-CDF5956A89F3}" dt="2020-11-02T19:08:53.714" v="302" actId="1076"/>
          <ac:spMkLst>
            <pc:docMk/>
            <pc:sldMk cId="863542736" sldId="937"/>
            <ac:spMk id="3" creationId="{00000000-0000-0000-0000-000000000000}"/>
          </ac:spMkLst>
        </pc:spChg>
        <pc:spChg chg="mod">
          <ac:chgData name="Sadeghi, Bahareh" userId="cd57bf2b-1b16-4d2a-aeab-18ee94fad450" providerId="ADAL" clId="{7486251F-8359-4884-8A7E-CDF5956A89F3}" dt="2020-11-02T19:10:41.798" v="504" actId="1076"/>
          <ac:spMkLst>
            <pc:docMk/>
            <pc:sldMk cId="863542736" sldId="937"/>
            <ac:spMk id="4" creationId="{00000000-0000-0000-0000-000000000000}"/>
          </ac:spMkLst>
        </pc:spChg>
      </pc:sldChg>
      <pc:sldChg chg="del">
        <pc:chgData name="Sadeghi, Bahareh" userId="cd57bf2b-1b16-4d2a-aeab-18ee94fad450" providerId="ADAL" clId="{7486251F-8359-4884-8A7E-CDF5956A89F3}" dt="2020-11-02T22:09:41.434" v="2141" actId="2696"/>
        <pc:sldMkLst>
          <pc:docMk/>
          <pc:sldMk cId="2760745215" sldId="938"/>
        </pc:sldMkLst>
      </pc:sldChg>
      <pc:sldChg chg="addSp delSp modSp ord delCm">
        <pc:chgData name="Sadeghi, Bahareh" userId="cd57bf2b-1b16-4d2a-aeab-18ee94fad450" providerId="ADAL" clId="{7486251F-8359-4884-8A7E-CDF5956A89F3}" dt="2020-11-02T19:32:47.351" v="1005" actId="20577"/>
        <pc:sldMkLst>
          <pc:docMk/>
          <pc:sldMk cId="148358729" sldId="941"/>
        </pc:sldMkLst>
        <pc:spChg chg="mod">
          <ac:chgData name="Sadeghi, Bahareh" userId="cd57bf2b-1b16-4d2a-aeab-18ee94fad450" providerId="ADAL" clId="{7486251F-8359-4884-8A7E-CDF5956A89F3}" dt="2020-11-02T19:19:18.457" v="696" actId="1076"/>
          <ac:spMkLst>
            <pc:docMk/>
            <pc:sldMk cId="148358729" sldId="941"/>
            <ac:spMk id="2" creationId="{769A65DF-C3F2-4B9C-A562-B339EB9D851B}"/>
          </ac:spMkLst>
        </pc:spChg>
        <pc:spChg chg="mod">
          <ac:chgData name="Sadeghi, Bahareh" userId="cd57bf2b-1b16-4d2a-aeab-18ee94fad450" providerId="ADAL" clId="{7486251F-8359-4884-8A7E-CDF5956A89F3}" dt="2020-11-02T19:32:47.351" v="1005" actId="20577"/>
          <ac:spMkLst>
            <pc:docMk/>
            <pc:sldMk cId="148358729" sldId="941"/>
            <ac:spMk id="3" creationId="{BA814067-C334-4A04-A651-BD155E49294F}"/>
          </ac:spMkLst>
        </pc:spChg>
        <pc:spChg chg="add del mod">
          <ac:chgData name="Sadeghi, Bahareh" userId="cd57bf2b-1b16-4d2a-aeab-18ee94fad450" providerId="ADAL" clId="{7486251F-8359-4884-8A7E-CDF5956A89F3}" dt="2020-11-02T19:18:56.796" v="661" actId="478"/>
          <ac:spMkLst>
            <pc:docMk/>
            <pc:sldMk cId="148358729" sldId="941"/>
            <ac:spMk id="4" creationId="{845F9CC6-4487-43A9-8903-0CB3AD3E44F0}"/>
          </ac:spMkLst>
        </pc:spChg>
        <pc:spChg chg="mod">
          <ac:chgData name="Sadeghi, Bahareh" userId="cd57bf2b-1b16-4d2a-aeab-18ee94fad450" providerId="ADAL" clId="{7486251F-8359-4884-8A7E-CDF5956A89F3}" dt="2020-11-02T19:28:39.161" v="807" actId="1076"/>
          <ac:spMkLst>
            <pc:docMk/>
            <pc:sldMk cId="148358729" sldId="941"/>
            <ac:spMk id="9" creationId="{A834A66D-92E5-41C7-A2D5-DE21F8F67A39}"/>
          </ac:spMkLst>
        </pc:spChg>
        <pc:spChg chg="mod">
          <ac:chgData name="Sadeghi, Bahareh" userId="cd57bf2b-1b16-4d2a-aeab-18ee94fad450" providerId="ADAL" clId="{7486251F-8359-4884-8A7E-CDF5956A89F3}" dt="2020-11-02T19:28:39.161" v="807" actId="1076"/>
          <ac:spMkLst>
            <pc:docMk/>
            <pc:sldMk cId="148358729" sldId="941"/>
            <ac:spMk id="10" creationId="{A442D336-351D-40CA-8A8B-76847509A610}"/>
          </ac:spMkLst>
        </pc:spChg>
        <pc:spChg chg="mod">
          <ac:chgData name="Sadeghi, Bahareh" userId="cd57bf2b-1b16-4d2a-aeab-18ee94fad450" providerId="ADAL" clId="{7486251F-8359-4884-8A7E-CDF5956A89F3}" dt="2020-11-02T19:28:39.161" v="807" actId="1076"/>
          <ac:spMkLst>
            <pc:docMk/>
            <pc:sldMk cId="148358729" sldId="941"/>
            <ac:spMk id="18" creationId="{5095309C-5866-4DEE-A7CE-D8D8625EB134}"/>
          </ac:spMkLst>
        </pc:spChg>
        <pc:spChg chg="mod">
          <ac:chgData name="Sadeghi, Bahareh" userId="cd57bf2b-1b16-4d2a-aeab-18ee94fad450" providerId="ADAL" clId="{7486251F-8359-4884-8A7E-CDF5956A89F3}" dt="2020-11-02T19:28:39.161" v="807" actId="1076"/>
          <ac:spMkLst>
            <pc:docMk/>
            <pc:sldMk cId="148358729" sldId="941"/>
            <ac:spMk id="30" creationId="{BD4AF365-C303-42EC-A206-D65F90F7B925}"/>
          </ac:spMkLst>
        </pc:spChg>
        <pc:spChg chg="add mod">
          <ac:chgData name="Sadeghi, Bahareh" userId="cd57bf2b-1b16-4d2a-aeab-18ee94fad450" providerId="ADAL" clId="{7486251F-8359-4884-8A7E-CDF5956A89F3}" dt="2020-11-02T19:32:13.163" v="991" actId="313"/>
          <ac:spMkLst>
            <pc:docMk/>
            <pc:sldMk cId="148358729" sldId="941"/>
            <ac:spMk id="32" creationId="{262C68CE-A709-4C3E-ABB3-55F16991D804}"/>
          </ac:spMkLst>
        </pc:spChg>
        <pc:spChg chg="mod">
          <ac:chgData name="Sadeghi, Bahareh" userId="cd57bf2b-1b16-4d2a-aeab-18ee94fad450" providerId="ADAL" clId="{7486251F-8359-4884-8A7E-CDF5956A89F3}" dt="2020-11-02T19:28:39.161" v="807" actId="1076"/>
          <ac:spMkLst>
            <pc:docMk/>
            <pc:sldMk cId="148358729" sldId="941"/>
            <ac:spMk id="34" creationId="{B6737A21-9122-4AC0-814D-E622A9FAFD7C}"/>
          </ac:spMkLst>
        </pc:spChg>
        <pc:spChg chg="mod">
          <ac:chgData name="Sadeghi, Bahareh" userId="cd57bf2b-1b16-4d2a-aeab-18ee94fad450" providerId="ADAL" clId="{7486251F-8359-4884-8A7E-CDF5956A89F3}" dt="2020-11-02T19:28:39.161" v="807" actId="1076"/>
          <ac:spMkLst>
            <pc:docMk/>
            <pc:sldMk cId="148358729" sldId="941"/>
            <ac:spMk id="36" creationId="{5E8CCF81-2D1A-4502-AAC0-76AD50A6C3D7}"/>
          </ac:spMkLst>
        </pc:spChg>
        <pc:spChg chg="mod">
          <ac:chgData name="Sadeghi, Bahareh" userId="cd57bf2b-1b16-4d2a-aeab-18ee94fad450" providerId="ADAL" clId="{7486251F-8359-4884-8A7E-CDF5956A89F3}" dt="2020-11-02T19:28:39.161" v="807" actId="1076"/>
          <ac:spMkLst>
            <pc:docMk/>
            <pc:sldMk cId="148358729" sldId="941"/>
            <ac:spMk id="37" creationId="{8DA6C6E0-80BD-4F97-A906-AFEFB5777196}"/>
          </ac:spMkLst>
        </pc:spChg>
        <pc:spChg chg="del mod">
          <ac:chgData name="Sadeghi, Bahareh" userId="cd57bf2b-1b16-4d2a-aeab-18ee94fad450" providerId="ADAL" clId="{7486251F-8359-4884-8A7E-CDF5956A89F3}" dt="2020-11-02T19:17:54.468" v="656"/>
          <ac:spMkLst>
            <pc:docMk/>
            <pc:sldMk cId="148358729" sldId="941"/>
            <ac:spMk id="38" creationId="{BF744816-CC4C-4FAA-B681-4DCBF8C8D789}"/>
          </ac:spMkLst>
        </pc:spChg>
        <pc:spChg chg="mod">
          <ac:chgData name="Sadeghi, Bahareh" userId="cd57bf2b-1b16-4d2a-aeab-18ee94fad450" providerId="ADAL" clId="{7486251F-8359-4884-8A7E-CDF5956A89F3}" dt="2020-11-02T19:28:39.161" v="807" actId="1076"/>
          <ac:spMkLst>
            <pc:docMk/>
            <pc:sldMk cId="148358729" sldId="941"/>
            <ac:spMk id="41" creationId="{AB8C2B35-4557-4924-AC68-76C7F5BB0836}"/>
          </ac:spMkLst>
        </pc:spChg>
        <pc:spChg chg="mod">
          <ac:chgData name="Sadeghi, Bahareh" userId="cd57bf2b-1b16-4d2a-aeab-18ee94fad450" providerId="ADAL" clId="{7486251F-8359-4884-8A7E-CDF5956A89F3}" dt="2020-11-02T19:28:39.161" v="807" actId="1076"/>
          <ac:spMkLst>
            <pc:docMk/>
            <pc:sldMk cId="148358729" sldId="941"/>
            <ac:spMk id="42" creationId="{C3470CCF-535D-416E-8D1A-18E34BA59414}"/>
          </ac:spMkLst>
        </pc:spChg>
        <pc:spChg chg="mod">
          <ac:chgData name="Sadeghi, Bahareh" userId="cd57bf2b-1b16-4d2a-aeab-18ee94fad450" providerId="ADAL" clId="{7486251F-8359-4884-8A7E-CDF5956A89F3}" dt="2020-11-02T19:28:39.161" v="807" actId="1076"/>
          <ac:spMkLst>
            <pc:docMk/>
            <pc:sldMk cId="148358729" sldId="941"/>
            <ac:spMk id="43" creationId="{9EEE159C-6C5D-4C5F-AD84-B9BD46C2AF1B}"/>
          </ac:spMkLst>
        </pc:spChg>
        <pc:spChg chg="mod">
          <ac:chgData name="Sadeghi, Bahareh" userId="cd57bf2b-1b16-4d2a-aeab-18ee94fad450" providerId="ADAL" clId="{7486251F-8359-4884-8A7E-CDF5956A89F3}" dt="2020-11-02T19:28:39.161" v="807" actId="1076"/>
          <ac:spMkLst>
            <pc:docMk/>
            <pc:sldMk cId="148358729" sldId="941"/>
            <ac:spMk id="44" creationId="{70CF00B0-9427-4CD3-80F9-8D987ED91FA6}"/>
          </ac:spMkLst>
        </pc:spChg>
        <pc:spChg chg="mod">
          <ac:chgData name="Sadeghi, Bahareh" userId="cd57bf2b-1b16-4d2a-aeab-18ee94fad450" providerId="ADAL" clId="{7486251F-8359-4884-8A7E-CDF5956A89F3}" dt="2020-11-02T19:28:39.161" v="807" actId="1076"/>
          <ac:spMkLst>
            <pc:docMk/>
            <pc:sldMk cId="148358729" sldId="941"/>
            <ac:spMk id="51" creationId="{9CB80DB7-A72F-4797-8488-2C4ACFA460C0}"/>
          </ac:spMkLst>
        </pc:spChg>
        <pc:cxnChg chg="mod">
          <ac:chgData name="Sadeghi, Bahareh" userId="cd57bf2b-1b16-4d2a-aeab-18ee94fad450" providerId="ADAL" clId="{7486251F-8359-4884-8A7E-CDF5956A89F3}" dt="2020-11-02T19:28:39.161" v="807" actId="1076"/>
          <ac:cxnSpMkLst>
            <pc:docMk/>
            <pc:sldMk cId="148358729" sldId="941"/>
            <ac:cxnSpMk id="5" creationId="{4FEB6298-95CE-4706-980D-6474E7C1D7C9}"/>
          </ac:cxnSpMkLst>
        </pc:cxnChg>
        <pc:cxnChg chg="mod">
          <ac:chgData name="Sadeghi, Bahareh" userId="cd57bf2b-1b16-4d2a-aeab-18ee94fad450" providerId="ADAL" clId="{7486251F-8359-4884-8A7E-CDF5956A89F3}" dt="2020-11-02T19:28:39.161" v="807" actId="1076"/>
          <ac:cxnSpMkLst>
            <pc:docMk/>
            <pc:sldMk cId="148358729" sldId="941"/>
            <ac:cxnSpMk id="6" creationId="{123A0EAA-5EEA-45CC-805D-0DC3D21E5DD1}"/>
          </ac:cxnSpMkLst>
        </pc:cxnChg>
        <pc:cxnChg chg="mod">
          <ac:chgData name="Sadeghi, Bahareh" userId="cd57bf2b-1b16-4d2a-aeab-18ee94fad450" providerId="ADAL" clId="{7486251F-8359-4884-8A7E-CDF5956A89F3}" dt="2020-11-02T19:28:39.161" v="807" actId="1076"/>
          <ac:cxnSpMkLst>
            <pc:docMk/>
            <pc:sldMk cId="148358729" sldId="941"/>
            <ac:cxnSpMk id="17" creationId="{4DE3DBC8-63F4-41A7-8993-F581CA67569F}"/>
          </ac:cxnSpMkLst>
        </pc:cxnChg>
        <pc:cxnChg chg="mod">
          <ac:chgData name="Sadeghi, Bahareh" userId="cd57bf2b-1b16-4d2a-aeab-18ee94fad450" providerId="ADAL" clId="{7486251F-8359-4884-8A7E-CDF5956A89F3}" dt="2020-11-02T19:28:39.161" v="807" actId="1076"/>
          <ac:cxnSpMkLst>
            <pc:docMk/>
            <pc:sldMk cId="148358729" sldId="941"/>
            <ac:cxnSpMk id="28" creationId="{C4A7FD1B-593A-4983-95F1-47D94D6E9625}"/>
          </ac:cxnSpMkLst>
        </pc:cxnChg>
        <pc:cxnChg chg="mod">
          <ac:chgData name="Sadeghi, Bahareh" userId="cd57bf2b-1b16-4d2a-aeab-18ee94fad450" providerId="ADAL" clId="{7486251F-8359-4884-8A7E-CDF5956A89F3}" dt="2020-11-02T19:28:39.161" v="807" actId="1076"/>
          <ac:cxnSpMkLst>
            <pc:docMk/>
            <pc:sldMk cId="148358729" sldId="941"/>
            <ac:cxnSpMk id="31" creationId="{5C7A4DF1-CF92-420A-9383-A540F7C2CE94}"/>
          </ac:cxnSpMkLst>
        </pc:cxnChg>
        <pc:cxnChg chg="mod">
          <ac:chgData name="Sadeghi, Bahareh" userId="cd57bf2b-1b16-4d2a-aeab-18ee94fad450" providerId="ADAL" clId="{7486251F-8359-4884-8A7E-CDF5956A89F3}" dt="2020-11-02T19:28:39.161" v="807" actId="1076"/>
          <ac:cxnSpMkLst>
            <pc:docMk/>
            <pc:sldMk cId="148358729" sldId="941"/>
            <ac:cxnSpMk id="35" creationId="{BC629EDA-DE15-4E20-915E-D651F1492FEF}"/>
          </ac:cxnSpMkLst>
        </pc:cxnChg>
        <pc:cxnChg chg="mod">
          <ac:chgData name="Sadeghi, Bahareh" userId="cd57bf2b-1b16-4d2a-aeab-18ee94fad450" providerId="ADAL" clId="{7486251F-8359-4884-8A7E-CDF5956A89F3}" dt="2020-11-02T19:28:39.161" v="807" actId="1076"/>
          <ac:cxnSpMkLst>
            <pc:docMk/>
            <pc:sldMk cId="148358729" sldId="941"/>
            <ac:cxnSpMk id="45" creationId="{928695CE-3D30-4516-8DEE-FC43B30A3104}"/>
          </ac:cxnSpMkLst>
        </pc:cxnChg>
        <pc:cxnChg chg="mod">
          <ac:chgData name="Sadeghi, Bahareh" userId="cd57bf2b-1b16-4d2a-aeab-18ee94fad450" providerId="ADAL" clId="{7486251F-8359-4884-8A7E-CDF5956A89F3}" dt="2020-11-02T19:28:39.161" v="807" actId="1076"/>
          <ac:cxnSpMkLst>
            <pc:docMk/>
            <pc:sldMk cId="148358729" sldId="941"/>
            <ac:cxnSpMk id="46" creationId="{6927DF93-D9E7-483E-8BC1-9BAABC7C860A}"/>
          </ac:cxnSpMkLst>
        </pc:cxnChg>
        <pc:cxnChg chg="mod">
          <ac:chgData name="Sadeghi, Bahareh" userId="cd57bf2b-1b16-4d2a-aeab-18ee94fad450" providerId="ADAL" clId="{7486251F-8359-4884-8A7E-CDF5956A89F3}" dt="2020-11-02T19:28:39.161" v="807" actId="1076"/>
          <ac:cxnSpMkLst>
            <pc:docMk/>
            <pc:sldMk cId="148358729" sldId="941"/>
            <ac:cxnSpMk id="47" creationId="{175B2C19-B813-47B9-9CC4-119E5C312923}"/>
          </ac:cxnSpMkLst>
        </pc:cxnChg>
        <pc:cxnChg chg="mod">
          <ac:chgData name="Sadeghi, Bahareh" userId="cd57bf2b-1b16-4d2a-aeab-18ee94fad450" providerId="ADAL" clId="{7486251F-8359-4884-8A7E-CDF5956A89F3}" dt="2020-11-02T19:28:39.161" v="807" actId="1076"/>
          <ac:cxnSpMkLst>
            <pc:docMk/>
            <pc:sldMk cId="148358729" sldId="941"/>
            <ac:cxnSpMk id="48" creationId="{8D088E55-C226-4E25-9DE2-35A419B7BBEC}"/>
          </ac:cxnSpMkLst>
        </pc:cxnChg>
        <pc:cxnChg chg="mod">
          <ac:chgData name="Sadeghi, Bahareh" userId="cd57bf2b-1b16-4d2a-aeab-18ee94fad450" providerId="ADAL" clId="{7486251F-8359-4884-8A7E-CDF5956A89F3}" dt="2020-11-02T19:28:39.161" v="807" actId="1076"/>
          <ac:cxnSpMkLst>
            <pc:docMk/>
            <pc:sldMk cId="148358729" sldId="941"/>
            <ac:cxnSpMk id="49" creationId="{907C3462-1094-48DC-AD42-8D2112B720F1}"/>
          </ac:cxnSpMkLst>
        </pc:cxnChg>
        <pc:cxnChg chg="mod">
          <ac:chgData name="Sadeghi, Bahareh" userId="cd57bf2b-1b16-4d2a-aeab-18ee94fad450" providerId="ADAL" clId="{7486251F-8359-4884-8A7E-CDF5956A89F3}" dt="2020-11-02T19:28:39.161" v="807" actId="1076"/>
          <ac:cxnSpMkLst>
            <pc:docMk/>
            <pc:sldMk cId="148358729" sldId="941"/>
            <ac:cxnSpMk id="50" creationId="{300F5A42-F69A-43EC-A308-3C0132302A1F}"/>
          </ac:cxnSpMkLst>
        </pc:cxnChg>
      </pc:sldChg>
      <pc:sldChg chg="modSp add">
        <pc:chgData name="Sadeghi, Bahareh" userId="cd57bf2b-1b16-4d2a-aeab-18ee94fad450" providerId="ADAL" clId="{7486251F-8359-4884-8A7E-CDF5956A89F3}" dt="2020-11-02T23:07:31.157" v="3498" actId="20577"/>
        <pc:sldMkLst>
          <pc:docMk/>
          <pc:sldMk cId="2989700779" sldId="942"/>
        </pc:sldMkLst>
        <pc:spChg chg="mod">
          <ac:chgData name="Sadeghi, Bahareh" userId="cd57bf2b-1b16-4d2a-aeab-18ee94fad450" providerId="ADAL" clId="{7486251F-8359-4884-8A7E-CDF5956A89F3}" dt="2020-11-02T19:33:16.244" v="1067" actId="20577"/>
          <ac:spMkLst>
            <pc:docMk/>
            <pc:sldMk cId="2989700779" sldId="942"/>
            <ac:spMk id="3" creationId="{DFBD9591-D45E-4595-BA59-A97DA4EF3C32}"/>
          </ac:spMkLst>
        </pc:spChg>
        <pc:spChg chg="mod">
          <ac:chgData name="Sadeghi, Bahareh" userId="cd57bf2b-1b16-4d2a-aeab-18ee94fad450" providerId="ADAL" clId="{7486251F-8359-4884-8A7E-CDF5956A89F3}" dt="2020-11-02T23:07:31.157" v="3498" actId="20577"/>
          <ac:spMkLst>
            <pc:docMk/>
            <pc:sldMk cId="2989700779" sldId="942"/>
            <ac:spMk id="4" creationId="{D15EF2C8-644A-402B-BC72-7A886DB2B47A}"/>
          </ac:spMkLst>
        </pc:spChg>
      </pc:sldChg>
      <pc:sldChg chg="modSp add">
        <pc:chgData name="Sadeghi, Bahareh" userId="cd57bf2b-1b16-4d2a-aeab-18ee94fad450" providerId="ADAL" clId="{7486251F-8359-4884-8A7E-CDF5956A89F3}" dt="2020-11-02T22:39:21.308" v="2593" actId="404"/>
        <pc:sldMkLst>
          <pc:docMk/>
          <pc:sldMk cId="1095100200" sldId="943"/>
        </pc:sldMkLst>
        <pc:spChg chg="mod">
          <ac:chgData name="Sadeghi, Bahareh" userId="cd57bf2b-1b16-4d2a-aeab-18ee94fad450" providerId="ADAL" clId="{7486251F-8359-4884-8A7E-CDF5956A89F3}" dt="2020-11-02T22:31:52.782" v="2164" actId="20577"/>
          <ac:spMkLst>
            <pc:docMk/>
            <pc:sldMk cId="1095100200" sldId="943"/>
            <ac:spMk id="2" creationId="{F84F0A9C-1B9A-4D77-A8A6-5726DD073B29}"/>
          </ac:spMkLst>
        </pc:spChg>
        <pc:spChg chg="mod">
          <ac:chgData name="Sadeghi, Bahareh" userId="cd57bf2b-1b16-4d2a-aeab-18ee94fad450" providerId="ADAL" clId="{7486251F-8359-4884-8A7E-CDF5956A89F3}" dt="2020-11-02T22:39:21.308" v="2593" actId="404"/>
          <ac:spMkLst>
            <pc:docMk/>
            <pc:sldMk cId="1095100200" sldId="943"/>
            <ac:spMk id="3" creationId="{048A775C-E57D-4F87-B5E1-952BA9AD8A5D}"/>
          </ac:spMkLst>
        </pc:spChg>
      </pc:sldChg>
      <pc:sldChg chg="modSp add">
        <pc:chgData name="Sadeghi, Bahareh" userId="cd57bf2b-1b16-4d2a-aeab-18ee94fad450" providerId="ADAL" clId="{7486251F-8359-4884-8A7E-CDF5956A89F3}" dt="2020-11-02T22:48:20.760" v="2914" actId="20577"/>
        <pc:sldMkLst>
          <pc:docMk/>
          <pc:sldMk cId="2160183141" sldId="944"/>
        </pc:sldMkLst>
        <pc:spChg chg="mod">
          <ac:chgData name="Sadeghi, Bahareh" userId="cd57bf2b-1b16-4d2a-aeab-18ee94fad450" providerId="ADAL" clId="{7486251F-8359-4884-8A7E-CDF5956A89F3}" dt="2020-11-02T22:48:20.760" v="2914" actId="20577"/>
          <ac:spMkLst>
            <pc:docMk/>
            <pc:sldMk cId="2160183141" sldId="944"/>
            <ac:spMk id="2" creationId="{7FA4ED0D-8CE3-42E9-851C-5228320E2181}"/>
          </ac:spMkLst>
        </pc:spChg>
      </pc:sldChg>
      <pc:sldMasterChg chg="modSp">
        <pc:chgData name="Sadeghi, Bahareh" userId="cd57bf2b-1b16-4d2a-aeab-18ee94fad450" providerId="ADAL" clId="{7486251F-8359-4884-8A7E-CDF5956A89F3}" dt="2020-11-02T18:10:37.809" v="114" actId="20577"/>
        <pc:sldMasterMkLst>
          <pc:docMk/>
          <pc:sldMasterMk cId="0" sldId="2147483648"/>
        </pc:sldMasterMkLst>
        <pc:spChg chg="mod">
          <ac:chgData name="Sadeghi, Bahareh" userId="cd57bf2b-1b16-4d2a-aeab-18ee94fad450" providerId="ADAL" clId="{7486251F-8359-4884-8A7E-CDF5956A89F3}" dt="2020-11-02T18:05:22.191" v="110" actId="20577"/>
          <ac:spMkLst>
            <pc:docMk/>
            <pc:sldMasterMk cId="0" sldId="2147483648"/>
            <ac:spMk id="14" creationId="{00000000-0000-0000-0000-000000000000}"/>
          </ac:spMkLst>
        </pc:spChg>
        <pc:spChg chg="mod">
          <ac:chgData name="Sadeghi, Bahareh" userId="cd57bf2b-1b16-4d2a-aeab-18ee94fad450" providerId="ADAL" clId="{7486251F-8359-4884-8A7E-CDF5956A89F3}" dt="2020-11-02T18:10:37.809" v="11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802.11-19/0788r3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Stephan Sand, German Aerospace Center (DLR)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45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80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86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0997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79155" y="6475413"/>
            <a:ext cx="126477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Bahar</a:t>
            </a:r>
            <a:r>
              <a:rPr lang="en-US" altLang="ko-KR" dirty="0"/>
              <a:t> Sadeghi,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15200" y="6473309"/>
            <a:ext cx="126477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Bahar</a:t>
            </a:r>
            <a:r>
              <a:rPr lang="en-US" altLang="ko-KR" dirty="0"/>
              <a:t> Sadeghi, Intel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28pt</a:t>
            </a:r>
            <a:r>
              <a:rPr lang="en-US" dirty="0"/>
              <a:t> Intel Clear Light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18pt Intel Clear sub-bullet</a:t>
            </a:r>
          </a:p>
          <a:p>
            <a:pPr lvl="3"/>
            <a:r>
              <a:rPr lang="en-US" dirty="0"/>
              <a:t>16pt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83005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79155" y="6475413"/>
            <a:ext cx="1264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Bahar</a:t>
            </a:r>
            <a:r>
              <a:rPr lang="en-US" altLang="ko-KR" dirty="0"/>
              <a:t> Sadeghi,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802.11-20/1761r0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85801" y="304800"/>
            <a:ext cx="1600199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0" algn="l">
              <a:defRPr/>
            </a:pPr>
            <a:r>
              <a:rPr kumimoji="0" lang="en-US" altLang="ko-KR" sz="1800" b="1" baseline="0" dirty="0">
                <a:cs typeface="Arial" charset="0"/>
              </a:rPr>
              <a:t>November 2020</a:t>
            </a:r>
            <a:endParaRPr kumimoji="0" lang="en-US" altLang="ko-KR" sz="1800" b="1" dirty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Ranging in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2020-11-2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695043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Bahar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Sadeghi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Intel Corp.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503-803-2471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Bahareh.sadeghi@intel.com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Qinghua Li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Jonathan 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Segev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altLang="zh-CN" dirty="0"/>
              <a:t>Non-trigger Based Ranging Sequence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200" b="0" dirty="0"/>
              <a:t>11az non-trigger based (NTB) measurement sequence with bidirectional LMR is shown below  </a:t>
            </a:r>
          </a:p>
          <a:p>
            <a:pPr lvl="1"/>
            <a:r>
              <a:rPr lang="en-US" dirty="0"/>
              <a:t>Applied to peer-to-peer ranging scenario (initiator and responder) </a:t>
            </a:r>
          </a:p>
          <a:p>
            <a:pPr lvl="1"/>
            <a:r>
              <a:rPr lang="en-US" dirty="0"/>
              <a:t>The measurement sequence is initiated by initiator STA</a:t>
            </a:r>
          </a:p>
          <a:p>
            <a:pPr lvl="1"/>
            <a:r>
              <a:rPr lang="en-US" dirty="0"/>
              <a:t>After measurement report exchange, both of initiator and responder obtain range estimation </a:t>
            </a:r>
          </a:p>
          <a:p>
            <a:pPr marL="0" indent="0">
              <a:buNone/>
            </a:pPr>
            <a:endParaRPr lang="en-US" sz="2400" b="0" dirty="0"/>
          </a:p>
        </p:txBody>
      </p:sp>
      <p:sp>
        <p:nvSpPr>
          <p:cNvPr id="24" name="Rectangle 23"/>
          <p:cNvSpPr/>
          <p:nvPr/>
        </p:nvSpPr>
        <p:spPr>
          <a:xfrm>
            <a:off x="2975803" y="4540304"/>
            <a:ext cx="565852" cy="38873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953656" y="4609007"/>
            <a:ext cx="610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cs typeface="Neo Sans Intel"/>
              </a:rPr>
              <a:t>NDP</a:t>
            </a:r>
            <a:r>
              <a:rPr lang="en-US" sz="1200" dirty="0">
                <a:cs typeface="Neo Sans Intel"/>
              </a:rPr>
              <a:t>A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580990" y="4919976"/>
            <a:ext cx="4907313" cy="34733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890092" y="4530617"/>
            <a:ext cx="593759" cy="3984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2580990" y="5699489"/>
            <a:ext cx="4907313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912464" y="5323944"/>
            <a:ext cx="523936" cy="3741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988086" y="5325600"/>
            <a:ext cx="562108" cy="3741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75656" y="4772153"/>
            <a:ext cx="963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Neo Sans Intel"/>
              </a:rPr>
              <a:t>Initiator</a:t>
            </a:r>
            <a:endParaRPr lang="en-US" sz="1100" dirty="0">
              <a:cs typeface="Neo Sans Inte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95355" y="5589750"/>
            <a:ext cx="1119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Neo Sans Intel"/>
              </a:rPr>
              <a:t>Responder</a:t>
            </a:r>
            <a:endParaRPr lang="en-US" sz="1050" dirty="0">
              <a:cs typeface="Neo Sans Intel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3508281" y="5026757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75928" y="5016085"/>
            <a:ext cx="522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cs typeface="Neo Sans Intel"/>
              </a:rPr>
              <a:t>SIFS</a:t>
            </a:r>
            <a:endParaRPr lang="en-US" sz="1000" dirty="0">
              <a:cs typeface="Neo Sans Intel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30627" y="5040971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483852" y="5033288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cs typeface="Neo Sans Intel"/>
              </a:rPr>
              <a:t>SIFS</a:t>
            </a:r>
            <a:endParaRPr lang="en-US" sz="1000" dirty="0">
              <a:cs typeface="Neo Sans Intel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535751" y="5837135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53524" y="4595860"/>
            <a:ext cx="666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cs typeface="Neo Sans Intel"/>
              </a:rPr>
              <a:t> </a:t>
            </a:r>
            <a:r>
              <a:rPr lang="en-US" sz="1200" dirty="0">
                <a:cs typeface="Neo Sans Intel"/>
              </a:rPr>
              <a:t>NDP1 </a:t>
            </a:r>
            <a:endParaRPr lang="en-US" sz="1400" dirty="0">
              <a:cs typeface="Neo Sans Inte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54935" y="5381219"/>
            <a:ext cx="628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cs typeface="Neo Sans Intel"/>
              </a:rPr>
              <a:t>NDP2</a:t>
            </a:r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5887843" y="5335052"/>
            <a:ext cx="5438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latin typeface="+mn-lt"/>
                <a:cs typeface="Neo Sans Intel"/>
              </a:rPr>
              <a:t>LMR1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latin typeface="+mn-lt"/>
                <a:cs typeface="Neo Sans Intel"/>
              </a:rPr>
              <a:t>(t2, t3)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79211" y="5831686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cs typeface="Neo Sans Intel"/>
              </a:rPr>
              <a:t>SIFS</a:t>
            </a:r>
            <a:endParaRPr lang="en-US" sz="1000" dirty="0">
              <a:cs typeface="Neo Sans Intel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741961" y="4573770"/>
            <a:ext cx="523936" cy="37410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365248" y="5095602"/>
            <a:ext cx="376713" cy="6531"/>
          </a:xfrm>
          <a:prstGeom prst="straightConnector1">
            <a:avLst/>
          </a:prstGeom>
          <a:ln w="9525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133"/>
          <p:cNvSpPr>
            <a:spLocks noChangeArrowheads="1"/>
          </p:cNvSpPr>
          <p:nvPr/>
        </p:nvSpPr>
        <p:spPr bwMode="auto">
          <a:xfrm>
            <a:off x="6722075" y="4585377"/>
            <a:ext cx="5438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latin typeface="+mn-lt"/>
                <a:cs typeface="Neo Sans Intel"/>
              </a:rPr>
              <a:t>LMR2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latin typeface="+mn-lt"/>
                <a:cs typeface="Neo Sans Intel"/>
              </a:rPr>
              <a:t>(t1, t4)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365248" y="5124875"/>
            <a:ext cx="489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cs typeface="Neo Sans Intel"/>
              </a:rPr>
              <a:t>SIFS</a:t>
            </a:r>
            <a:endParaRPr lang="en-US" sz="1000" dirty="0"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366234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Background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619533"/>
            <a:ext cx="7772400" cy="4855879"/>
          </a:xfrm>
        </p:spPr>
        <p:txBody>
          <a:bodyPr/>
          <a:lstStyle/>
          <a:p>
            <a:r>
              <a:rPr lang="en-US" sz="2000" dirty="0"/>
              <a:t>11bd PAR [1]: </a:t>
            </a:r>
          </a:p>
          <a:p>
            <a:pPr marL="0" indent="0">
              <a:buNone/>
            </a:pPr>
            <a:r>
              <a:rPr lang="en-US" sz="2000" dirty="0"/>
              <a:t>“</a:t>
            </a:r>
            <a:r>
              <a:rPr lang="en-US" sz="2000" b="0" dirty="0"/>
              <a:t>This amendment defines procedures for at least one form of positioning in conjunction with V2X communications”</a:t>
            </a:r>
          </a:p>
          <a:p>
            <a:r>
              <a:rPr lang="en-US" sz="2000" dirty="0"/>
              <a:t>Use Case (UC) baseline document [2]: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UC5 Vehicular Positioning &amp; 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UC8 Train-to-Train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UC9 Vehicle-to-Train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have been multiple ranging contributions in </a:t>
            </a:r>
            <a:r>
              <a:rPr lang="en-US" sz="2000" dirty="0" err="1"/>
              <a:t>TGbd</a:t>
            </a:r>
            <a:r>
              <a:rPr lang="en-US" sz="2000" dirty="0"/>
              <a:t> [2][3][4][5][6][7]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Various techniques have been studied [8]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Ranging performance of C2C channel model and free-space LOS path loss model simulated/analyzed </a:t>
            </a:r>
            <a:r>
              <a:rPr lang="en-US" sz="1600" dirty="0">
                <a:sym typeface="Wingdings" panose="05000000000000000000" pitchFamily="2" charset="2"/>
              </a:rPr>
              <a:t> </a:t>
            </a:r>
            <a:r>
              <a:rPr lang="en-US" sz="1600" dirty="0"/>
              <a:t>sub-meter accuracy is possible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Draft 1.0: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Optional feature: RTT based ranging using 10 and 20 MHz bandwidth PPDUs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58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Abstract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0" dirty="0"/>
              <a:t>This submission proposes ranging protocol for </a:t>
            </a:r>
            <a:r>
              <a:rPr lang="en-US" altLang="zh-CN" b="0" dirty="0"/>
              <a:t>11bd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2000" dirty="0"/>
              <a:t>RTT based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sz="2000" dirty="0"/>
              <a:t>Reuse 11az ranging protocol</a:t>
            </a:r>
            <a:endParaRPr lang="en-US" altLang="zh-CN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b="0" dirty="0"/>
              <a:t>leveraging1609 multi-channel operation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b="0" dirty="0"/>
              <a:t>Flexible and low-overhead application of 11az in 11bd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b="0" dirty="0"/>
              <a:t>Ranging can </a:t>
            </a:r>
            <a:r>
              <a:rPr lang="en-US" altLang="zh-CN" dirty="0"/>
              <a:t>occur in ITS band or other 802.11 bands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altLang="zh-CN" b="0" dirty="0"/>
              <a:t>Enables use of higher BW channels for higher accuracy ranging where applicable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dirty="0"/>
              <a:t>Use of </a:t>
            </a:r>
            <a:r>
              <a:rPr lang="en-US" altLang="zh-CN" b="0" dirty="0"/>
              <a:t>11az PHY security and different options</a:t>
            </a:r>
            <a:r>
              <a:rPr lang="en-US" altLang="zh-CN" dirty="0"/>
              <a:t> possible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CN" dirty="0"/>
              <a:t>Minimal changes/spec work required in 11bd</a:t>
            </a:r>
          </a:p>
          <a:p>
            <a:pPr marL="457200" lvl="1" indent="0">
              <a:buNone/>
            </a:pPr>
            <a:endParaRPr lang="en-US" altLang="zh-CN" sz="2000" dirty="0"/>
          </a:p>
          <a:p>
            <a:pPr marL="457200" lvl="1" indent="0">
              <a:buNone/>
            </a:pPr>
            <a:endParaRPr lang="en-US" sz="2400" dirty="0"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6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426438"/>
            <a:ext cx="8229600" cy="1158240"/>
          </a:xfrm>
        </p:spPr>
        <p:txBody>
          <a:bodyPr/>
          <a:lstStyle/>
          <a:p>
            <a:r>
              <a:rPr lang="en-US" dirty="0"/>
              <a:t>11az Ranging Overview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85800" y="1569521"/>
            <a:ext cx="8228012" cy="5288479"/>
          </a:xfrm>
        </p:spPr>
        <p:txBody>
          <a:bodyPr/>
          <a:lstStyle/>
          <a:p>
            <a:r>
              <a:rPr lang="en-US" sz="2000" b="0" dirty="0"/>
              <a:t>11az ranging includes three parts:</a:t>
            </a:r>
          </a:p>
          <a:p>
            <a:pPr lvl="1"/>
            <a:r>
              <a:rPr lang="en-US" sz="1600" dirty="0"/>
              <a:t>Capability discovery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During which a ranging responder advertises ranging capability in beacon (indicating whether it supports secured or non-secured, bi-directional measurement report feedback or not, trigger based or non-trigger based)   </a:t>
            </a:r>
          </a:p>
          <a:p>
            <a:pPr lvl="1"/>
            <a:r>
              <a:rPr lang="en-US" sz="1600" dirty="0"/>
              <a:t>Ranging parameter negotiation 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Initiator and responder use FTM request/response to negotiate number of spatial time streams, bandwidth, LTF format and location measurement report (LMR) feedback type, </a:t>
            </a:r>
            <a:r>
              <a:rPr lang="en-US" sz="1600" i="1" dirty="0"/>
              <a:t>etc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Measurement sequence exchange  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Responder and Initiator exchange NDP frames and the location measurement report (LMR) using trigger-based sequence (MU scenario) or non-trigger based sequence (SU scenario) )   </a:t>
            </a:r>
          </a:p>
          <a:p>
            <a:pPr lvl="1"/>
            <a:r>
              <a:rPr lang="en-US" sz="1600" dirty="0"/>
              <a:t>Tear down</a:t>
            </a:r>
          </a:p>
          <a:p>
            <a:pPr lvl="2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May be implicit or explicit</a:t>
            </a:r>
          </a:p>
          <a:p>
            <a:pPr>
              <a:buSzPct val="80000"/>
              <a:buFont typeface="Courier New" panose="02070309020205020404" pitchFamily="49" charset="0"/>
              <a:buChar char="o"/>
            </a:pPr>
            <a:r>
              <a:rPr lang="en-US" sz="2000" b="0" dirty="0"/>
              <a:t>11az defines ranging solution for both associated and non-associated STAs. </a:t>
            </a:r>
          </a:p>
          <a:p>
            <a:pPr lvl="1">
              <a:buSzPct val="80000"/>
              <a:buFont typeface="Courier New" panose="02070309020205020404" pitchFamily="49" charset="0"/>
              <a:buChar char="o"/>
            </a:pPr>
            <a:r>
              <a:rPr lang="en-US" sz="1600" dirty="0"/>
              <a:t>11az un-associated solution applies better to 11bd</a:t>
            </a:r>
          </a:p>
          <a:p>
            <a:pPr lvl="1">
              <a:buSzPct val="80000"/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6354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01AF647-38CB-404E-A312-1FF21013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442FF6-20E5-48B9-BEF5-E26F01A96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1609 Multi-Channel Operation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D6628-7830-4BC8-B299-A0B6E8B5D9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5613" y="1570037"/>
            <a:ext cx="8228012" cy="4567767"/>
          </a:xfrm>
        </p:spPr>
        <p:txBody>
          <a:bodyPr/>
          <a:lstStyle/>
          <a:p>
            <a:r>
              <a:rPr lang="en-US" sz="2000" dirty="0"/>
              <a:t>1609.4 specifies the multi-channel operation for 802.11p/bd</a:t>
            </a:r>
          </a:p>
          <a:p>
            <a:pPr lvl="1"/>
            <a:r>
              <a:rPr lang="en-US" sz="1600" dirty="0"/>
              <a:t>Upon startup, STA monitors the Control Channel (CCH) until a Service Advertisement  is received for a Service Channel (SCH), or the device decides to utilize the SCH based on its announcements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 transmit on SCH, a STA transmits WAVE Announcement Action Frames on  CCH</a:t>
            </a:r>
          </a:p>
          <a:p>
            <a:pPr marL="511175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Provider is the initiator of WBSS</a:t>
            </a:r>
          </a:p>
          <a:p>
            <a:pPr marL="511175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Broadcast messages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Other STAs receive the announcement and establishes communication with the provider on SCH</a:t>
            </a:r>
          </a:p>
          <a:p>
            <a:pPr marL="511175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Can be either unicast or multicast</a:t>
            </a: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Provider/user relationship </a:t>
            </a:r>
          </a:p>
          <a:p>
            <a:pPr marL="511175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Supports WSMP or IP packet</a:t>
            </a:r>
          </a:p>
          <a:p>
            <a:pPr marL="511175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Occurs only on SCH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63D4CF1-98B4-4694-861F-17E9B1F07CF0}"/>
              </a:ext>
            </a:extLst>
          </p:cNvPr>
          <p:cNvSpPr txBox="1">
            <a:spLocks/>
          </p:cNvSpPr>
          <p:nvPr/>
        </p:nvSpPr>
        <p:spPr bwMode="auto">
          <a:xfrm>
            <a:off x="582298" y="5717325"/>
            <a:ext cx="8531222" cy="78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kumimoji="0"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68357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9A65DF-C3F2-4B9C-A562-B339EB9D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39933" y="6553200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814067-C334-4A04-A651-BD155E492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Multi-channel 11az Ranging in 11bd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EB6298-95CE-4706-980D-6474E7C1D7C9}"/>
              </a:ext>
            </a:extLst>
          </p:cNvPr>
          <p:cNvCxnSpPr>
            <a:cxnSpLocks/>
          </p:cNvCxnSpPr>
          <p:nvPr/>
        </p:nvCxnSpPr>
        <p:spPr>
          <a:xfrm>
            <a:off x="1544578" y="1585506"/>
            <a:ext cx="45537" cy="3968012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23A0EAA-5EEA-45CC-805D-0DC3D21E5DD1}"/>
              </a:ext>
            </a:extLst>
          </p:cNvPr>
          <p:cNvCxnSpPr>
            <a:cxnSpLocks/>
          </p:cNvCxnSpPr>
          <p:nvPr/>
        </p:nvCxnSpPr>
        <p:spPr>
          <a:xfrm>
            <a:off x="3402952" y="1585506"/>
            <a:ext cx="45263" cy="3968012"/>
          </a:xfrm>
          <a:prstGeom prst="line">
            <a:avLst/>
          </a:prstGeom>
          <a:ln w="127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834A66D-92E5-41C7-A2D5-DE21F8F67A39}"/>
              </a:ext>
            </a:extLst>
          </p:cNvPr>
          <p:cNvSpPr txBox="1"/>
          <p:nvPr/>
        </p:nvSpPr>
        <p:spPr>
          <a:xfrm>
            <a:off x="2813816" y="1313200"/>
            <a:ext cx="1192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RSTA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42D336-351D-40CA-8A8B-76847509A610}"/>
              </a:ext>
            </a:extLst>
          </p:cNvPr>
          <p:cNvSpPr txBox="1"/>
          <p:nvPr/>
        </p:nvSpPr>
        <p:spPr>
          <a:xfrm>
            <a:off x="1066498" y="1289766"/>
            <a:ext cx="984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ISTA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DE3DBC8-63F4-41A7-8993-F581CA67569F}"/>
              </a:ext>
            </a:extLst>
          </p:cNvPr>
          <p:cNvCxnSpPr>
            <a:cxnSpLocks/>
          </p:cNvCxnSpPr>
          <p:nvPr/>
        </p:nvCxnSpPr>
        <p:spPr>
          <a:xfrm>
            <a:off x="1590115" y="2124518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095309C-5866-4DEE-A7CE-D8D8625EB134}"/>
              </a:ext>
            </a:extLst>
          </p:cNvPr>
          <p:cNvSpPr txBox="1"/>
          <p:nvPr/>
        </p:nvSpPr>
        <p:spPr>
          <a:xfrm>
            <a:off x="1759836" y="1385545"/>
            <a:ext cx="15270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Wave Announcement frame(s)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4A7FD1B-593A-4983-95F1-47D94D6E9625}"/>
              </a:ext>
            </a:extLst>
          </p:cNvPr>
          <p:cNvCxnSpPr>
            <a:cxnSpLocks/>
          </p:cNvCxnSpPr>
          <p:nvPr/>
        </p:nvCxnSpPr>
        <p:spPr bwMode="auto">
          <a:xfrm>
            <a:off x="3733800" y="1836420"/>
            <a:ext cx="0" cy="165969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D4AF365-C303-42EC-A206-D65F90F7B925}"/>
              </a:ext>
            </a:extLst>
          </p:cNvPr>
          <p:cNvSpPr txBox="1"/>
          <p:nvPr/>
        </p:nvSpPr>
        <p:spPr>
          <a:xfrm rot="5400000">
            <a:off x="3124167" y="2505551"/>
            <a:ext cx="1527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CCH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7A4DF1-CF92-420A-9383-A540F7C2CE94}"/>
              </a:ext>
            </a:extLst>
          </p:cNvPr>
          <p:cNvCxnSpPr>
            <a:cxnSpLocks/>
          </p:cNvCxnSpPr>
          <p:nvPr/>
        </p:nvCxnSpPr>
        <p:spPr>
          <a:xfrm flipH="1" flipV="1">
            <a:off x="1558516" y="2303191"/>
            <a:ext cx="1869916" cy="5264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6737A21-9122-4AC0-814D-E622A9FAFD7C}"/>
              </a:ext>
            </a:extLst>
          </p:cNvPr>
          <p:cNvSpPr txBox="1"/>
          <p:nvPr/>
        </p:nvSpPr>
        <p:spPr>
          <a:xfrm>
            <a:off x="4041577" y="2245879"/>
            <a:ext cx="228302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cs typeface="Neo Sans Intel"/>
              </a:rPr>
              <a:t>Ranging Service Negotiation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  <a:cs typeface="Neo Sans Intel"/>
              </a:rPr>
              <a:t>11az capability discovery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  <a:cs typeface="Neo Sans Intel"/>
              </a:rPr>
              <a:t>SCH rendezvous </a:t>
            </a:r>
          </a:p>
          <a:p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C629EDA-DE15-4E20-915E-D651F1492FEF}"/>
              </a:ext>
            </a:extLst>
          </p:cNvPr>
          <p:cNvCxnSpPr>
            <a:cxnSpLocks/>
          </p:cNvCxnSpPr>
          <p:nvPr/>
        </p:nvCxnSpPr>
        <p:spPr bwMode="auto">
          <a:xfrm>
            <a:off x="3733800" y="3665220"/>
            <a:ext cx="0" cy="1659698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E8CCF81-2D1A-4502-AAC0-76AD50A6C3D7}"/>
              </a:ext>
            </a:extLst>
          </p:cNvPr>
          <p:cNvSpPr txBox="1"/>
          <p:nvPr/>
        </p:nvSpPr>
        <p:spPr>
          <a:xfrm rot="5400000">
            <a:off x="3121190" y="4290123"/>
            <a:ext cx="1527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SCH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DA6C6E0-80BD-4F97-A906-AFEFB5777196}"/>
              </a:ext>
            </a:extLst>
          </p:cNvPr>
          <p:cNvSpPr txBox="1"/>
          <p:nvPr/>
        </p:nvSpPr>
        <p:spPr>
          <a:xfrm>
            <a:off x="4038600" y="3657600"/>
            <a:ext cx="500122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cs typeface="Neo Sans Intel"/>
              </a:rPr>
              <a:t>Ranging Service measurement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  <a:cs typeface="Neo Sans Intel"/>
              </a:rPr>
              <a:t>Unassociated 11az security context establishment (3 messages)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cs typeface="Neo Sans Intel"/>
              </a:rPr>
              <a:t>May be moved to CCH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  <a:cs typeface="Neo Sans Intel"/>
              </a:rPr>
              <a:t>11az parameter negotiation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cs typeface="Neo Sans Intel"/>
              </a:rPr>
              <a:t>Exchange of existing11az messages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  <a:cs typeface="Neo Sans Intel"/>
              </a:rPr>
              <a:t>11az measurement sequence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cs typeface="Neo Sans Intel"/>
              </a:rPr>
              <a:t>Exchange of existing 11az messages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  <a:cs typeface="Neo Sans Intel"/>
              </a:rPr>
              <a:t>11az termination (maybe implicit)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cs typeface="Neo Sans Intel"/>
              </a:rPr>
              <a:t>Exchange of existing 11az messages (if explicit)</a:t>
            </a:r>
          </a:p>
          <a:p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B8C2B35-4557-4924-AC68-76C7F5BB0836}"/>
              </a:ext>
            </a:extLst>
          </p:cNvPr>
          <p:cNvSpPr/>
          <p:nvPr/>
        </p:nvSpPr>
        <p:spPr bwMode="auto">
          <a:xfrm>
            <a:off x="3123898" y="3422961"/>
            <a:ext cx="609598" cy="342834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3470CCF-535D-416E-8D1A-18E34BA59414}"/>
              </a:ext>
            </a:extLst>
          </p:cNvPr>
          <p:cNvSpPr txBox="1"/>
          <p:nvPr/>
        </p:nvSpPr>
        <p:spPr>
          <a:xfrm>
            <a:off x="3123898" y="3431586"/>
            <a:ext cx="622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Switch to SCH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EEE159C-6C5D-4C5F-AD84-B9BD46C2AF1B}"/>
              </a:ext>
            </a:extLst>
          </p:cNvPr>
          <p:cNvSpPr/>
          <p:nvPr/>
        </p:nvSpPr>
        <p:spPr bwMode="auto">
          <a:xfrm>
            <a:off x="1282375" y="3422961"/>
            <a:ext cx="609598" cy="342834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CF00B0-9427-4CD3-80F9-8D987ED91FA6}"/>
              </a:ext>
            </a:extLst>
          </p:cNvPr>
          <p:cNvSpPr txBox="1"/>
          <p:nvPr/>
        </p:nvSpPr>
        <p:spPr>
          <a:xfrm>
            <a:off x="1282375" y="3431586"/>
            <a:ext cx="622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Switch to SCH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28695CE-3D30-4516-8DEE-FC43B30A3104}"/>
              </a:ext>
            </a:extLst>
          </p:cNvPr>
          <p:cNvCxnSpPr>
            <a:cxnSpLocks/>
          </p:cNvCxnSpPr>
          <p:nvPr/>
        </p:nvCxnSpPr>
        <p:spPr>
          <a:xfrm>
            <a:off x="1555297" y="2473981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927DF93-D9E7-483E-8BC1-9BAABC7C860A}"/>
              </a:ext>
            </a:extLst>
          </p:cNvPr>
          <p:cNvCxnSpPr>
            <a:cxnSpLocks/>
          </p:cNvCxnSpPr>
          <p:nvPr/>
        </p:nvCxnSpPr>
        <p:spPr>
          <a:xfrm flipH="1" flipV="1">
            <a:off x="1523698" y="2652654"/>
            <a:ext cx="1869916" cy="5264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75B2C19-B813-47B9-9CC4-119E5C312923}"/>
              </a:ext>
            </a:extLst>
          </p:cNvPr>
          <p:cNvCxnSpPr>
            <a:cxnSpLocks/>
          </p:cNvCxnSpPr>
          <p:nvPr/>
        </p:nvCxnSpPr>
        <p:spPr>
          <a:xfrm>
            <a:off x="1590115" y="4486718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D088E55-C226-4E25-9DE2-35A419B7BBEC}"/>
              </a:ext>
            </a:extLst>
          </p:cNvPr>
          <p:cNvCxnSpPr>
            <a:cxnSpLocks/>
          </p:cNvCxnSpPr>
          <p:nvPr/>
        </p:nvCxnSpPr>
        <p:spPr>
          <a:xfrm flipH="1" flipV="1">
            <a:off x="1558516" y="4943918"/>
            <a:ext cx="1869916" cy="5264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07C3462-1094-48DC-AD42-8D2112B720F1}"/>
              </a:ext>
            </a:extLst>
          </p:cNvPr>
          <p:cNvCxnSpPr>
            <a:cxnSpLocks/>
          </p:cNvCxnSpPr>
          <p:nvPr/>
        </p:nvCxnSpPr>
        <p:spPr>
          <a:xfrm>
            <a:off x="1599898" y="4639118"/>
            <a:ext cx="1812837" cy="0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00F5A42-F69A-43EC-A308-3C0132302A1F}"/>
              </a:ext>
            </a:extLst>
          </p:cNvPr>
          <p:cNvCxnSpPr>
            <a:cxnSpLocks/>
          </p:cNvCxnSpPr>
          <p:nvPr/>
        </p:nvCxnSpPr>
        <p:spPr>
          <a:xfrm flipH="1" flipV="1">
            <a:off x="1558782" y="4791518"/>
            <a:ext cx="1869916" cy="5264"/>
          </a:xfrm>
          <a:prstGeom prst="straightConnector1">
            <a:avLst/>
          </a:prstGeom>
          <a:ln w="1587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CB80DB7-A72F-4797-8488-2C4ACFA460C0}"/>
              </a:ext>
            </a:extLst>
          </p:cNvPr>
          <p:cNvSpPr txBox="1"/>
          <p:nvPr/>
        </p:nvSpPr>
        <p:spPr>
          <a:xfrm>
            <a:off x="1759836" y="3992392"/>
            <a:ext cx="1527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cs typeface="Neo Sans Intel"/>
              </a:rPr>
              <a:t>11az ranging sequence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262C68CE-A709-4C3E-ABB3-55F16991D804}"/>
              </a:ext>
            </a:extLst>
          </p:cNvPr>
          <p:cNvSpPr txBox="1">
            <a:spLocks/>
          </p:cNvSpPr>
          <p:nvPr/>
        </p:nvSpPr>
        <p:spPr bwMode="auto">
          <a:xfrm>
            <a:off x="276829" y="5623190"/>
            <a:ext cx="8763000" cy="788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kumimoji="0" lang="en-US" sz="1600" kern="0" dirty="0"/>
              <a:t>CCH is a designated ITS band channel. </a:t>
            </a:r>
          </a:p>
          <a:p>
            <a:pPr marL="0" indent="0" algn="ctr">
              <a:buNone/>
            </a:pPr>
            <a:r>
              <a:rPr kumimoji="0" lang="en-US" sz="1600" kern="0" dirty="0"/>
              <a:t>SCH may be a 10 MHz, 20 MHz ITS band channel, or any other 802.11 channel including 60 GHz (assuming 1609 support)</a:t>
            </a:r>
          </a:p>
        </p:txBody>
      </p:sp>
    </p:spTree>
    <p:extLst>
      <p:ext uri="{BB962C8B-B14F-4D97-AF65-F5344CB8AC3E}">
        <p14:creationId xmlns:p14="http://schemas.microsoft.com/office/powerpoint/2010/main" val="14835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558DD5-7012-4B3E-B983-2EC0FAAB3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BD9591-D45E-4595-BA59-A97DA4EF3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multi-channel 11az ranging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EF2C8-644A-402B-BC72-7A886DB2B4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24860" y="1570037"/>
            <a:ext cx="8228012" cy="4567767"/>
          </a:xfrm>
        </p:spPr>
        <p:txBody>
          <a:bodyPr/>
          <a:lstStyle/>
          <a:p>
            <a:r>
              <a:rPr lang="en-US" dirty="0"/>
              <a:t>11az defines the latest ranging solution for 802.11 including PHY security</a:t>
            </a:r>
          </a:p>
          <a:p>
            <a:r>
              <a:rPr lang="en-US" dirty="0"/>
              <a:t>Multi-channel adaptation of 11az for 11bd enables 11az features for OCB and more</a:t>
            </a:r>
          </a:p>
          <a:p>
            <a:pPr lvl="1"/>
            <a:r>
              <a:rPr lang="en-US" dirty="0"/>
              <a:t>Capability discovery is handled via 1609.4 mechanisms </a:t>
            </a:r>
          </a:p>
          <a:p>
            <a:pPr lvl="1"/>
            <a:r>
              <a:rPr lang="en-US" dirty="0"/>
              <a:t>Flexible channelization operation</a:t>
            </a:r>
          </a:p>
          <a:p>
            <a:pPr lvl="2"/>
            <a:r>
              <a:rPr lang="en-US" dirty="0"/>
              <a:t>If non-ITS 802.11 channels available, higher BW can be used for higher ranging accuracy</a:t>
            </a:r>
          </a:p>
          <a:p>
            <a:pPr lvl="2"/>
            <a:r>
              <a:rPr lang="en-US" dirty="0"/>
              <a:t>If limited to ITS channels, then 1609.4 multi-channel enables flexible and efficient operation </a:t>
            </a:r>
          </a:p>
          <a:p>
            <a:pPr lvl="1"/>
            <a:r>
              <a:rPr lang="en-US" dirty="0"/>
              <a:t>Minimum changes required in 11bd specification</a:t>
            </a:r>
          </a:p>
          <a:p>
            <a:pPr lvl="2"/>
            <a:r>
              <a:rPr lang="en-US" dirty="0"/>
              <a:t>NDP and 11az control frames definition for 11bd (similar to other signal formats already defined in 11bd) for ranging in ITS band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00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F0A9C-1B9A-4D77-A8A6-5726DD073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A775C-E57D-4F87-B5E1-952BA9AD8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 11-18/0861r9 </a:t>
            </a:r>
            <a:r>
              <a:rPr lang="en-US" sz="1800" dirty="0" err="1"/>
              <a:t>TGbd</a:t>
            </a:r>
            <a:r>
              <a:rPr lang="en-US" sz="1800" dirty="0"/>
              <a:t> PAR</a:t>
            </a:r>
          </a:p>
          <a:p>
            <a:r>
              <a:rPr lang="en-US" sz="1800" dirty="0"/>
              <a:t>[2] 11-19/1342r1 </a:t>
            </a:r>
            <a:r>
              <a:rPr lang="en-US" sz="1800" dirty="0" err="1"/>
              <a:t>TGbd</a:t>
            </a:r>
            <a:r>
              <a:rPr lang="en-US" sz="1800" dirty="0"/>
              <a:t> Use Case Document</a:t>
            </a:r>
          </a:p>
          <a:p>
            <a:r>
              <a:rPr lang="en-US" sz="1800" dirty="0"/>
              <a:t>[3] 11-19/788r3 considerations on ranging in NGV</a:t>
            </a:r>
          </a:p>
          <a:p>
            <a:r>
              <a:rPr lang="en-US" sz="1800" dirty="0"/>
              <a:t>[4] 11-19/859r0 ranging performance in 11bd</a:t>
            </a:r>
          </a:p>
          <a:p>
            <a:r>
              <a:rPr lang="en-US" sz="1800" dirty="0"/>
              <a:t>[5] 11-19/1892r0 on ranging methods for NGV</a:t>
            </a:r>
          </a:p>
          <a:p>
            <a:r>
              <a:rPr lang="en-US" sz="1800" dirty="0"/>
              <a:t>[6] 11-19/2011r0 ranging protocols in 11bd</a:t>
            </a:r>
          </a:p>
          <a:p>
            <a:r>
              <a:rPr lang="en-US" sz="1800" dirty="0"/>
              <a:t>[7] 11-19/1929r1 influence of delay-close multi-path components on FTM-RTT</a:t>
            </a:r>
          </a:p>
          <a:p>
            <a:r>
              <a:rPr lang="en-US" sz="1800" dirty="0"/>
              <a:t>[8] 11-20/1728r0 802.11bd ranging status and types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807EF-CF06-4BD3-85E4-0F782CA8C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Bahar Sadeghi, Intel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CC7ACF-F0EA-4572-B5F8-FCB8A3B9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510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4ED0D-8CE3-42E9-851C-5228320E2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5D27F-4982-4DC2-B854-552172CEF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75C8F-8E6F-40F3-B036-3FBCB683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Bahar Sadeghi, Intel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3834E-B390-4133-BD6F-27DB1133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0183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250838</TotalTime>
  <Words>889</Words>
  <Application>Microsoft Office PowerPoint</Application>
  <PresentationFormat>On-screen Show (4:3)</PresentationFormat>
  <Paragraphs>154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Courier New</vt:lpstr>
      <vt:lpstr>Times New Roman</vt:lpstr>
      <vt:lpstr>802-11-Submission</vt:lpstr>
      <vt:lpstr>Ranging in 11bd</vt:lpstr>
      <vt:lpstr>Background</vt:lpstr>
      <vt:lpstr>Abstract </vt:lpstr>
      <vt:lpstr>11az Ranging Overview </vt:lpstr>
      <vt:lpstr>1609 Multi-Channel Operation</vt:lpstr>
      <vt:lpstr>Multi-channel 11az Ranging in 11bd</vt:lpstr>
      <vt:lpstr>Benefits of multi-channel 11az ranging</vt:lpstr>
      <vt:lpstr>References</vt:lpstr>
      <vt:lpstr>Backup</vt:lpstr>
      <vt:lpstr>Non-trigger Based Ranging Sequence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bahareh</cp:lastModifiedBy>
  <cp:revision>11276</cp:revision>
  <cp:lastPrinted>2018-10-31T23:27:01Z</cp:lastPrinted>
  <dcterms:created xsi:type="dcterms:W3CDTF">2007-05-21T21:00:37Z</dcterms:created>
  <dcterms:modified xsi:type="dcterms:W3CDTF">2020-11-03T03:26:57Z</dcterms:modified>
</cp:coreProperties>
</file>