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561" r:id="rId3"/>
    <p:sldId id="567" r:id="rId4"/>
    <p:sldId id="571" r:id="rId5"/>
    <p:sldId id="572" r:id="rId6"/>
    <p:sldId id="573" r:id="rId7"/>
    <p:sldId id="574" r:id="rId8"/>
    <p:sldId id="568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21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26E0E-89D7-4B41-8378-2ED8CA3C37B7}" v="3" dt="2019-05-13T11:01:40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18" autoAdjust="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sander Eitan" userId="e817fc15-1440-47f2-9807-cb47db72d9e5" providerId="ADAL" clId="{89F527AE-483E-468F-9B5E-CE326A757EA0}"/>
    <pc:docChg chg="undo custSel modSld">
      <pc:chgData name="Alecsander Eitan" userId="e817fc15-1440-47f2-9807-cb47db72d9e5" providerId="ADAL" clId="{89F527AE-483E-468F-9B5E-CE326A757EA0}" dt="2019-05-13T11:01:40.894" v="137"/>
      <pc:docMkLst>
        <pc:docMk/>
      </pc:docMkLst>
      <pc:sldChg chg="modSp">
        <pc:chgData name="Alecsander Eitan" userId="e817fc15-1440-47f2-9807-cb47db72d9e5" providerId="ADAL" clId="{89F527AE-483E-468F-9B5E-CE326A757EA0}" dt="2019-05-13T10:53:41.182" v="2" actId="20577"/>
        <pc:sldMkLst>
          <pc:docMk/>
          <pc:sldMk cId="0" sldId="269"/>
        </pc:sldMkLst>
        <pc:spChg chg="mod">
          <ac:chgData name="Alecsander Eitan" userId="e817fc15-1440-47f2-9807-cb47db72d9e5" providerId="ADAL" clId="{89F527AE-483E-468F-9B5E-CE326A757EA0}" dt="2019-05-13T10:53:41.182" v="2" actId="20577"/>
          <ac:spMkLst>
            <pc:docMk/>
            <pc:sldMk cId="0" sldId="269"/>
            <ac:spMk id="1031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02.568" v="126"/>
        <pc:sldMkLst>
          <pc:docMk/>
          <pc:sldMk cId="3144105411" sldId="525"/>
        </pc:sldMkLst>
        <pc:spChg chg="mod">
          <ac:chgData name="Alecsander Eitan" userId="e817fc15-1440-47f2-9807-cb47db72d9e5" providerId="ADAL" clId="{89F527AE-483E-468F-9B5E-CE326A757EA0}" dt="2019-05-13T10:59:54.789" v="124" actId="207"/>
          <ac:spMkLst>
            <pc:docMk/>
            <pc:sldMk cId="3144105411" sldId="525"/>
            <ac:spMk id="34820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40.894" v="137"/>
        <pc:sldMkLst>
          <pc:docMk/>
          <pc:sldMk cId="3048795285" sldId="532"/>
        </pc:sldMkLst>
        <pc:graphicFrameChg chg="modGraphic">
          <ac:chgData name="Alecsander Eitan" userId="e817fc15-1440-47f2-9807-cb47db72d9e5" providerId="ADAL" clId="{89F527AE-483E-468F-9B5E-CE326A757EA0}" dt="2019-05-13T11:01:32.122" v="135" actId="207"/>
          <ac:graphicFrameMkLst>
            <pc:docMk/>
            <pc:sldMk cId="3048795285" sldId="532"/>
            <ac:graphicFrameMk id="8" creationId="{D34B8928-749C-4868-8B39-80CD19C663E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 smtClean="0"/>
              <a:t>October </a:t>
            </a:r>
            <a:r>
              <a:rPr lang="en-US" altLang="zh-CN" sz="1400" dirty="0"/>
              <a:t>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dirty="0" smtClean="0"/>
              <a:t>Link level simulation</a:t>
            </a:r>
            <a:endParaRPr lang="fr-FR" altLang="zh-CN" dirty="0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October </a:t>
            </a:r>
            <a:r>
              <a:rPr lang="en-US" altLang="zh-CN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8C767A5-83ED-4849-83C8-5C85F8F1621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3752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B10CADCE-EBC3-46F2-95B2-33EC277EBA4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055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2020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err="1" smtClean="0"/>
              <a:t>Rui</a:t>
            </a:r>
            <a:r>
              <a:rPr lang="en-US" altLang="zh-CN" dirty="0" smtClean="0"/>
              <a:t> Du,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5182C40-538F-4C32-B8B9-3FC96DB9CF8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8792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2019</a:t>
            </a:r>
            <a:endParaRPr lang="en-US" dirty="0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Rui Du, et al. (Huawei)</a:t>
            </a:r>
            <a:endParaRPr lang="en-US" altLang="zh-CN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16E72C98-D8F5-4A09-9041-74D4DE6CBD4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373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AA7E7F9-8B5C-49C0-89C5-479C1B7122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504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537FC33-1885-45B1-A151-EDF12B56549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097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049EB4A-6908-46B7-BA8A-65F85C6A0FB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579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24F7EE5-5FC0-45F8-BC95-9DD0354B00B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2318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err="1" smtClean="0"/>
              <a:t>Rui</a:t>
            </a:r>
            <a:r>
              <a:rPr lang="en-US" altLang="zh-CN" dirty="0" smtClean="0"/>
              <a:t> Du, et al. (Huawei)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</a:t>
            </a:r>
            <a:r>
              <a:rPr lang="en-US" sz="1800" b="1" baseline="0" dirty="0" smtClean="0"/>
              <a:t> </a:t>
            </a:r>
            <a:r>
              <a:rPr lang="en-US" sz="1800" b="1" baseline="0" dirty="0" smtClean="0"/>
              <a:t>802.11-20/1758r0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3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November 2020</a:t>
            </a:r>
            <a:endParaRPr lang="en-US" altLang="zh-CN" sz="1800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60570" y="6475413"/>
            <a:ext cx="14833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Naftali Chayat (Vayyar)</a:t>
            </a:r>
            <a:endParaRPr lang="en-US" altLang="zh-CN" dirty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924800" cy="1066800"/>
          </a:xfrm>
          <a:noFill/>
        </p:spPr>
        <p:txBody>
          <a:bodyPr/>
          <a:lstStyle/>
          <a:p>
            <a:r>
              <a:rPr lang="en-GB" altLang="zh-CN" dirty="0" smtClean="0"/>
              <a:t>Support of high-resolution imaging sensors</a:t>
            </a:r>
            <a:endParaRPr lang="en-US" altLang="zh-CN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Date:</a:t>
            </a:r>
            <a:r>
              <a:rPr lang="en-US" altLang="zh-CN" sz="2000" b="0" dirty="0"/>
              <a:t> </a:t>
            </a:r>
            <a:r>
              <a:rPr lang="en-US" altLang="zh-CN" sz="2000" b="0" dirty="0" smtClean="0"/>
              <a:t>2020-11-02</a:t>
            </a:r>
            <a:endParaRPr lang="en-US" altLang="zh-CN" sz="2000" b="0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648979"/>
              </p:ext>
            </p:extLst>
          </p:nvPr>
        </p:nvGraphicFramePr>
        <p:xfrm>
          <a:off x="876300" y="3159032"/>
          <a:ext cx="7239000" cy="16959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3948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Naftali Chayat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Vayyar Imaging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Shabazi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26,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Yehud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Israel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Naftali.Chayat@Vayyar.com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Mark Popov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Damian Hoffman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Tsachi</a:t>
                      </a:r>
                      <a:r>
                        <a:rPr lang="en-US" altLang="zh-CN" sz="12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Rosenhouse</a:t>
                      </a:r>
                      <a:endParaRPr lang="en-US" altLang="zh-CN" sz="1200" i="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Zivi Nadiri</a:t>
                      </a:r>
                      <a:endParaRPr 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Ian Podkamien</a:t>
                      </a:r>
                      <a:endParaRPr lang="en-US" altLang="zh-CN" sz="1200" i="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802.11 baseline</a:t>
            </a:r>
            <a:r>
              <a:rPr lang="en-US" dirty="0"/>
              <a:t> </a:t>
            </a:r>
            <a:r>
              <a:rPr lang="en-US" dirty="0" smtClean="0"/>
              <a:t>and existing </a:t>
            </a:r>
            <a:r>
              <a:rPr lang="en-US" dirty="0"/>
              <a:t>sensor </a:t>
            </a:r>
            <a:r>
              <a:rPr lang="en-US" dirty="0" smtClean="0"/>
              <a:t>technologies</a:t>
            </a:r>
          </a:p>
          <a:p>
            <a:r>
              <a:rPr lang="en-US" dirty="0" smtClean="0"/>
              <a:t>Need for high-resolution sensing technologies</a:t>
            </a:r>
          </a:p>
          <a:p>
            <a:r>
              <a:rPr lang="en-US" dirty="0" smtClean="0"/>
              <a:t>Provisions required for high resolution sensing technologies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</a:t>
            </a:r>
            <a:r>
              <a:rPr lang="en-US" altLang="zh-CN" dirty="0"/>
              <a:t>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7307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Resolution vs. #antennas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343400"/>
          </a:xfrm>
        </p:spPr>
        <p:txBody>
          <a:bodyPr/>
          <a:lstStyle/>
          <a:p>
            <a:r>
              <a:rPr lang="en-US" dirty="0" smtClean="0"/>
              <a:t>The most commonplace technology today is MIMO radar approach, with M transmit antennas by N receive antennas</a:t>
            </a:r>
          </a:p>
          <a:p>
            <a:r>
              <a:rPr lang="en-US" dirty="0" smtClean="0"/>
              <a:t>Provides M*N measurements, and accordingly M*N spatial patterns “beams” that can be discriminated</a:t>
            </a:r>
          </a:p>
          <a:p>
            <a:pPr lvl="1"/>
            <a:r>
              <a:rPr lang="en-US" dirty="0" smtClean="0"/>
              <a:t>May discriminate azimuth or azimuth-elevation</a:t>
            </a:r>
          </a:p>
          <a:p>
            <a:r>
              <a:rPr lang="en-US" dirty="0" smtClean="0"/>
              <a:t>Some additional info is available from Doppler or micro-Doppler variations</a:t>
            </a:r>
          </a:p>
          <a:p>
            <a:r>
              <a:rPr lang="en-US" dirty="0" smtClean="0"/>
              <a:t>Some additional accuracy available through “</a:t>
            </a:r>
            <a:r>
              <a:rPr lang="en-US" dirty="0" err="1" smtClean="0"/>
              <a:t>superresolution</a:t>
            </a:r>
            <a:r>
              <a:rPr lang="en-US" dirty="0" smtClean="0"/>
              <a:t>” techniques</a:t>
            </a:r>
          </a:p>
          <a:p>
            <a:r>
              <a:rPr lang="en-US" dirty="0" smtClean="0"/>
              <a:t>Still – raw resolution matters</a:t>
            </a:r>
          </a:p>
          <a:p>
            <a:pPr lvl="1"/>
            <a:r>
              <a:rPr lang="en-US" dirty="0" smtClean="0"/>
              <a:t>Dense scenarios, elevation resolution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</a:t>
            </a:r>
            <a:r>
              <a:rPr lang="en-US" altLang="zh-CN" dirty="0"/>
              <a:t>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7777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Commonplace sensors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/>
          <a:lstStyle/>
          <a:p>
            <a:r>
              <a:rPr lang="en-US" dirty="0" smtClean="0"/>
              <a:t>Typical sensors today use 1-3 transmit antennas and 3-4 receive antennas</a:t>
            </a:r>
          </a:p>
          <a:p>
            <a:pPr lvl="1"/>
            <a:r>
              <a:rPr lang="en-US" dirty="0" smtClean="0"/>
              <a:t>Cost and complexity of RF</a:t>
            </a:r>
          </a:p>
          <a:p>
            <a:pPr lvl="1"/>
            <a:r>
              <a:rPr lang="en-US" dirty="0" smtClean="0"/>
              <a:t>Size of antenna arrays and cost of special substrates</a:t>
            </a:r>
          </a:p>
          <a:p>
            <a:pPr lvl="1"/>
            <a:r>
              <a:rPr lang="en-US" dirty="0" smtClean="0"/>
              <a:t>Antenna arrays in a limited space on chip packages</a:t>
            </a:r>
          </a:p>
          <a:p>
            <a:r>
              <a:rPr lang="en-US" dirty="0" smtClean="0"/>
              <a:t>One exception – sensors based on </a:t>
            </a:r>
            <a:r>
              <a:rPr lang="en-US" dirty="0"/>
              <a:t>24 transmit * 24 </a:t>
            </a:r>
            <a:r>
              <a:rPr lang="en-US" dirty="0" smtClean="0"/>
              <a:t>receive channel ASIC</a:t>
            </a:r>
          </a:p>
          <a:p>
            <a:r>
              <a:rPr lang="en-US" dirty="0" smtClean="0"/>
              <a:t>802.11ay is advocated as a “technology toolbox” for </a:t>
            </a:r>
            <a:r>
              <a:rPr lang="en-US" dirty="0" err="1" smtClean="0"/>
              <a:t>TGbf</a:t>
            </a:r>
            <a:endParaRPr lang="en-US" dirty="0" smtClean="0"/>
          </a:p>
          <a:p>
            <a:pPr lvl="1"/>
            <a:r>
              <a:rPr lang="en-US" dirty="0" smtClean="0"/>
              <a:t>8 antennas?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</a:t>
            </a:r>
            <a:r>
              <a:rPr lang="en-US" altLang="zh-CN" dirty="0"/>
              <a:t>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3436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high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applications require high resolution:</a:t>
            </a:r>
          </a:p>
          <a:p>
            <a:pPr lvl="1"/>
            <a:r>
              <a:rPr lang="en-US" dirty="0" smtClean="0"/>
              <a:t>Counting </a:t>
            </a:r>
            <a:r>
              <a:rPr lang="en-US" dirty="0"/>
              <a:t>m</a:t>
            </a:r>
            <a:r>
              <a:rPr lang="en-US" dirty="0" smtClean="0"/>
              <a:t>ultiple people in spaces</a:t>
            </a:r>
          </a:p>
          <a:p>
            <a:pPr lvl="1"/>
            <a:r>
              <a:rPr lang="en-US" dirty="0" smtClean="0"/>
              <a:t>Discriminating people by body size and posture</a:t>
            </a:r>
          </a:p>
          <a:p>
            <a:pPr lvl="1"/>
            <a:r>
              <a:rPr lang="en-US" dirty="0" smtClean="0"/>
              <a:t>Per-person identification of vital signs</a:t>
            </a:r>
          </a:p>
          <a:p>
            <a:pPr lvl="1"/>
            <a:r>
              <a:rPr lang="en-US" dirty="0" smtClean="0"/>
              <a:t>Improved palm-based and hand-based gesture recognition</a:t>
            </a:r>
          </a:p>
          <a:p>
            <a:r>
              <a:rPr lang="en-US" dirty="0" err="1" smtClean="0"/>
              <a:t>Superresolution</a:t>
            </a:r>
            <a:r>
              <a:rPr lang="en-US" dirty="0" smtClean="0"/>
              <a:t> techniques are good for few point-targets, give little in complex target cases</a:t>
            </a:r>
          </a:p>
          <a:p>
            <a:pPr lvl="1"/>
            <a:r>
              <a:rPr lang="en-US" dirty="0" smtClean="0"/>
              <a:t>Multiple scatter points in a single voxel</a:t>
            </a:r>
          </a:p>
          <a:p>
            <a:r>
              <a:rPr lang="en-US" dirty="0" smtClean="0"/>
              <a:t>Doppler discrimination is of help, yet in increases detection time and depends on motion patterns.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Raw resolution counts.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</a:t>
            </a:r>
            <a:r>
              <a:rPr lang="en-US" altLang="zh-CN" dirty="0"/>
              <a:t>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323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Monostatic vs. Bi-static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Bistatic</a:t>
            </a:r>
            <a:r>
              <a:rPr lang="en-US" dirty="0" smtClean="0"/>
              <a:t> sensing is being discussed and promoted in 802.11bf</a:t>
            </a:r>
          </a:p>
          <a:p>
            <a:r>
              <a:rPr lang="en-US" dirty="0" smtClean="0"/>
              <a:t>Yet, we believe that </a:t>
            </a:r>
            <a:r>
              <a:rPr lang="en-US" dirty="0" smtClean="0">
                <a:solidFill>
                  <a:srgbClr val="FF0000"/>
                </a:solidFill>
              </a:rPr>
              <a:t>monostatic sensing will be the dominant use case</a:t>
            </a:r>
          </a:p>
          <a:p>
            <a:pPr lvl="1"/>
            <a:r>
              <a:rPr lang="en-US" dirty="0" smtClean="0"/>
              <a:t>Allows higher complexity sensor device</a:t>
            </a:r>
          </a:p>
          <a:p>
            <a:pPr lvl="1"/>
            <a:r>
              <a:rPr lang="en-US" dirty="0" smtClean="0"/>
              <a:t>Does not incur STA complexity</a:t>
            </a:r>
          </a:p>
          <a:p>
            <a:pPr lvl="1"/>
            <a:r>
              <a:rPr lang="en-US" dirty="0" smtClean="0"/>
              <a:t>Does no demand 802.11bf-supporting station</a:t>
            </a:r>
          </a:p>
          <a:p>
            <a:pPr lvl="1"/>
            <a:r>
              <a:rPr lang="en-US" dirty="0" smtClean="0"/>
              <a:t>Does not depend on presence of STA</a:t>
            </a:r>
          </a:p>
          <a:p>
            <a:pPr lvl="1"/>
            <a:r>
              <a:rPr lang="en-US" dirty="0" smtClean="0"/>
              <a:t>Does not incur communication overhead for reporting measurements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</a:t>
            </a:r>
            <a:r>
              <a:rPr lang="en-US" altLang="zh-CN" dirty="0"/>
              <a:t>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399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Monostatic sensor – minimal provisions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Monostatic sensor basically requires airtime allocation for sensing waveforms</a:t>
            </a:r>
          </a:p>
          <a:p>
            <a:r>
              <a:rPr lang="en-US" dirty="0" smtClean="0"/>
              <a:t>Arbitrary complexity can be implemented on the sensing AP/STA side</a:t>
            </a:r>
          </a:p>
          <a:p>
            <a:r>
              <a:rPr lang="en-US" dirty="0" smtClean="0"/>
              <a:t>Can use standard or non-standard waveforms – the station receives itself, no need to interoperate.</a:t>
            </a:r>
          </a:p>
          <a:p>
            <a:r>
              <a:rPr lang="en-US" dirty="0" smtClean="0"/>
              <a:t>Provides room for innovation and added performance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We recommend providing mechanisms for allocating “sensing airtime” without further restriction on the content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</a:t>
            </a:r>
            <a:r>
              <a:rPr lang="en-US" altLang="zh-CN" dirty="0"/>
              <a:t>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2924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Provisions for supporting hi-res imaging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802.11bf has to address high resolution imaging systems</a:t>
            </a:r>
          </a:p>
          <a:p>
            <a:r>
              <a:rPr lang="en-US" dirty="0" smtClean="0"/>
              <a:t>Need to support configurable sensing waveforms for large #antennas</a:t>
            </a:r>
          </a:p>
          <a:p>
            <a:pPr lvl="1"/>
            <a:r>
              <a:rPr lang="en-US" dirty="0" smtClean="0"/>
              <a:t>20 and more</a:t>
            </a:r>
          </a:p>
          <a:p>
            <a:r>
              <a:rPr lang="en-US" dirty="0" smtClean="0"/>
              <a:t>Supporting airtime allocation for monostatic sensing using arbitrary waveforms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</a:t>
            </a:r>
            <a:r>
              <a:rPr lang="en-US" altLang="zh-CN" dirty="0"/>
              <a:t>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2193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96013</TotalTime>
  <Words>476</Words>
  <Application>Microsoft Office PowerPoint</Application>
  <PresentationFormat>全屏显示(4:3)</PresentationFormat>
  <Paragraphs>87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MS PGothic</vt:lpstr>
      <vt:lpstr>MS PGothic</vt:lpstr>
      <vt:lpstr>Arial</vt:lpstr>
      <vt:lpstr>Times New Roman</vt:lpstr>
      <vt:lpstr>802-11-Submission</vt:lpstr>
      <vt:lpstr>Support of high-resolution imaging sensors</vt:lpstr>
      <vt:lpstr>Outline</vt:lpstr>
      <vt:lpstr>Resolution vs. #antennas </vt:lpstr>
      <vt:lpstr>Commonplace sensors today</vt:lpstr>
      <vt:lpstr>Need for high resolution</vt:lpstr>
      <vt:lpstr>Monostatic vs. Bi-static cases</vt:lpstr>
      <vt:lpstr>Monostatic sensor – minimal provisions</vt:lpstr>
      <vt:lpstr>Provisions for supporting hi-res imaging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link level simulation</dc:title>
  <dc:creator>durui (D)</dc:creator>
  <cp:lastModifiedBy>Hanxiao (Tony, WT Lab)</cp:lastModifiedBy>
  <cp:revision>128</cp:revision>
  <cp:lastPrinted>1998-02-10T13:28:06Z</cp:lastPrinted>
  <dcterms:created xsi:type="dcterms:W3CDTF">2007-04-17T18:10:23Z</dcterms:created>
  <dcterms:modified xsi:type="dcterms:W3CDTF">2020-11-03T02:17:16Z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(3)O4gG0FSip3vNlsY8EgCZkr6oubPKPzj5xE9QlVHUpFD+KYYMt+NPj3UqVXhUdhmGdIUGZmT1
xECvErLW+7k/LQrua0g2lMpGq1762/PTTP47Bc4AVzEUKasDxEAFpWWQ/rMSyg18g9gsL8jw
PsV68CsaqG90/X/cZv19nihqGeA5fz2kcgxkVHnq1p1RXYqa4jBFNUIG1mCBHL0cbOOu/+Y+
0K3YC4pLC6sGqSdeVQ</vt:lpwstr>
  </property>
  <property fmtid="{D5CDD505-2E9C-101B-9397-08002B2CF9AE}" pid="10" name="_2015_ms_pID_7253431">
    <vt:lpwstr>TgtPFGUx0faC9nEDPMHJvqFHTBd9aoV/BP8PaH7q97PxXQT2P3T/x2
Kxl0hd9DSvNJe1Zx0rSPe4EbTJFzziBdBB/gQgcX5kdkdXqlDFcgjXynjRt8856xACIPPoXF
6dazkhkpRIaJSsr/wOo2+DwI8Y6zuKf5sLn7I7A0wsrEBWkINySrrWElVszXR2PtM4h3H6c8
HBwZG2RymyxNKBWjZqLTJRdsm3nuDzeLZBCX</vt:lpwstr>
  </property>
  <property fmtid="{D5CDD505-2E9C-101B-9397-08002B2CF9AE}" pid="11" name="_2015_ms_pID_7253432">
    <vt:lpwstr>S/8zR+01qiQjHY5Rzp1m1fU=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1602550741</vt:lpwstr>
  </property>
</Properties>
</file>