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561" r:id="rId3"/>
    <p:sldId id="567" r:id="rId4"/>
    <p:sldId id="571" r:id="rId5"/>
    <p:sldId id="568" r:id="rId6"/>
    <p:sldId id="569" r:id="rId7"/>
    <p:sldId id="570" r:id="rId8"/>
    <p:sldId id="572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2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18" autoAdjust="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 smtClean="0"/>
              <a:t>Link level simulation</a:t>
            </a:r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Naftali Chayat (Vayyar)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Naftali Chayat (Vayyar)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Naftali Chayat (Vayyar)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</a:t>
            </a:r>
            <a:r>
              <a:rPr lang="en-US" sz="1800" b="1" baseline="0" dirty="0" smtClean="0"/>
              <a:t>802.11-20/1757r0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November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60570" y="6475413"/>
            <a:ext cx="14833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Naftali Chayat (Vayyar)</a:t>
            </a:r>
            <a:endParaRPr lang="en-US" altLang="zh-CN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GB" altLang="zh-CN" dirty="0"/>
              <a:t>Regulatory aspects of communications and </a:t>
            </a:r>
            <a:r>
              <a:rPr lang="en-GB" altLang="zh-CN" dirty="0" smtClean="0"/>
              <a:t>sensing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2020-11-02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785939"/>
              </p:ext>
            </p:extLst>
          </p:nvPr>
        </p:nvGraphicFramePr>
        <p:xfrm>
          <a:off x="876300" y="3159032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Naftali Chayat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Vayyar Imaging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Shabazi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26,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Yehud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Israel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Naftali.Chayat@Vayyar.com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Mark Popov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Damian Hoffman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Ian Podkamien</a:t>
                      </a:r>
                      <a:endParaRPr lang="en-US" altLang="zh-CN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Regulations for communications vs.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regulatory domains the regulations for communications devices versus regulations for generic uses (incl. sensing) </a:t>
            </a:r>
            <a:r>
              <a:rPr lang="en-US" dirty="0" smtClean="0"/>
              <a:t>differ</a:t>
            </a:r>
          </a:p>
          <a:p>
            <a:pPr lvl="1"/>
            <a:r>
              <a:rPr lang="en-US" dirty="0" smtClean="0"/>
              <a:t>History of priorities, lobbying, typical past applications</a:t>
            </a:r>
            <a:endParaRPr lang="en-US" dirty="0"/>
          </a:p>
          <a:p>
            <a:r>
              <a:rPr lang="en-US" dirty="0"/>
              <a:t>Emphasis in this document – 60 GHz</a:t>
            </a:r>
          </a:p>
          <a:p>
            <a:r>
              <a:rPr lang="en-US" dirty="0"/>
              <a:t>Similar concerns may relate to lower frequency bands:</a:t>
            </a:r>
          </a:p>
          <a:p>
            <a:pPr lvl="1"/>
            <a:r>
              <a:rPr lang="en-US" dirty="0"/>
              <a:t>Processing Gain definition in ISM bands</a:t>
            </a:r>
          </a:p>
          <a:p>
            <a:pPr lvl="1"/>
            <a:r>
              <a:rPr lang="en-US" dirty="0"/>
              <a:t>Regulations specifically mentioning data applications versus generic regulations for same frequency bands</a:t>
            </a:r>
          </a:p>
          <a:p>
            <a:endParaRPr lang="en-US" dirty="0" smtClean="0"/>
          </a:p>
          <a:p>
            <a:r>
              <a:rPr lang="en-US" dirty="0" smtClean="0"/>
              <a:t>Discussion </a:t>
            </a:r>
            <a:r>
              <a:rPr lang="en-US" dirty="0"/>
              <a:t>of implications for the 802.11TGbf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2020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Naftali Chayat (Vayyar)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730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60 GHz – Communications vs. Sensing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343400"/>
          </a:xfrm>
        </p:spPr>
        <p:txBody>
          <a:bodyPr/>
          <a:lstStyle/>
          <a:p>
            <a:r>
              <a:rPr lang="en-US" sz="2000" dirty="0"/>
              <a:t>Europe, 60 GHz:</a:t>
            </a:r>
          </a:p>
          <a:p>
            <a:pPr lvl="1"/>
            <a:r>
              <a:rPr lang="en-US" sz="1800" dirty="0"/>
              <a:t>Multi-Gigabit/s: EN302 567, 57-66 GHz, P&lt;40 </a:t>
            </a:r>
            <a:r>
              <a:rPr lang="en-US" sz="1800" dirty="0" err="1"/>
              <a:t>dBm</a:t>
            </a:r>
            <a:r>
              <a:rPr lang="en-US" sz="1800" dirty="0"/>
              <a:t>, EIRP&lt;13 </a:t>
            </a:r>
            <a:r>
              <a:rPr lang="en-US" sz="1800" dirty="0" err="1"/>
              <a:t>dBm</a:t>
            </a:r>
            <a:r>
              <a:rPr lang="en-US" sz="1800" dirty="0"/>
              <a:t>/MHz</a:t>
            </a:r>
          </a:p>
          <a:p>
            <a:pPr lvl="1"/>
            <a:r>
              <a:rPr lang="en-US" sz="1800" dirty="0"/>
              <a:t>Generic uses: EN305 550, 57-64 GHz, </a:t>
            </a:r>
            <a:r>
              <a:rPr lang="en-US" sz="1800" dirty="0" err="1"/>
              <a:t>EIRPmean</a:t>
            </a:r>
            <a:r>
              <a:rPr lang="en-US" sz="1800" dirty="0"/>
              <a:t>&lt;20 </a:t>
            </a:r>
            <a:r>
              <a:rPr lang="en-US" sz="1800" dirty="0" err="1"/>
              <a:t>dBm</a:t>
            </a:r>
            <a:r>
              <a:rPr lang="en-US" sz="1800" dirty="0"/>
              <a:t>, &lt;13 </a:t>
            </a:r>
            <a:r>
              <a:rPr lang="en-US" sz="1800" dirty="0" err="1"/>
              <a:t>dBm</a:t>
            </a:r>
            <a:r>
              <a:rPr lang="en-US" sz="1800" dirty="0"/>
              <a:t>/MHz</a:t>
            </a:r>
          </a:p>
          <a:p>
            <a:r>
              <a:rPr lang="en-US" sz="2000" dirty="0"/>
              <a:t>US, FCC Part 15.255</a:t>
            </a:r>
          </a:p>
          <a:p>
            <a:pPr lvl="1"/>
            <a:r>
              <a:rPr lang="en-US" sz="1800" dirty="0" err="1"/>
              <a:t>Comm</a:t>
            </a:r>
            <a:r>
              <a:rPr lang="en-US" sz="1800" dirty="0"/>
              <a:t>: 57-71 GHz, P&lt;27 </a:t>
            </a:r>
            <a:r>
              <a:rPr lang="en-US" sz="1800" dirty="0" err="1"/>
              <a:t>dBm</a:t>
            </a:r>
            <a:r>
              <a:rPr lang="en-US" sz="1800" dirty="0"/>
              <a:t>, </a:t>
            </a:r>
            <a:r>
              <a:rPr lang="en-US" sz="1800" dirty="0" err="1"/>
              <a:t>EIRPmean</a:t>
            </a:r>
            <a:r>
              <a:rPr lang="en-US" sz="1800" dirty="0"/>
              <a:t>&lt;40 </a:t>
            </a:r>
            <a:r>
              <a:rPr lang="en-US" sz="1800" dirty="0" err="1"/>
              <a:t>dBm</a:t>
            </a:r>
            <a:r>
              <a:rPr lang="en-US" sz="1800" dirty="0"/>
              <a:t>, </a:t>
            </a:r>
            <a:r>
              <a:rPr lang="en-US" sz="1800" dirty="0" err="1"/>
              <a:t>EIRPpeak</a:t>
            </a:r>
            <a:r>
              <a:rPr lang="en-US" sz="1800" dirty="0"/>
              <a:t>&lt;43 </a:t>
            </a:r>
            <a:r>
              <a:rPr lang="en-US" sz="1800" dirty="0" err="1"/>
              <a:t>dBm</a:t>
            </a:r>
            <a:endParaRPr lang="en-US" sz="1800" dirty="0"/>
          </a:p>
          <a:p>
            <a:pPr lvl="1"/>
            <a:r>
              <a:rPr lang="en-US" sz="1800" dirty="0"/>
              <a:t>Sensing: 57-71 GHz, </a:t>
            </a:r>
            <a:r>
              <a:rPr lang="en-US" sz="1800" dirty="0" err="1"/>
              <a:t>Ppeak</a:t>
            </a:r>
            <a:r>
              <a:rPr lang="en-US" sz="1800" dirty="0"/>
              <a:t>&lt;-10 </a:t>
            </a:r>
            <a:r>
              <a:rPr lang="en-US" sz="1800" dirty="0" err="1"/>
              <a:t>dBm</a:t>
            </a:r>
            <a:r>
              <a:rPr lang="en-US" sz="1800" dirty="0"/>
              <a:t>, </a:t>
            </a:r>
            <a:r>
              <a:rPr lang="en-US" sz="1800" dirty="0" err="1"/>
              <a:t>EIRPpeak</a:t>
            </a:r>
            <a:r>
              <a:rPr lang="en-US" sz="1800" dirty="0"/>
              <a:t>&lt;10 </a:t>
            </a:r>
            <a:r>
              <a:rPr lang="en-US" sz="1800" dirty="0" err="1"/>
              <a:t>dBm</a:t>
            </a:r>
            <a:endParaRPr lang="en-US" sz="1800" dirty="0"/>
          </a:p>
          <a:p>
            <a:pPr lvl="1"/>
            <a:r>
              <a:rPr lang="en-US" sz="1800" dirty="0"/>
              <a:t>“Soli Waiver”: 57-64 GHz, </a:t>
            </a:r>
            <a:r>
              <a:rPr lang="en-US" sz="1800" dirty="0" err="1"/>
              <a:t>Ppeak</a:t>
            </a:r>
            <a:r>
              <a:rPr lang="en-US" sz="1800" dirty="0"/>
              <a:t>&lt;+10 </a:t>
            </a:r>
            <a:r>
              <a:rPr lang="en-US" sz="1800" dirty="0" err="1"/>
              <a:t>dBm</a:t>
            </a:r>
            <a:r>
              <a:rPr lang="en-US" sz="1800" dirty="0"/>
              <a:t>, </a:t>
            </a:r>
            <a:r>
              <a:rPr lang="en-US" sz="1800" dirty="0" err="1"/>
              <a:t>EIRPpeak</a:t>
            </a:r>
            <a:r>
              <a:rPr lang="en-US" sz="1800" dirty="0"/>
              <a:t>&lt;10 </a:t>
            </a:r>
            <a:r>
              <a:rPr lang="en-US" sz="1800" dirty="0" err="1"/>
              <a:t>dBm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Duty Cycle&lt;10%, no more than 3.3 milliseconds in each 33 milliseconds</a:t>
            </a:r>
          </a:p>
          <a:p>
            <a:r>
              <a:rPr lang="en-US" sz="2000" dirty="0"/>
              <a:t>Japan updated its 60 GHz regulations according to “Soli Waiver”</a:t>
            </a:r>
          </a:p>
          <a:p>
            <a:pPr lvl="1"/>
            <a:r>
              <a:rPr lang="en-US" sz="1800" dirty="0" err="1"/>
              <a:t>Comm</a:t>
            </a:r>
            <a:r>
              <a:rPr lang="en-US" sz="1800" dirty="0"/>
              <a:t>: 57-66 GHz, P&lt;24 </a:t>
            </a:r>
            <a:r>
              <a:rPr lang="en-US" sz="1800" dirty="0" err="1"/>
              <a:t>dBm</a:t>
            </a:r>
            <a:r>
              <a:rPr lang="en-US" sz="1800" dirty="0"/>
              <a:t>, EIRP&lt;40 </a:t>
            </a:r>
            <a:r>
              <a:rPr lang="en-US" sz="1800" dirty="0" err="1"/>
              <a:t>dBm</a:t>
            </a:r>
            <a:endParaRPr lang="en-US" sz="1800" dirty="0"/>
          </a:p>
          <a:p>
            <a:pPr lvl="1"/>
            <a:r>
              <a:rPr lang="en-US" sz="1800" dirty="0"/>
              <a:t>Low-power sensors: 57-64 GHz, P&lt;10 </a:t>
            </a:r>
            <a:r>
              <a:rPr lang="en-US" sz="1800" dirty="0" err="1"/>
              <a:t>dBm</a:t>
            </a:r>
            <a:r>
              <a:rPr lang="en-US" sz="1800" dirty="0"/>
              <a:t>, </a:t>
            </a:r>
            <a:r>
              <a:rPr lang="en-US" sz="1800" dirty="0" err="1"/>
              <a:t>EIRPpeak</a:t>
            </a:r>
            <a:r>
              <a:rPr lang="en-US" sz="1800" dirty="0"/>
              <a:t>&lt;13 </a:t>
            </a:r>
            <a:r>
              <a:rPr lang="en-US" sz="1800" dirty="0" err="1"/>
              <a:t>dBm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Duty Cycle &lt; 10%, no more than 3.3 milliseconds in each 33 milliseconds</a:t>
            </a:r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2020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Naftali Chayat (Vayyar)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7777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– “Soli Waiver”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Until 2015 only fixed sensing device were allowed; in 2015 “interactive motion sensing” devices were added</a:t>
            </a:r>
          </a:p>
          <a:p>
            <a:r>
              <a:rPr lang="en-US" dirty="0" smtClean="0"/>
              <a:t>In 2018 FCC has granted Google a waiver to operate its Soli interactive motion sensing devices at higher power</a:t>
            </a:r>
          </a:p>
          <a:p>
            <a:pPr lvl="1"/>
            <a:r>
              <a:rPr lang="en-US" dirty="0" smtClean="0"/>
              <a:t>Specific to Google’s gesture recognition devices, does not automatically apply to other devices</a:t>
            </a:r>
          </a:p>
          <a:p>
            <a:r>
              <a:rPr lang="en-US" dirty="0" smtClean="0"/>
              <a:t>Outcome of agreement between multiple parties</a:t>
            </a:r>
          </a:p>
          <a:p>
            <a:pPr lvl="1"/>
            <a:r>
              <a:rPr lang="en-US" dirty="0" smtClean="0"/>
              <a:t>Including Google, Facebook, Qualcomm, Apple</a:t>
            </a:r>
          </a:p>
          <a:p>
            <a:r>
              <a:rPr lang="en-US" dirty="0" smtClean="0"/>
              <a:t>Higher peak transmit power (10 </a:t>
            </a:r>
            <a:r>
              <a:rPr lang="en-US" dirty="0" err="1" smtClean="0"/>
              <a:t>dBm</a:t>
            </a:r>
            <a:r>
              <a:rPr lang="en-US" dirty="0" smtClean="0"/>
              <a:t>), EIRP (13 </a:t>
            </a:r>
            <a:r>
              <a:rPr lang="en-US" dirty="0" err="1" smtClean="0"/>
              <a:t>dBm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Limitation on duty cycle</a:t>
            </a:r>
          </a:p>
          <a:p>
            <a:pPr lvl="1"/>
            <a:r>
              <a:rPr lang="en-US" dirty="0" smtClean="0"/>
              <a:t>10%, &lt;3.3 </a:t>
            </a:r>
            <a:r>
              <a:rPr lang="en-US" dirty="0" err="1" smtClean="0"/>
              <a:t>msec</a:t>
            </a:r>
            <a:r>
              <a:rPr lang="en-US" dirty="0" smtClean="0"/>
              <a:t> in every 33 </a:t>
            </a:r>
            <a:r>
              <a:rPr lang="en-US" dirty="0" err="1" smtClean="0"/>
              <a:t>msec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2020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Naftali Chayat (Vayyar)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3436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FCC – pending waivers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waiver requests related to 15.255 pending</a:t>
            </a:r>
          </a:p>
          <a:p>
            <a:r>
              <a:rPr lang="en-US" dirty="0"/>
              <a:t>4 related to in-car sensing, 1 includes in-home sensing</a:t>
            </a:r>
          </a:p>
          <a:p>
            <a:r>
              <a:rPr lang="en-US" dirty="0"/>
              <a:t>All ask for “Soli-like” conditions</a:t>
            </a:r>
          </a:p>
          <a:p>
            <a:r>
              <a:rPr lang="en-US" dirty="0"/>
              <a:t>Depend on FCC interpretation of “interactive motion sensing”</a:t>
            </a:r>
          </a:p>
          <a:p>
            <a:endParaRPr lang="en-US" dirty="0"/>
          </a:p>
          <a:p>
            <a:r>
              <a:rPr lang="en-US" dirty="0" smtClean="0"/>
              <a:t>Comprehensive </a:t>
            </a:r>
            <a:r>
              <a:rPr lang="en-US" dirty="0"/>
              <a:t>rulemaking may take </a:t>
            </a:r>
            <a:r>
              <a:rPr lang="en-US" dirty="0" smtClean="0"/>
              <a:t>years</a:t>
            </a:r>
          </a:p>
          <a:p>
            <a:r>
              <a:rPr lang="en-US" dirty="0"/>
              <a:t>802.11bf </a:t>
            </a:r>
            <a:r>
              <a:rPr lang="en-US" dirty="0" smtClean="0"/>
              <a:t>devices (which are not fixed), will depend on FCC interpretation whether those are “interactive motion devices”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2020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Naftali Chayat (Vayyar)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219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If a </a:t>
            </a:r>
            <a:r>
              <a:rPr lang="en-US" sz="2800" dirty="0" err="1"/>
              <a:t>Comm</a:t>
            </a:r>
            <a:r>
              <a:rPr lang="en-US" sz="2800" dirty="0"/>
              <a:t>-Sense AP transmits in the woods…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343400"/>
          </a:xfrm>
        </p:spPr>
        <p:txBody>
          <a:bodyPr/>
          <a:lstStyle/>
          <a:p>
            <a:r>
              <a:rPr lang="en-US" dirty="0"/>
              <a:t>… and there is no one around to communicate with it – is it s Sensing device or a </a:t>
            </a:r>
            <a:r>
              <a:rPr lang="en-US" dirty="0" smtClean="0"/>
              <a:t>Communications </a:t>
            </a:r>
            <a:r>
              <a:rPr lang="en-US" dirty="0"/>
              <a:t>device?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Strict </a:t>
            </a:r>
            <a:r>
              <a:rPr lang="en-US" dirty="0"/>
              <a:t>approach is that when communication device sends </a:t>
            </a:r>
            <a:r>
              <a:rPr lang="en-US" dirty="0">
                <a:solidFill>
                  <a:srgbClr val="FF0000"/>
                </a:solidFill>
              </a:rPr>
              <a:t>non-data signals directed at sensing applications</a:t>
            </a:r>
            <a:r>
              <a:rPr lang="en-US" dirty="0"/>
              <a:t>, these signals </a:t>
            </a:r>
            <a:r>
              <a:rPr lang="en-US" dirty="0">
                <a:solidFill>
                  <a:srgbClr val="FF0000"/>
                </a:solidFill>
              </a:rPr>
              <a:t>should meet regulatory limits of sensor devices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2020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775" y="2819400"/>
            <a:ext cx="5962650" cy="2193805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3999947" y="3321627"/>
            <a:ext cx="1144105" cy="1219200"/>
            <a:chOff x="608494" y="3276600"/>
            <a:chExt cx="1144105" cy="1219200"/>
          </a:xfrm>
        </p:grpSpPr>
        <p:sp>
          <p:nvSpPr>
            <p:cNvPr id="6" name="Oval 5"/>
            <p:cNvSpPr/>
            <p:nvPr/>
          </p:nvSpPr>
          <p:spPr bwMode="auto">
            <a:xfrm>
              <a:off x="608494" y="3276600"/>
              <a:ext cx="1144105" cy="12192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EB23D3C6-2C0E-A445-BCCB-F8AEA5EE51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3014" y="3536373"/>
              <a:ext cx="718533" cy="720000"/>
            </a:xfrm>
            <a:prstGeom prst="rect">
              <a:avLst/>
            </a:prstGeom>
          </p:spPr>
        </p:pic>
      </p:grp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Naftali Chayat (Vayyar)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582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Japanese regulations indicate modulation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Japanese rules for the 60 GHz band from Nov 2019 separate between communications (“61.5 GHz”) and sensing bands (“60.5 GHz</a:t>
            </a:r>
            <a:r>
              <a:rPr lang="en-US" dirty="0" smtClean="0"/>
              <a:t>”) and technical rules</a:t>
            </a:r>
            <a:endParaRPr lang="en-US" dirty="0"/>
          </a:p>
          <a:p>
            <a:r>
              <a:rPr lang="en-US" dirty="0"/>
              <a:t>For the sensing band there’s an indication of allowed modulation type</a:t>
            </a:r>
          </a:p>
          <a:p>
            <a:pPr lvl="1"/>
            <a:r>
              <a:rPr lang="en-US" dirty="0"/>
              <a:t>60.5 GHz</a:t>
            </a:r>
            <a:r>
              <a:rPr lang="ja-JP" altLang="en-US" dirty="0"/>
              <a:t>帯：変調方式は、周波数変調であり、連続波方式（間欠的連続波方式を除く。）により送信するものであること。</a:t>
            </a:r>
            <a:endParaRPr lang="en-US" dirty="0"/>
          </a:p>
          <a:p>
            <a:pPr lvl="1"/>
            <a:r>
              <a:rPr lang="en-US" dirty="0"/>
              <a:t>60.5 GHz band: The modulation method is frequency modulation and must be transmitted using the continuous wave method (excluding the intermittent continuous wave method). </a:t>
            </a:r>
          </a:p>
          <a:p>
            <a:r>
              <a:rPr lang="en-US" dirty="0"/>
              <a:t>To our understanding – Support of </a:t>
            </a:r>
            <a:r>
              <a:rPr lang="en-US" dirty="0">
                <a:solidFill>
                  <a:srgbClr val="FF0000"/>
                </a:solidFill>
              </a:rPr>
              <a:t>chirp</a:t>
            </a:r>
            <a:r>
              <a:rPr lang="en-US" dirty="0"/>
              <a:t> is </a:t>
            </a:r>
            <a:r>
              <a:rPr lang="en-US" dirty="0">
                <a:solidFill>
                  <a:srgbClr val="FF0000"/>
                </a:solidFill>
              </a:rPr>
              <a:t>mandatory</a:t>
            </a:r>
            <a:r>
              <a:rPr lang="en-US" dirty="0"/>
              <a:t> for 802.11bf to meet the regulations in Japan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2020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Naftali Chayat (Vayyar)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3029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Provisions for supporting communications versus sense regulations in 802.11bf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sz="2200" dirty="0"/>
              <a:t>802.11TGbf should take the precautionary approach and assume that the sensing transmissions shall have to meet the regulations for generic/non-communication/short-range devices</a:t>
            </a:r>
          </a:p>
          <a:p>
            <a:r>
              <a:rPr lang="en-US" sz="2200" dirty="0"/>
              <a:t>Appropriate control mechanisms needed in the protocol</a:t>
            </a:r>
          </a:p>
          <a:p>
            <a:pPr lvl="1"/>
            <a:r>
              <a:rPr lang="en-US" sz="2200" dirty="0"/>
              <a:t>PHY level and MAC level</a:t>
            </a:r>
          </a:p>
          <a:p>
            <a:r>
              <a:rPr lang="en-US" sz="2200" dirty="0"/>
              <a:t>Setting appropriate power levels to not exceed </a:t>
            </a:r>
            <a:r>
              <a:rPr lang="en-US" sz="2200" dirty="0" err="1"/>
              <a:t>Pmax</a:t>
            </a:r>
            <a:endParaRPr lang="en-US" sz="2200" dirty="0"/>
          </a:p>
          <a:p>
            <a:r>
              <a:rPr lang="en-US" sz="2200" dirty="0"/>
              <a:t>Affecting the beamforming functions to not exceed </a:t>
            </a:r>
            <a:r>
              <a:rPr lang="en-US" sz="2200" dirty="0" err="1"/>
              <a:t>EIRPmax</a:t>
            </a:r>
            <a:endParaRPr lang="en-US" sz="2200" dirty="0"/>
          </a:p>
          <a:p>
            <a:r>
              <a:rPr lang="en-US" sz="2200" dirty="0"/>
              <a:t>Tracking airtime usage to not exceed the Duty Cycle limits</a:t>
            </a:r>
          </a:p>
          <a:p>
            <a:pPr lvl="1"/>
            <a:r>
              <a:rPr lang="en-US" sz="2200" dirty="0"/>
              <a:t>e.g. the 3.3 milliseconds in any 33 milliseconds requirement</a:t>
            </a:r>
          </a:p>
          <a:p>
            <a:r>
              <a:rPr lang="en-US" sz="2200" dirty="0"/>
              <a:t>Including support of chirp waveforms.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2020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Naftali Chayat (Vayyar)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8607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86728</TotalTime>
  <Words>701</Words>
  <Application>Microsoft Office PowerPoint</Application>
  <PresentationFormat>全屏显示(4:3)</PresentationFormat>
  <Paragraphs>104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MS PGothic</vt:lpstr>
      <vt:lpstr>MS PGothic</vt:lpstr>
      <vt:lpstr>Arial</vt:lpstr>
      <vt:lpstr>Times New Roman</vt:lpstr>
      <vt:lpstr>802-11-Submission</vt:lpstr>
      <vt:lpstr>Regulatory aspects of communications and sensing</vt:lpstr>
      <vt:lpstr>Regulations for communications vs. sensing</vt:lpstr>
      <vt:lpstr>60 GHz – Communications vs. Sensing</vt:lpstr>
      <vt:lpstr>FCC – “Soli Waiver”</vt:lpstr>
      <vt:lpstr>FCC – pending waivers</vt:lpstr>
      <vt:lpstr>If a Comm-Sense AP transmits in the woods…</vt:lpstr>
      <vt:lpstr>Japanese regulations indicate modulation</vt:lpstr>
      <vt:lpstr>Provisions for supporting communications versus sense regulations in 802.11bf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link level simulation</dc:title>
  <dc:creator>durui (D)</dc:creator>
  <cp:lastModifiedBy>Hanxiao (Tony, WT Lab)</cp:lastModifiedBy>
  <cp:revision>121</cp:revision>
  <cp:lastPrinted>1998-02-10T13:28:06Z</cp:lastPrinted>
  <dcterms:created xsi:type="dcterms:W3CDTF">2007-04-17T18:10:23Z</dcterms:created>
  <dcterms:modified xsi:type="dcterms:W3CDTF">2020-11-03T02:16:49Z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(3)O4gG0FSip3vNlsY8EgCZkr6oubPKPzj5xE9QlVHUpFD+KYYMt+NPj3UqVXhUdhmGdIUGZmT1
xECvErLW+7k/LQrua0g2lMpGq1762/PTTP47Bc4AVzEUKasDxEAFpWWQ/rMSyg18g9gsL8jw
PsV68CsaqG90/X/cZv19nihqGeA5fz2kcgxkVHnq1p1RXYqa4jBFNUIG1mCBHL0cbOOu/+Y+
0K3YC4pLC6sGqSdeVQ</vt:lpwstr>
  </property>
  <property fmtid="{D5CDD505-2E9C-101B-9397-08002B2CF9AE}" pid="10" name="_2015_ms_pID_7253431">
    <vt:lpwstr>TgtPFGUx0faC9nEDPMHJvqFHTBd9aoV/BP8PaH7q97PxXQT2P3T/x2
Kxl0hd9DSvNJe1Zx0rSPe4EbTJFzziBdBB/gQgcX5kdkdXqlDFcgjXynjRt8856xACIPPoXF
6dazkhkpRIaJSsr/wOo2+DwI8Y6zuKf5sLn7I7A0wsrEBWkINySrrWElVszXR2PtM4h3H6c8
HBwZG2RymyxNKBWjZqLTJRdsm3nuDzeLZBCX</vt:lpwstr>
  </property>
  <property fmtid="{D5CDD505-2E9C-101B-9397-08002B2CF9AE}" pid="11" name="_2015_ms_pID_7253432">
    <vt:lpwstr>S/8zR+01qiQjHY5Rzp1m1fU=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1602550741</vt:lpwstr>
  </property>
</Properties>
</file>