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338" r:id="rId5"/>
    <p:sldId id="601" r:id="rId6"/>
    <p:sldId id="603" r:id="rId7"/>
    <p:sldId id="604" r:id="rId8"/>
    <p:sldId id="605" r:id="rId9"/>
    <p:sldId id="602" r:id="rId10"/>
    <p:sldId id="59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095" autoAdjust="0"/>
  </p:normalViewPr>
  <p:slideViewPr>
    <p:cSldViewPr>
      <p:cViewPr varScale="1">
        <p:scale>
          <a:sx n="89" d="100"/>
          <a:sy n="89" d="100"/>
        </p:scale>
        <p:origin x="131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916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90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76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2496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440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13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2C873923-7103-4AF9-AECF-EE09B40480B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018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016777" y="6475413"/>
            <a:ext cx="1527148" cy="184666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7848600" y="333375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r>
              <a:rPr lang="en-US" dirty="0" smtClean="0"/>
              <a:t>November 2018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6777" y="6475413"/>
            <a:ext cx="152714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r>
              <a:rPr lang="en-GB" dirty="0" smtClean="0"/>
              <a:t>Yongho Seok, </a:t>
            </a:r>
            <a:r>
              <a:rPr lang="en-GB" dirty="0" err="1" smtClean="0"/>
              <a:t>MediaTek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6" y="332601"/>
            <a:ext cx="32830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802.11-20/1750r0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Proxy ARP Service in MLO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2020-10-28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4294967295"/>
          </p:nvPr>
        </p:nvSpPr>
        <p:spPr bwMode="auto">
          <a:xfrm>
            <a:off x="696912" y="329426"/>
            <a:ext cx="1874823" cy="27699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357818" y="6475413"/>
            <a:ext cx="3184520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Yongho Seok (</a:t>
            </a:r>
            <a:r>
              <a:rPr lang="en-GB" dirty="0" err="1" smtClean="0"/>
              <a:t>MediaTek</a:t>
            </a:r>
            <a:r>
              <a:rPr lang="en-GB" dirty="0" smtClean="0"/>
              <a:t>)</a:t>
            </a:r>
            <a:endParaRPr lang="en-GB" dirty="0"/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3104715"/>
              </p:ext>
            </p:extLst>
          </p:nvPr>
        </p:nvGraphicFramePr>
        <p:xfrm>
          <a:off x="541338" y="3127375"/>
          <a:ext cx="8131175" cy="3214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46" name="Document" r:id="rId5" imgW="8290751" imgH="3283832" progId="Word.Document.8">
                  <p:embed/>
                </p:oleObj>
              </mc:Choice>
              <mc:Fallback>
                <p:oleObj name="Document" r:id="rId5" imgW="8290751" imgH="32838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338" y="3127375"/>
                        <a:ext cx="8131175" cy="321468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57185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/>
              <a:t>When the AP sets the Proxy ARP field to 1 in the Extended Capabilities element, the AP shall maintain a Hardware Address to Internet Address mapping for each associated station, and shall update the mapping when the Internet Address of the associated station changes. </a:t>
            </a:r>
          </a:p>
          <a:p>
            <a:r>
              <a:rPr lang="en-US" sz="2000" dirty="0"/>
              <a:t>When the IPv4 address being resolved in the ARP request (IETF RFC 826) is used by a non-AP STA currently associated to the BSS, the proxy ARP service shall respond on behalf of the STA to an ARP request or an ARP probe (IETF RFC 5227).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Recap: Proxy ARP Service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02368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/>
              <a:t>When an AP receives an ARP request from one associated STA or from the DS with a Target IP Address that corresponds to a second associated STA, the AP shall insert the second STA MAC address as the Sender’s MAC Address in the ARP response packet.</a:t>
            </a:r>
          </a:p>
          <a:p>
            <a:r>
              <a:rPr lang="en-US" sz="2000" dirty="0"/>
              <a:t>When an IPv6 address is being resolved, the Proxy ARP service shall respond with a Neighbor Advertisement message (Section 4.4, IETF RFC 4861) on behalf of an associated STA to an Internet Control Message Protocol version 6 (ICMPv6) Neighbor Solicitation message (Section 4.3, IETF RFC 4861). When MAC address mappings change, the AP may send unsolicited Neighbor Advertisement Messages on behalf of a STA.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/>
              <a:t>Recap: Proxy ARP Service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824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/>
              <a:t>When an AP </a:t>
            </a:r>
            <a:r>
              <a:rPr lang="en-US" sz="2000" dirty="0" smtClean="0"/>
              <a:t>MLD sets </a:t>
            </a:r>
            <a:r>
              <a:rPr lang="en-US" sz="2000" dirty="0"/>
              <a:t>the Proxy ARP field to 1 in the Extended Capabilities element, the AP MLD shall maintain a MLD MAC Address to Internet Address mapping for each associated non-AP </a:t>
            </a:r>
            <a:r>
              <a:rPr lang="en-US" sz="2000" dirty="0" smtClean="0"/>
              <a:t>MLD</a:t>
            </a:r>
            <a:r>
              <a:rPr lang="en-US" sz="2000" dirty="0"/>
              <a:t>, and shall update the mapping when the Internet Address of the associated non-AP </a:t>
            </a:r>
            <a:r>
              <a:rPr lang="en-US" sz="2000" dirty="0" smtClean="0"/>
              <a:t>MLD </a:t>
            </a:r>
            <a:r>
              <a:rPr lang="en-US" sz="2000" dirty="0"/>
              <a:t>changes</a:t>
            </a:r>
            <a:r>
              <a:rPr lang="en-US" sz="2000" dirty="0" smtClean="0"/>
              <a:t>. </a:t>
            </a:r>
            <a:endParaRPr lang="en-US" sz="1800" dirty="0" smtClean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Proxy </a:t>
            </a:r>
            <a:r>
              <a:rPr lang="en-US" dirty="0"/>
              <a:t>ARP Service on MLO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68294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When </a:t>
            </a:r>
            <a:r>
              <a:rPr lang="en-US" sz="2000" dirty="0"/>
              <a:t>the IPv4 address being resolved in the ARP request </a:t>
            </a:r>
            <a:r>
              <a:rPr lang="en-US" sz="2000" dirty="0" smtClean="0"/>
              <a:t>is </a:t>
            </a:r>
            <a:r>
              <a:rPr lang="en-US" sz="2000" dirty="0"/>
              <a:t>used by a non-AP STA MLD currently associated to the BSS, the proxy ARP service shall respond on behalf of the non-AP </a:t>
            </a:r>
            <a:r>
              <a:rPr lang="en-US" sz="2000" dirty="0" smtClean="0"/>
              <a:t>MLD </a:t>
            </a:r>
            <a:r>
              <a:rPr lang="en-US" sz="2000" dirty="0"/>
              <a:t>to an ARP request or an ARP </a:t>
            </a:r>
            <a:r>
              <a:rPr lang="en-US" sz="2000" dirty="0" smtClean="0"/>
              <a:t>probe.</a:t>
            </a:r>
          </a:p>
          <a:p>
            <a:r>
              <a:rPr lang="en-US" sz="2000" dirty="0"/>
              <a:t>When an AP in an AP MLD receives an ARP request from one associated STA or from the DS with a Target IP Address that corresponds to a second associated non-AP MLD, the AP shall insert the MLD MAC Address of the second non-AP MLD as the Sender’s MAC Address in the ARP response packet.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Proxy </a:t>
            </a:r>
            <a:r>
              <a:rPr lang="en-US" dirty="0"/>
              <a:t>ARP Service on MLO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8098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2000" dirty="0" smtClean="0"/>
              <a:t>When </a:t>
            </a:r>
            <a:r>
              <a:rPr lang="en-US" sz="2000" dirty="0"/>
              <a:t>an IPv6 address is being resolved, the Proxy ARP service shall respond with a Neighbor Advertisement </a:t>
            </a:r>
            <a:r>
              <a:rPr lang="en-US" sz="2000" dirty="0" smtClean="0"/>
              <a:t>message </a:t>
            </a:r>
            <a:r>
              <a:rPr lang="en-US" sz="2000" dirty="0"/>
              <a:t>on behalf of an associated non-AP </a:t>
            </a:r>
            <a:r>
              <a:rPr lang="en-US" sz="2000" dirty="0" smtClean="0"/>
              <a:t>MLD </a:t>
            </a:r>
            <a:r>
              <a:rPr lang="en-US" sz="2000" dirty="0"/>
              <a:t>to </a:t>
            </a:r>
            <a:r>
              <a:rPr lang="en-US" sz="2000" dirty="0" smtClean="0"/>
              <a:t>a Neighbor </a:t>
            </a:r>
            <a:r>
              <a:rPr lang="en-US" sz="2000" dirty="0"/>
              <a:t>Solicitation </a:t>
            </a:r>
            <a:r>
              <a:rPr lang="en-US" sz="2000" dirty="0" smtClean="0"/>
              <a:t>message. </a:t>
            </a:r>
            <a:r>
              <a:rPr lang="en-US" sz="2000" dirty="0"/>
              <a:t>In which case </a:t>
            </a:r>
            <a:r>
              <a:rPr lang="en-US" sz="2000" dirty="0" smtClean="0"/>
              <a:t>an </a:t>
            </a:r>
            <a:r>
              <a:rPr lang="en-US" sz="2000" dirty="0"/>
              <a:t>AP shall insert the MLD MAC Address of the associated </a:t>
            </a:r>
            <a:r>
              <a:rPr lang="en-US" sz="2000" dirty="0" smtClean="0"/>
              <a:t>non-AP </a:t>
            </a:r>
            <a:r>
              <a:rPr lang="en-US" sz="2000" dirty="0"/>
              <a:t>MLD as the sender’s MAC address in the Neighbor Advertisement packet. </a:t>
            </a:r>
            <a:endParaRPr lang="en-US" sz="2000" dirty="0" smtClean="0"/>
          </a:p>
          <a:p>
            <a:r>
              <a:rPr lang="en-US" sz="2000" dirty="0" smtClean="0"/>
              <a:t>When </a:t>
            </a:r>
            <a:r>
              <a:rPr lang="en-US" sz="2000" dirty="0"/>
              <a:t>the Internet Address of the associated non-AP </a:t>
            </a:r>
            <a:r>
              <a:rPr lang="en-US" sz="2000" dirty="0" smtClean="0"/>
              <a:t>MLD </a:t>
            </a:r>
            <a:r>
              <a:rPr lang="en-US" sz="2000" dirty="0"/>
              <a:t>changes, the AP may send unsolicited Neighbor Advertisement Messages on behalf of a non-AP STA MLD</a:t>
            </a:r>
            <a:r>
              <a:rPr lang="en-US" sz="200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2656" y="6475413"/>
            <a:ext cx="1591269" cy="184666"/>
          </a:xfrm>
        </p:spPr>
        <p:txBody>
          <a:bodyPr/>
          <a:lstStyle/>
          <a:p>
            <a:r>
              <a:rPr lang="en-GB" dirty="0"/>
              <a:t>Yongho Seok (</a:t>
            </a:r>
            <a:r>
              <a:rPr lang="en-GB" dirty="0" err="1"/>
              <a:t>MediaTek</a:t>
            </a:r>
            <a:r>
              <a:rPr lang="en-GB" dirty="0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-195" y="685800"/>
            <a:ext cx="9144195" cy="1066800"/>
          </a:xfrm>
        </p:spPr>
        <p:txBody>
          <a:bodyPr/>
          <a:lstStyle/>
          <a:p>
            <a:r>
              <a:rPr lang="en-US" dirty="0" smtClean="0"/>
              <a:t>Proxy </a:t>
            </a:r>
            <a:r>
              <a:rPr lang="en-US" dirty="0"/>
              <a:t>ARP Service on MLO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9726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 lvl="0"/>
            <a:r>
              <a:rPr lang="en-US" sz="2200" dirty="0" smtClean="0"/>
              <a:t>Do you support the following proxy ARP service in MLO? </a:t>
            </a:r>
          </a:p>
          <a:p>
            <a:pPr lvl="1"/>
            <a:r>
              <a:rPr lang="en-US" sz="1600" dirty="0"/>
              <a:t>When an AP MLD sets the Proxy ARP field to 1 in the Extended Capabilities element, the AP MLD shall maintain a MLD MAC Address to Internet Address mapping for each associated non-AP MLD, and shall update the mapping when the Internet Address of the associated non-AP MLD changes. </a:t>
            </a:r>
          </a:p>
          <a:p>
            <a:pPr lvl="1"/>
            <a:r>
              <a:rPr lang="en-US" sz="1600" dirty="0" smtClean="0"/>
              <a:t>When </a:t>
            </a:r>
            <a:r>
              <a:rPr lang="en-US" sz="1600" dirty="0"/>
              <a:t>an AP in an AP MLD receives an ARP request from one associated STA or from the DS with a Target IP Address that corresponds to a second associated non-AP MLD, the AP shall insert the MLD MAC Address of the second non-AP MLD as the Sender’s MAC Address in the ARP response packet</a:t>
            </a:r>
            <a:r>
              <a:rPr lang="en-US" sz="1600" dirty="0" smtClean="0"/>
              <a:t>.</a:t>
            </a:r>
          </a:p>
          <a:p>
            <a:pPr lvl="1"/>
            <a:r>
              <a:rPr lang="en-US" sz="1600" dirty="0"/>
              <a:t>When an IPv6 address is being resolved, the Proxy ARP service shall respond with a Neighbor Advertisement message on behalf of an associated non-AP MLD to a Neighbor Solicitation message. In which case an AP shall insert the MLD MAC Address of the associated </a:t>
            </a:r>
            <a:r>
              <a:rPr lang="en-US" sz="1600" dirty="0" smtClean="0"/>
              <a:t>non-AP </a:t>
            </a:r>
            <a:r>
              <a:rPr lang="en-US" sz="1600" dirty="0"/>
              <a:t>MLD as the sender’s MAC address in the Neighbor Advertisement packet.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323119" cy="276999"/>
          </a:xfrm>
        </p:spPr>
        <p:txBody>
          <a:bodyPr/>
          <a:lstStyle/>
          <a:p>
            <a:r>
              <a:rPr lang="en-US" dirty="0"/>
              <a:t>October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Yongho Seok, MediaTek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117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2D25672F2F5D4AA9AE255D69FED637" ma:contentTypeVersion="1" ma:contentTypeDescription="Create a new document." ma:contentTypeScope="" ma:versionID="4956819f99e8db43e2a2111e3b300df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2d2ab0423195891a282ae33591addde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42FB28-4175-4352-A1B1-A428BA28D5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DB7F03-E2F4-4208-8217-CF5CB1C8F085}">
  <ds:schemaRefs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CA7BDBA-0428-497A-823E-604947E2874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125252</TotalTime>
  <Words>817</Words>
  <Application>Microsoft Office PowerPoint</Application>
  <PresentationFormat>On-screen Show (4:3)</PresentationFormat>
  <Paragraphs>67</Paragraphs>
  <Slides>7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802-11-Submission</vt:lpstr>
      <vt:lpstr>Document</vt:lpstr>
      <vt:lpstr>Proxy ARP Service in MLO</vt:lpstr>
      <vt:lpstr>Recap: Proxy ARP Service</vt:lpstr>
      <vt:lpstr>Recap: Proxy ARP Service</vt:lpstr>
      <vt:lpstr>Proxy ARP Service on MLO</vt:lpstr>
      <vt:lpstr>Proxy ARP Service on MLO</vt:lpstr>
      <vt:lpstr>Proxy ARP Service on MLO</vt:lpstr>
      <vt:lpstr>Straw Poll 1</vt:lpstr>
    </vt:vector>
  </TitlesOfParts>
  <Company>AT&amp;T Labs Research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Ron Porat</dc:creator>
  <cp:lastModifiedBy>Yongho Seok</cp:lastModifiedBy>
  <cp:revision>1802</cp:revision>
  <cp:lastPrinted>1998-02-10T13:28:06Z</cp:lastPrinted>
  <dcterms:created xsi:type="dcterms:W3CDTF">2007-05-21T21:00:37Z</dcterms:created>
  <dcterms:modified xsi:type="dcterms:W3CDTF">2021-01-04T06:49:36Z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ContentTypeId">
    <vt:lpwstr>0x0101009A2D25672F2F5D4AA9AE255D69FED637</vt:lpwstr>
  </property>
</Properties>
</file>