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101" d="100"/>
          <a:sy n="101" d="100"/>
        </p:scale>
        <p:origin x="420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802.11-20/1721r0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75-00-0wng-wng-meeting-minutes-2020-july-electronic-meeting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075-00-0wng-wng-meeting-minutes-2020-july-electronic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2020-11-02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8121798" imgH="2316316" progId="Word.Document.8">
                  <p:embed/>
                </p:oleObj>
              </mc:Choice>
              <mc:Fallback>
                <p:oleObj name="Document" r:id="rId4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 2 November 2020, 1115 – 1315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1800" dirty="0"/>
              <a:t>Minutes from July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https://mentor.ieee.org/802.11/dcn/20/11-20-1075-00-0wng-wng-meeting-minutes-2020-july-electronic-meeting.docx</a:t>
            </a:r>
            <a:r>
              <a:rPr lang="en-GB" altLang="en-US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“EHT via Reconfigurable Surfaces” – Salah </a:t>
            </a:r>
            <a:r>
              <a:rPr lang="en-US" sz="1600" dirty="0" err="1"/>
              <a:t>Eddine</a:t>
            </a:r>
            <a:r>
              <a:rPr lang="en-US" sz="1600" dirty="0"/>
              <a:t> </a:t>
            </a:r>
            <a:r>
              <a:rPr lang="en-US" sz="1600" dirty="0" err="1"/>
              <a:t>Zegrar</a:t>
            </a:r>
            <a:r>
              <a:rPr lang="en-US" sz="1600" dirty="0"/>
              <a:t> (VESTEL, IMU)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January 2021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November 2020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July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https://mentor.ieee.org/802.11/dcn/20/11-20-1075-00-0wng-wng-meeting-minutes-2020-july-electronic-meeting.docx</a:t>
            </a:r>
            <a:r>
              <a:rPr lang="en-GB" altLang="en-US" sz="1600" dirty="0"/>
              <a:t> </a:t>
            </a:r>
          </a:p>
          <a:p>
            <a:pPr marL="457200" indent="-457200">
              <a:defRPr/>
            </a:pPr>
            <a:r>
              <a:rPr lang="en-GB" altLang="en-US" sz="20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2 November 2020, 11:15 – 13:15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January 2021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November 2020</a:t>
            </a:r>
            <a:endParaRPr lang="en-GB" altLang="en-US" sz="1800" dirty="0">
              <a:solidFill>
                <a:srgbClr val="000000"/>
              </a:solidFill>
              <a:ea typeface="MS Gothic" panose="020B0609070205080204" pitchFamily="49" charset="-128"/>
              <a:cs typeface="Arial Unicode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November 2020</a:t>
            </a:r>
            <a:endParaRPr lang="en-GB" altLang="en-US" sz="1800" dirty="0">
              <a:solidFill>
                <a:srgbClr val="000000"/>
              </a:solidFill>
              <a:ea typeface="MS Gothic" panose="020B0609070205080204" pitchFamily="49" charset="-128"/>
              <a:cs typeface="Arial Unicode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November 2020</a:t>
            </a:r>
            <a:endParaRPr lang="en-GB" altLang="en-US" sz="1800" dirty="0">
              <a:solidFill>
                <a:srgbClr val="000000"/>
              </a:solidFill>
              <a:ea typeface="MS Gothic" panose="020B0609070205080204" pitchFamily="49" charset="-128"/>
              <a:cs typeface="Arial Unicode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1486</TotalTime>
  <Words>1279</Words>
  <Application>Microsoft Office PowerPoint</Application>
  <PresentationFormat>Widescreen</PresentationFormat>
  <Paragraphs>167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1188</cp:revision>
  <cp:lastPrinted>1998-02-10T13:28:06Z</cp:lastPrinted>
  <dcterms:created xsi:type="dcterms:W3CDTF">2004-12-02T14:01:45Z</dcterms:created>
  <dcterms:modified xsi:type="dcterms:W3CDTF">2020-10-28T16:17:48Z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