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802.11-20/1708r3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2020-11-09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5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TBD) 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2020-11-XX.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TBD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TBD no, TBD abstain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61020"/>
              </p:ext>
            </p:extLst>
          </p:nvPr>
        </p:nvGraphicFramePr>
        <p:xfrm>
          <a:off x="696911" y="1981200"/>
          <a:ext cx="7761289" cy="33640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2,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544323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867400"/>
            <a:ext cx="1447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Yang, Sakoda, Yee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532"/>
              </p:ext>
            </p:extLst>
          </p:nvPr>
        </p:nvGraphicFramePr>
        <p:xfrm>
          <a:off x="696913" y="1981200"/>
          <a:ext cx="7761286" cy="1595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632437"/>
              </p:ext>
            </p:extLst>
          </p:nvPr>
        </p:nvGraphicFramePr>
        <p:xfrm>
          <a:off x="696913" y="1752600"/>
          <a:ext cx="7761288" cy="31447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89087"/>
                <a:gridCol w="756013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(No response from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the commenter)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Spatial multiplexing power save; ATIM frame usage for power management of non-AP STAs; definitions of DMG A-PPDU and EDMG A-PPDU;  radar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48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en-US" altLang="ko-KR" sz="1400" b="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TDD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beamforming;  TDD channel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access.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Definition and PICS of directional transmit activity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53880"/>
              </p:ext>
            </p:extLst>
          </p:nvPr>
        </p:nvGraphicFramePr>
        <p:xfrm>
          <a:off x="5943600" y="2209800"/>
          <a:ext cx="1828800" cy="118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2209800"/>
                        <a:ext cx="1828800" cy="118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409395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 or December 1,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 30, 2020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notification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December 16, 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98066</TotalTime>
  <Words>640</Words>
  <Application>Microsoft Office PowerPoint</Application>
  <PresentationFormat>On-screen Show (4:3)</PresentationFormat>
  <Paragraphs>175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 New Roman</vt:lpstr>
      <vt:lpstr>802-11-Submission</vt:lpstr>
      <vt:lpstr>Document</vt:lpstr>
      <vt:lpstr>Microsoft Excel Worksheet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October 2020</cp:keywords>
  <cp:lastModifiedBy>Edward Au</cp:lastModifiedBy>
  <cp:revision>2949</cp:revision>
  <cp:lastPrinted>1998-02-10T13:28:06Z</cp:lastPrinted>
  <dcterms:created xsi:type="dcterms:W3CDTF">2007-04-17T18:10:23Z</dcterms:created>
  <dcterms:modified xsi:type="dcterms:W3CDTF">2020-11-10T00:01:22Z</dcterms:modified>
  <cp:category>20/1708r3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