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0447" autoAdjust="0"/>
  </p:normalViewPr>
  <p:slideViewPr>
    <p:cSldViewPr>
      <p:cViewPr varScale="1">
        <p:scale>
          <a:sx n="77" d="100"/>
          <a:sy n="77" d="100"/>
        </p:scale>
        <p:origin x="1598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802.11-20/1708r3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Edward Au (Huawei)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2020-11-09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P802.11ay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166371"/>
              </p:ext>
            </p:extLst>
          </p:nvPr>
        </p:nvGraphicFramePr>
        <p:xfrm>
          <a:off x="501650" y="2819400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5" name="Document" r:id="rId4" imgW="8239301" imgH="996814" progId="Word.Document.8">
                  <p:embed/>
                </p:oleObj>
              </mc:Choice>
              <mc:Fallback>
                <p:oleObj name="Document" r:id="rId4" imgW="8239301" imgH="9968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819400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the P802.11ay draft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algn="just"/>
            <a:r>
              <a:rPr lang="en-GB" altLang="ko-KR" dirty="0">
                <a:ea typeface="ＭＳ Ｐゴシック" pitchFamily="34" charset="-128"/>
              </a:rPr>
              <a:t>This document </a:t>
            </a:r>
            <a:r>
              <a:rPr lang="en-GB" altLang="ko-KR" dirty="0" smtClean="0">
                <a:ea typeface="ＭＳ Ｐゴシック" pitchFamily="34" charset="-128"/>
              </a:rPr>
              <a:t>(Revision TBD) was </a:t>
            </a:r>
            <a:r>
              <a:rPr lang="en-GB" altLang="ko-KR" dirty="0">
                <a:ea typeface="ＭＳ Ｐゴシック" pitchFamily="34" charset="-128"/>
              </a:rPr>
              <a:t>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2020-11-XX.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</a:t>
            </a:r>
            <a:r>
              <a:rPr lang="en-GB" altLang="ko-KR" dirty="0" smtClean="0">
                <a:ea typeface="ＭＳ Ｐゴシック" pitchFamily="34" charset="-128"/>
              </a:rPr>
              <a:t>Group: TBD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TBD no, TBD abstain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– P802.11ay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861020"/>
              </p:ext>
            </p:extLst>
          </p:nvPr>
        </p:nvGraphicFramePr>
        <p:xfrm>
          <a:off x="696911" y="1981200"/>
          <a:ext cx="7761289" cy="33640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1889"/>
                <a:gridCol w="2498272"/>
                <a:gridCol w="590957"/>
                <a:gridCol w="590957"/>
                <a:gridCol w="422112"/>
                <a:gridCol w="422112"/>
                <a:gridCol w="422112"/>
                <a:gridCol w="590957"/>
                <a:gridCol w="431386"/>
                <a:gridCol w="660535"/>
              </a:tblGrid>
              <a:tr h="9906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2,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7.0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544323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5867400"/>
            <a:ext cx="1447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Yang, Sakoda, Yee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SA Ballot Comments – P802.11ay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60532"/>
              </p:ext>
            </p:extLst>
          </p:nvPr>
        </p:nvGraphicFramePr>
        <p:xfrm>
          <a:off x="696913" y="1981200"/>
          <a:ext cx="7761286" cy="1595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4287"/>
                <a:gridCol w="3276600"/>
                <a:gridCol w="3200399"/>
              </a:tblGrid>
              <a:tr h="680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(64 technical, 69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(52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technical,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commenters</a:t>
            </a:r>
            <a:br>
              <a:rPr lang="en-GB" dirty="0" smtClean="0">
                <a:ea typeface="ＭＳ Ｐゴシック" pitchFamily="34" charset="-128"/>
              </a:rPr>
            </a:br>
            <a:endParaRPr lang="en-CA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632437"/>
              </p:ext>
            </p:extLst>
          </p:nvPr>
        </p:nvGraphicFramePr>
        <p:xfrm>
          <a:off x="696913" y="1752600"/>
          <a:ext cx="7761288" cy="31447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89087"/>
                <a:gridCol w="756013"/>
                <a:gridCol w="866537"/>
                <a:gridCol w="787761"/>
                <a:gridCol w="2914715"/>
                <a:gridCol w="847175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Joseph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Levy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(No response from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the commenter)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Spatial multiplexing power save; ATIM frame usage for power management of non-AP STAs; definitions of DMG A-PPDU and EDMG A-PPDU;  radar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482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dirty="0" err="1" smtClean="0">
                          <a:latin typeface="+mj-lt"/>
                        </a:rPr>
                        <a:t>Payam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Torab</a:t>
                      </a:r>
                      <a:endParaRPr lang="en-US" altLang="ko-KR" sz="1400" b="0" baseline="0" dirty="0" smtClean="0"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TDD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beamforming;  TDD channel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access.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Alecsander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Eitan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Definition and PICS of directional transmit activity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j-lt"/>
                        </a:rPr>
                        <a:t> TOTAL</a:t>
                      </a:r>
                      <a:endParaRPr lang="ko-KR" altLang="en-US" sz="1400" b="1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4800600" cy="4114800"/>
          </a:xfrm>
        </p:spPr>
        <p:txBody>
          <a:bodyPr/>
          <a:lstStyle/>
          <a:p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the SA ballots 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153880"/>
              </p:ext>
            </p:extLst>
          </p:nvPr>
        </p:nvGraphicFramePr>
        <p:xfrm>
          <a:off x="5943600" y="2209800"/>
          <a:ext cx="1828800" cy="1188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Worksheet" showAsIcon="1" r:id="rId4" imgW="914400" imgH="792360" progId="Excel.Sheet.12">
                  <p:embed/>
                </p:oleObj>
              </mc:Choice>
              <mc:Fallback>
                <p:oleObj name="Worksheet" showAsIcon="1" r:id="rId4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43600" y="2209800"/>
                        <a:ext cx="1828800" cy="1188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144824"/>
              </p:ext>
            </p:extLst>
          </p:nvPr>
        </p:nvGraphicFramePr>
        <p:xfrm>
          <a:off x="685800" y="2057400"/>
          <a:ext cx="7772400" cy="3581992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95400"/>
                <a:gridCol w="2438400"/>
              </a:tblGrid>
              <a:tr h="66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7850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P802.11ay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409395"/>
              </p:ext>
            </p:extLst>
          </p:nvPr>
        </p:nvGraphicFramePr>
        <p:xfrm>
          <a:off x="685799" y="1905000"/>
          <a:ext cx="7772401" cy="2529840"/>
        </p:xfrm>
        <a:graphic>
          <a:graphicData uri="http://schemas.openxmlformats.org/drawingml/2006/table">
            <a:tbl>
              <a:tblPr/>
              <a:tblGrid>
                <a:gridCol w="5334001"/>
                <a:gridCol w="243840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Milestone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Date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 13, 2020 or December 1,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2nd Recirculation SA ballot on D7.0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</a:t>
                      </a:r>
                      <a:r>
                        <a:rPr lang="en-US" sz="2000" baseline="0" dirty="0" smtClean="0">
                          <a:latin typeface="+mj-lt"/>
                          <a:cs typeface="Arial" panose="020B0604020202020204" pitchFamily="34" charset="0"/>
                        </a:rPr>
                        <a:t> 30, 2020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Comment response notification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latin typeface="+mj-lt"/>
                          <a:cs typeface="Arial" panose="020B0604020202020204" pitchFamily="34" charset="0"/>
                        </a:rPr>
                        <a:t>December 16, 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sz="2000" dirty="0" err="1" smtClean="0"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February 12, 2021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98066</TotalTime>
  <Words>640</Words>
  <Application>Microsoft Office PowerPoint</Application>
  <PresentationFormat>On-screen Show (4:3)</PresentationFormat>
  <Paragraphs>175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Times New Roman</vt:lpstr>
      <vt:lpstr>802-11-Submission</vt:lpstr>
      <vt:lpstr>Document</vt:lpstr>
      <vt:lpstr>Microsoft Excel Worksheet</vt:lpstr>
      <vt:lpstr>PowerPoint Presentation</vt:lpstr>
      <vt:lpstr>Introduction</vt:lpstr>
      <vt:lpstr>Standards Association (SA) Ballot Results – P802.11ay</vt:lpstr>
      <vt:lpstr>SA Ballot Comments – P802.11ay</vt:lpstr>
      <vt:lpstr>Unsatisfied comments by commenters </vt:lpstr>
      <vt:lpstr>Unsatisfied comments</vt:lpstr>
      <vt:lpstr>Mandatory Coordination</vt:lpstr>
      <vt:lpstr>P802.11ay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P802.11ay Report to EC on approval to forward draft to RevCom</dc:title>
  <dc:creator>dorothy.stanley@hpe.com</dc:creator>
  <cp:keywords>October 2020</cp:keywords>
  <cp:lastModifiedBy>Edward Au</cp:lastModifiedBy>
  <cp:revision>2949</cp:revision>
  <cp:lastPrinted>1998-02-10T13:28:06Z</cp:lastPrinted>
  <dcterms:created xsi:type="dcterms:W3CDTF">2007-04-17T18:10:23Z</dcterms:created>
  <dcterms:modified xsi:type="dcterms:W3CDTF">2020-11-10T00:01:22Z</dcterms:modified>
  <cp:category>20/1708r3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