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2020-10-28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4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TBD) 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2020-11-XX.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TBD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TBD no, TBD abstain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994"/>
              </p:ext>
            </p:extLst>
          </p:nvPr>
        </p:nvGraphicFramePr>
        <p:xfrm>
          <a:off x="696911" y="1981200"/>
          <a:ext cx="7761289" cy="33640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27,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544323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5867400"/>
            <a:ext cx="1143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smtClean="0"/>
              <a:t>Yang</a:t>
            </a:r>
            <a:r>
              <a:rPr lang="en-US" smtClean="0"/>
              <a:t>, Sakoda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0532"/>
              </p:ext>
            </p:extLst>
          </p:nvPr>
        </p:nvGraphicFramePr>
        <p:xfrm>
          <a:off x="696913" y="1981200"/>
          <a:ext cx="7761286" cy="1595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600" dirty="0" smtClean="0">
                <a:ea typeface="ＭＳ Ｐゴシック" pitchFamily="34" charset="-128"/>
              </a:rPr>
              <a:t>(NOTE – awaiting commenters’ response)</a:t>
            </a: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546799"/>
              </p:ext>
            </p:extLst>
          </p:nvPr>
        </p:nvGraphicFramePr>
        <p:xfrm>
          <a:off x="696913" y="1752600"/>
          <a:ext cx="7761288" cy="287044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57339"/>
                <a:gridCol w="787761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+mj-lt"/>
                        </a:rPr>
                        <a:t> Mark Hamilton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Xiaofei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Wang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James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Yee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Assaf</a:t>
                      </a:r>
                      <a:r>
                        <a:rPr lang="en-US" altLang="ko-KR" sz="1400" b="0" dirty="0" smtClean="0">
                          <a:latin typeface="+mj-lt"/>
                        </a:rPr>
                        <a:t> Kasher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847194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 30, 2020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notification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December 12,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97941</TotalTime>
  <Words>588</Words>
  <Application>Microsoft Office PowerPoint</Application>
  <PresentationFormat>On-screen Show (4:3)</PresentationFormat>
  <Paragraphs>166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(NOTE – awaiting commenters’ response)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October 2020</cp:keywords>
  <cp:lastModifiedBy>Edward Au</cp:lastModifiedBy>
  <cp:revision>2899</cp:revision>
  <cp:lastPrinted>1998-02-10T13:28:06Z</cp:lastPrinted>
  <dcterms:created xsi:type="dcterms:W3CDTF">2007-04-17T18:10:23Z</dcterms:created>
  <dcterms:modified xsi:type="dcterms:W3CDTF">2020-10-28T13:38:45Z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