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65" r:id="rId7"/>
    <p:sldId id="266" r:id="rId8"/>
    <p:sldId id="269" r:id="rId9"/>
    <p:sldId id="278" r:id="rId10"/>
    <p:sldId id="280" r:id="rId11"/>
    <p:sldId id="279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4D8000-3E22-4544-9BDA-44298735D296}" v="1" dt="2020-12-29T19:53:28.2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91" autoAdjust="0"/>
    <p:restoredTop sz="94660"/>
  </p:normalViewPr>
  <p:slideViewPr>
    <p:cSldViewPr>
      <p:cViewPr varScale="1">
        <p:scale>
          <a:sx n="110" d="100"/>
          <a:sy n="110" d="100"/>
        </p:scale>
        <p:origin x="438" y="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rk, Minyoung" userId="127d513f-da54-4474-846e-76202393764d" providerId="ADAL" clId="{FC8D6F69-3702-456F-B137-F0A10DC6AC3C}"/>
    <pc:docChg chg="modSld modMainMaster">
      <pc:chgData name="Park, Minyoung" userId="127d513f-da54-4474-846e-76202393764d" providerId="ADAL" clId="{FC8D6F69-3702-456F-B137-F0A10DC6AC3C}" dt="2020-12-29T19:58:51.971" v="90" actId="20577"/>
      <pc:docMkLst>
        <pc:docMk/>
      </pc:docMkLst>
      <pc:sldChg chg="modSp">
        <pc:chgData name="Park, Minyoung" userId="127d513f-da54-4474-846e-76202393764d" providerId="ADAL" clId="{FC8D6F69-3702-456F-B137-F0A10DC6AC3C}" dt="2020-12-29T19:50:53.926" v="7" actId="20577"/>
        <pc:sldMkLst>
          <pc:docMk/>
          <pc:sldMk cId="0" sldId="256"/>
        </pc:sldMkLst>
        <pc:spChg chg="mod">
          <ac:chgData name="Park, Minyoung" userId="127d513f-da54-4474-846e-76202393764d" providerId="ADAL" clId="{FC8D6F69-3702-456F-B137-F0A10DC6AC3C}" dt="2020-12-29T19:50:53.926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Park, Minyoung" userId="127d513f-da54-4474-846e-76202393764d" providerId="ADAL" clId="{FC8D6F69-3702-456F-B137-F0A10DC6AC3C}" dt="2020-12-29T19:58:51.971" v="90" actId="20577"/>
        <pc:sldMkLst>
          <pc:docMk/>
          <pc:sldMk cId="0" sldId="257"/>
        </pc:sldMkLst>
        <pc:spChg chg="mod">
          <ac:chgData name="Park, Minyoung" userId="127d513f-da54-4474-846e-76202393764d" providerId="ADAL" clId="{FC8D6F69-3702-456F-B137-F0A10DC6AC3C}" dt="2020-12-29T19:58:51.971" v="9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">
        <pc:chgData name="Park, Minyoung" userId="127d513f-da54-4474-846e-76202393764d" providerId="ADAL" clId="{FC8D6F69-3702-456F-B137-F0A10DC6AC3C}" dt="2020-12-29T19:52:45.646" v="39" actId="14100"/>
        <pc:sldMkLst>
          <pc:docMk/>
          <pc:sldMk cId="2353208408" sldId="265"/>
        </pc:sldMkLst>
        <pc:graphicFrameChg chg="modGraphic">
          <ac:chgData name="Park, Minyoung" userId="127d513f-da54-4474-846e-76202393764d" providerId="ADAL" clId="{FC8D6F69-3702-456F-B137-F0A10DC6AC3C}" dt="2020-12-29T19:52:45.646" v="39" actId="14100"/>
          <ac:graphicFrameMkLst>
            <pc:docMk/>
            <pc:sldMk cId="2353208408" sldId="265"/>
            <ac:graphicFrameMk id="8" creationId="{7C661F9C-AB73-40BF-991C-670117A534CF}"/>
          </ac:graphicFrameMkLst>
        </pc:graphicFrameChg>
      </pc:sldChg>
      <pc:sldChg chg="modSp">
        <pc:chgData name="Park, Minyoung" userId="127d513f-da54-4474-846e-76202393764d" providerId="ADAL" clId="{FC8D6F69-3702-456F-B137-F0A10DC6AC3C}" dt="2020-12-29T19:53:51.453" v="71" actId="6549"/>
        <pc:sldMkLst>
          <pc:docMk/>
          <pc:sldMk cId="3628597883" sldId="266"/>
        </pc:sldMkLst>
        <pc:graphicFrameChg chg="mod modGraphic">
          <ac:chgData name="Park, Minyoung" userId="127d513f-da54-4474-846e-76202393764d" providerId="ADAL" clId="{FC8D6F69-3702-456F-B137-F0A10DC6AC3C}" dt="2020-12-29T19:53:51.453" v="71" actId="6549"/>
          <ac:graphicFrameMkLst>
            <pc:docMk/>
            <pc:sldMk cId="3628597883" sldId="266"/>
            <ac:graphicFrameMk id="9" creationId="{B96ECEE2-2B30-46E7-9B07-ED54FA391D8A}"/>
          </ac:graphicFrameMkLst>
        </pc:graphicFrameChg>
      </pc:sldChg>
      <pc:sldChg chg="modSp">
        <pc:chgData name="Park, Minyoung" userId="127d513f-da54-4474-846e-76202393764d" providerId="ADAL" clId="{FC8D6F69-3702-456F-B137-F0A10DC6AC3C}" dt="2020-12-29T19:54:41.842" v="84" actId="6549"/>
        <pc:sldMkLst>
          <pc:docMk/>
          <pc:sldMk cId="1955796043" sldId="279"/>
        </pc:sldMkLst>
        <pc:graphicFrameChg chg="modGraphic">
          <ac:chgData name="Park, Minyoung" userId="127d513f-da54-4474-846e-76202393764d" providerId="ADAL" clId="{FC8D6F69-3702-456F-B137-F0A10DC6AC3C}" dt="2020-12-29T19:54:41.842" v="84" actId="6549"/>
          <ac:graphicFrameMkLst>
            <pc:docMk/>
            <pc:sldMk cId="1955796043" sldId="279"/>
            <ac:graphicFrameMk id="6" creationId="{6DE6C6C6-F2BE-254F-AC28-A80A0DDF9EFC}"/>
          </ac:graphicFrameMkLst>
        </pc:graphicFrameChg>
      </pc:sldChg>
      <pc:sldMasterChg chg="modSp">
        <pc:chgData name="Park, Minyoung" userId="127d513f-da54-4474-846e-76202393764d" providerId="ADAL" clId="{FC8D6F69-3702-456F-B137-F0A10DC6AC3C}" dt="2020-12-29T19:50:43.910" v="1" actId="20577"/>
        <pc:sldMasterMkLst>
          <pc:docMk/>
          <pc:sldMasterMk cId="0" sldId="2147483648"/>
        </pc:sldMasterMkLst>
        <pc:spChg chg="mod">
          <ac:chgData name="Park, Minyoung" userId="127d513f-da54-4474-846e-76202393764d" providerId="ADAL" clId="{FC8D6F69-3702-456F-B137-F0A10DC6AC3C}" dt="2020-12-29T19:50:43.910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626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December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Minyoung Park (Intel Corp.)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802.11-20/1707r4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/>
              <a:t>P802.11ba Report to EC on Approval to forward draft to </a:t>
            </a:r>
            <a:r>
              <a:rPr lang="en-US" sz="3600" dirty="0" err="1"/>
              <a:t>RevCom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2020-12-29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6909003"/>
              </p:ext>
            </p:extLst>
          </p:nvPr>
        </p:nvGraphicFramePr>
        <p:xfrm>
          <a:off x="1119188" y="2859088"/>
          <a:ext cx="10217150" cy="234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2399889" progId="Word.Document.8">
                  <p:embed/>
                </p:oleObj>
              </mc:Choice>
              <mc:Fallback>
                <p:oleObj name="Document" r:id="rId4" imgW="10466184" imgH="239988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2859088"/>
                        <a:ext cx="10217150" cy="2343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conditional approval to send P802.11ba Draft 8.0 to </a:t>
            </a:r>
            <a:r>
              <a:rPr lang="en-GB" dirty="0" err="1">
                <a:ea typeface="ＭＳ Ｐゴシック" pitchFamily="34" charset="-128"/>
              </a:rPr>
              <a:t>RevCom</a:t>
            </a:r>
            <a:r>
              <a:rPr lang="en-GB" dirty="0">
                <a:ea typeface="ＭＳ Ｐゴシック" pitchFamily="34" charset="-128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ko-KR" dirty="0">
                <a:ea typeface="ＭＳ Ｐゴシック" pitchFamily="34" charset="-128"/>
              </a:rPr>
              <a:t>This document was approved by the 802.11 working group on 2020-11-10.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ko-KR" dirty="0">
                <a:ea typeface="ＭＳ Ｐゴシック" pitchFamily="34" charset="-128"/>
              </a:rPr>
              <a:t>Passed in the Working Group  92 yes, 1 no , 10 abstain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>
                <a:ea typeface="ＭＳ Ｐゴシック" pitchFamily="34" charset="-128"/>
              </a:rPr>
              <a:t>R3 adds the WG motion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>
                <a:ea typeface="ＭＳ Ｐゴシック" pitchFamily="34" charset="-128"/>
              </a:rPr>
              <a:t>R4 adds 2</a:t>
            </a:r>
            <a:r>
              <a:rPr lang="en-US" altLang="ko-KR" baseline="30000" dirty="0">
                <a:ea typeface="ＭＳ Ｐゴシック" pitchFamily="34" charset="-128"/>
              </a:rPr>
              <a:t>nd</a:t>
            </a:r>
            <a:r>
              <a:rPr lang="en-US" altLang="ko-KR" dirty="0">
                <a:ea typeface="ＭＳ Ｐゴシック" pitchFamily="34" charset="-128"/>
              </a:rPr>
              <a:t> SA recirculation results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GB" altLang="ko-KR" dirty="0">
              <a:ea typeface="ＭＳ Ｐゴシック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5194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Standards Association (SA) Ballot Results – P802.11ba</a:t>
            </a: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C661F9C-AB73-40BF-991C-670117A534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561104"/>
              </p:ext>
            </p:extLst>
          </p:nvPr>
        </p:nvGraphicFramePr>
        <p:xfrm>
          <a:off x="2207568" y="1737361"/>
          <a:ext cx="7704857" cy="384697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58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3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3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1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77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77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48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95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5374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March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P802.11ba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P802.11ba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26 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Post ballot vote changes to Approve*</a:t>
                      </a:r>
                      <a:r>
                        <a:rPr lang="en-US" sz="1400" baseline="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21 December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 Recirculation SA Ballot for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P802.11ba </a:t>
                      </a:r>
                      <a:r>
                        <a:rPr lang="en-CA" sz="1400" baseline="0" dirty="0">
                          <a:latin typeface="Arial" pitchFamily="34" charset="0"/>
                          <a:cs typeface="Arial" pitchFamily="34" charset="0"/>
                        </a:rPr>
                        <a:t>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SA Ballot Comments – P802.11ba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96ECEE2-2B30-46E7-9B07-ED54FA391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814897"/>
              </p:ext>
            </p:extLst>
          </p:nvPr>
        </p:nvGraphicFramePr>
        <p:xfrm>
          <a:off x="2207568" y="1737361"/>
          <a:ext cx="8496944" cy="235782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499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8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8742">
                  <a:extLst>
                    <a:ext uri="{9D8B030D-6E8A-4147-A177-3AD203B41FA5}">
                      <a16:colId xmlns:a16="http://schemas.microsoft.com/office/drawing/2014/main" val="3119579254"/>
                    </a:ext>
                  </a:extLst>
                </a:gridCol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(Yes and No votes)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 March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SA ballot for P802.11ba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116 (86T, 27E, 3G)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P802.11ba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(3T, 1G)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Arial" pitchFamily="34" charset="0"/>
                          <a:cs typeface="Arial" pitchFamily="34" charset="0"/>
                        </a:rPr>
                        <a:t>21 December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SA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P802.11ba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>
                          <a:latin typeface="Arial" pitchFamily="34" charset="0"/>
                          <a:cs typeface="Arial" pitchFamily="34" charset="0"/>
                        </a:rPr>
                        <a:t>1 (1E)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47905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 by commenter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30850"/>
              </p:ext>
            </p:extLst>
          </p:nvPr>
        </p:nvGraphicFramePr>
        <p:xfrm>
          <a:off x="914400" y="2132856"/>
          <a:ext cx="10075497" cy="22176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12427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904534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851345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914828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3852588">
                  <a:extLst>
                    <a:ext uri="{9D8B030D-6E8A-4147-A177-3AD203B41FA5}">
                      <a16:colId xmlns:a16="http://schemas.microsoft.com/office/drawing/2014/main" val="2555395850"/>
                    </a:ext>
                  </a:extLst>
                </a:gridCol>
                <a:gridCol w="739775">
                  <a:extLst>
                    <a:ext uri="{9D8B030D-6E8A-4147-A177-3AD203B41FA5}">
                      <a16:colId xmlns:a16="http://schemas.microsoft.com/office/drawing/2014/main" val="3495574080"/>
                    </a:ext>
                  </a:extLst>
                </a:gridCol>
              </a:tblGrid>
              <a:tr h="3709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Voter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Initial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r>
                        <a:rPr lang="en-US" baseline="30000" dirty="0"/>
                        <a:t>nd</a:t>
                      </a:r>
                      <a:r>
                        <a:rPr lang="en-US" dirty="0"/>
                        <a:t> 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Comment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r>
                        <a:rPr lang="en-US" dirty="0"/>
                        <a:t>Joseph Levy</a:t>
                      </a:r>
                      <a:br>
                        <a:rPr lang="en-US" dirty="0"/>
                      </a:br>
                      <a:r>
                        <a:rPr lang="en-US" dirty="0"/>
                        <a:t>(</a:t>
                      </a:r>
                      <a:r>
                        <a:rPr lang="en-US" b="1" dirty="0"/>
                        <a:t>no response from the commenter)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WUR power management, duty-cycle operation, wake-up operation, WUR beacon and synchronization, misc.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9837845"/>
                  </a:ext>
                </a:extLst>
              </a:tr>
              <a:tr h="566454">
                <a:tc>
                  <a:txBody>
                    <a:bodyPr/>
                    <a:lstStyle/>
                    <a:p>
                      <a:r>
                        <a:rPr lang="en-US" dirty="0"/>
                        <a:t>Rui Yang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MC-OOK definition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88613508"/>
                  </a:ext>
                </a:extLst>
              </a:tr>
              <a:tr h="323688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December 2020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0920536" y="6478792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 dirty="0"/>
              <a:t>Minyoung Park (Intel Corp.)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B1FEDD-6F0B-4286-8014-0174A45F15E2}"/>
              </a:ext>
            </a:extLst>
          </p:cNvPr>
          <p:cNvSpPr txBox="1"/>
          <p:nvPr/>
        </p:nvSpPr>
        <p:spPr>
          <a:xfrm>
            <a:off x="6781106" y="2420888"/>
            <a:ext cx="4081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comments on the initial SA ballot on D6.0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EFB3480-A175-464D-8AD5-B40941F4E3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829652"/>
              </p:ext>
            </p:extLst>
          </p:nvPr>
        </p:nvGraphicFramePr>
        <p:xfrm>
          <a:off x="8631238" y="2781300"/>
          <a:ext cx="3810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Worksheet" showAsIcon="1" r:id="rId3" imgW="381029" imgH="771525" progId="Excel.Sheet.12">
                  <p:embed/>
                </p:oleObj>
              </mc:Choice>
              <mc:Fallback>
                <p:oleObj name="Worksheet" showAsIcon="1" r:id="rId3" imgW="381029" imgH="771525" progId="Excel.Shee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EFB3480-A175-464D-8AD5-B40941F4E39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31238" y="2781300"/>
                        <a:ext cx="3810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9A653-527A-430F-A474-228726D16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Mandatory Coordination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AD393-DBE2-4AB8-9D8E-2F658F91AB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4D5F9-9658-4F8A-99C6-5F23A1B156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Minyoung Park (Intel Corp.)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DE081C-FF7D-49C6-A034-40ACC9C164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 dirty="0"/>
          </a:p>
        </p:txBody>
      </p:sp>
      <p:graphicFrame>
        <p:nvGraphicFramePr>
          <p:cNvPr id="7" name="Group 47">
            <a:extLst>
              <a:ext uri="{FF2B5EF4-FFF2-40B4-BE49-F238E27FC236}">
                <a16:creationId xmlns:a16="http://schemas.microsoft.com/office/drawing/2014/main" id="{FD86A9C6-089F-4B0F-A27E-24A76155F8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8278624"/>
              </p:ext>
            </p:extLst>
          </p:nvPr>
        </p:nvGraphicFramePr>
        <p:xfrm>
          <a:off x="2135560" y="2132013"/>
          <a:ext cx="7488831" cy="3893292"/>
        </p:xfrm>
        <a:graphic>
          <a:graphicData uri="http://schemas.openxmlformats.org/drawingml/2006/table">
            <a:tbl>
              <a:tblPr/>
              <a:tblGrid>
                <a:gridCol w="3083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4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2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29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b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01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D6.0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March 2020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2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32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9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276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TGba</a:t>
            </a:r>
            <a:r>
              <a:rPr lang="en-US" dirty="0"/>
              <a:t>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December 2020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349147"/>
              </p:ext>
            </p:extLst>
          </p:nvPr>
        </p:nvGraphicFramePr>
        <p:xfrm>
          <a:off x="2793479" y="2343467"/>
          <a:ext cx="6602928" cy="23926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570480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  <a:cs typeface="Arial" panose="020B0604020202020204" pitchFamily="34" charset="0"/>
                        </a:rPr>
                        <a:t>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+mn-lt"/>
                        </a:rPr>
                        <a:t>Report to EC for conditional approval to proceed to </a:t>
                      </a:r>
                      <a:r>
                        <a:rPr kumimoji="0" lang="en-US" sz="1800" b="1" u="none" strike="noStrike" kern="1200" cap="none" normalizeH="0" baseline="0" dirty="0" err="1">
                          <a:ln>
                            <a:noFill/>
                          </a:ln>
                          <a:effectLst/>
                          <a:latin typeface="+mn-lt"/>
                        </a:rPr>
                        <a:t>RevCom</a:t>
                      </a:r>
                      <a:endParaRPr kumimoji="0" lang="en-US" sz="18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November 13, 2020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</a:rPr>
                        <a:t>2</a:t>
                      </a:r>
                      <a:r>
                        <a:rPr lang="en-US" b="1" baseline="30000" dirty="0">
                          <a:latin typeface="+mn-lt"/>
                        </a:rPr>
                        <a:t>nd</a:t>
                      </a:r>
                      <a:r>
                        <a:rPr lang="en-US" b="1" dirty="0">
                          <a:latin typeface="+mn-lt"/>
                        </a:rPr>
                        <a:t> Recirculation SA ballot on D8.0</a:t>
                      </a:r>
                      <a:endParaRPr lang="en-US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December 11, 2020 </a:t>
                      </a:r>
                      <a:br>
                        <a:rPr lang="en-US" dirty="0">
                          <a:latin typeface="+mn-lt"/>
                        </a:rPr>
                      </a:br>
                      <a:r>
                        <a:rPr lang="en-US" dirty="0">
                          <a:latin typeface="+mn-lt"/>
                        </a:rPr>
                        <a:t>to December 21, 2020 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</a:rPr>
                        <a:t>Comment response notification</a:t>
                      </a:r>
                      <a:endParaRPr lang="en-US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January 5, 2020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+mn-lt"/>
                          <a:cs typeface="Arial" panose="020B0604020202020204" pitchFamily="34" charset="0"/>
                        </a:rPr>
                        <a:t>Post to </a:t>
                      </a:r>
                      <a:r>
                        <a:rPr lang="en-US" b="1" dirty="0" err="1">
                          <a:latin typeface="+mn-lt"/>
                          <a:cs typeface="Arial" panose="020B0604020202020204" pitchFamily="34" charset="0"/>
                        </a:rPr>
                        <a:t>RevCom</a:t>
                      </a:r>
                      <a:r>
                        <a:rPr lang="en-US" b="1" dirty="0">
                          <a:latin typeface="+mn-lt"/>
                          <a:cs typeface="Arial" panose="020B0604020202020204" pitchFamily="34" charset="0"/>
                        </a:rPr>
                        <a:t> 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February 12, 2021</a:t>
                      </a:r>
                      <a:endParaRPr lang="en-US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21DD49D754694A93C9E6AE13A3674F" ma:contentTypeVersion="10" ma:contentTypeDescription="Create a new document." ma:contentTypeScope="" ma:versionID="404c1551e1fe55af7dafdf596c7b0ff0">
  <xsd:schema xmlns:xsd="http://www.w3.org/2001/XMLSchema" xmlns:xs="http://www.w3.org/2001/XMLSchema" xmlns:p="http://schemas.microsoft.com/office/2006/metadata/properties" xmlns:ns3="690ce4a6-9891-4cc5-994f-f5b6118dcd5a" targetNamespace="http://schemas.microsoft.com/office/2006/metadata/properties" ma:root="true" ma:fieldsID="dc47f7cc16e2accd0e58f53433128ee1" ns3:_="">
    <xsd:import namespace="690ce4a6-9891-4cc5-994f-f5b6118dcd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ce4a6-9891-4cc5-994f-f5b6118dcd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B8B964-72C5-4B55-86BE-E0EAB43A73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F1B41D8-3959-4BC3-862B-A60C63C0D0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630348E-59E8-4141-B534-8E82B3BDB1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0ce4a6-9891-4cc5-994f-f5b6118dcd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5471</TotalTime>
  <Words>628</Words>
  <Application>Microsoft Office PowerPoint</Application>
  <PresentationFormat>Widescreen</PresentationFormat>
  <Paragraphs>172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Office Theme</vt:lpstr>
      <vt:lpstr>Document</vt:lpstr>
      <vt:lpstr>Worksheet</vt:lpstr>
      <vt:lpstr>P802.11ba Report to EC on Approval to forward draft to RevCom</vt:lpstr>
      <vt:lpstr>Introduction</vt:lpstr>
      <vt:lpstr>Standards Association (SA) Ballot Results – P802.11ba</vt:lpstr>
      <vt:lpstr>SA Ballot Comments – P802.11ba</vt:lpstr>
      <vt:lpstr>Unsatisfied comments by commenter</vt:lpstr>
      <vt:lpstr>Unsatisfied comments</vt:lpstr>
      <vt:lpstr>Mandatory Coordination</vt:lpstr>
      <vt:lpstr>TGba Timeline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P802.11ba Report to EC on Conditional Approval to go to SA Ballot</dc:title>
  <dc:creator>Minyoung.Park@intel.com</dc:creator>
  <cp:keywords>CTPClassification=CTP_NT</cp:keywords>
  <cp:lastModifiedBy>Park, Minyoung</cp:lastModifiedBy>
  <cp:revision>150</cp:revision>
  <cp:lastPrinted>1601-01-01T00:00:00Z</cp:lastPrinted>
  <dcterms:created xsi:type="dcterms:W3CDTF">2019-11-09T15:46:46Z</dcterms:created>
  <dcterms:modified xsi:type="dcterms:W3CDTF">2020-12-29T19:59:20Z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0x0101007521DD49D754694A93C9E6AE13A3674F</vt:lpwstr>
  </property>
</Properties>
</file>