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5" r:id="rId7"/>
    <p:sldId id="266" r:id="rId8"/>
    <p:sldId id="269" r:id="rId9"/>
    <p:sldId id="278" r:id="rId10"/>
    <p:sldId id="280" r:id="rId11"/>
    <p:sldId id="27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61D761-A03C-448A-B2E1-E99C88A76FE2}" v="2" dt="2020-11-02T19:04:15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60"/>
  </p:normalViewPr>
  <p:slideViewPr>
    <p:cSldViewPr>
      <p:cViewPr varScale="1">
        <p:scale>
          <a:sx n="110" d="100"/>
          <a:sy n="110" d="100"/>
        </p:scale>
        <p:origin x="43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2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802.11-20/1707r2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/>
              <a:t>P802.11ba Report to EC on Approval to forward draft to </a:t>
            </a:r>
            <a:r>
              <a:rPr lang="en-US" sz="3600" dirty="0" err="1"/>
              <a:t>RevCom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909003"/>
              </p:ext>
            </p:extLst>
          </p:nvPr>
        </p:nvGraphicFramePr>
        <p:xfrm>
          <a:off x="1119188" y="2859088"/>
          <a:ext cx="102171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66184" imgH="2399889" progId="Word.Document.8">
                  <p:embed/>
                </p:oleObj>
              </mc:Choice>
              <mc:Fallback>
                <p:oleObj name="Document" r:id="rId4" imgW="10466184" imgH="239988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343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P802.11ba Draft 8.0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>
                <a:ea typeface="ＭＳ Ｐゴシック" pitchFamily="34" charset="-128"/>
              </a:rPr>
              <a:t>This document was approved by the 802.11 working group on 2020-11-10.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ko-KR" dirty="0">
                <a:ea typeface="ＭＳ Ｐゴシック" pitchFamily="34" charset="-128"/>
              </a:rPr>
              <a:t>Passed in the Working Group  xxx yes, xx no , xx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5194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P802.11ba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661F9C-AB73-40BF-991C-670117A53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500816"/>
              </p:ext>
            </p:extLst>
          </p:nvPr>
        </p:nvGraphicFramePr>
        <p:xfrm>
          <a:off x="2207568" y="1737361"/>
          <a:ext cx="7492513" cy="36597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6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2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8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1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P802.11ba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26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Recirculation SA Ballot for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P802.11ba 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P802.11ba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96ECEE2-2B30-46E7-9B07-ED54FA391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530746"/>
              </p:ext>
            </p:extLst>
          </p:nvPr>
        </p:nvGraphicFramePr>
        <p:xfrm>
          <a:off x="2207568" y="1737361"/>
          <a:ext cx="8496944" cy="235782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99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8742">
                  <a:extLst>
                    <a:ext uri="{9D8B030D-6E8A-4147-A177-3AD203B41FA5}">
                      <a16:colId xmlns:a16="http://schemas.microsoft.com/office/drawing/2014/main" val="3119579254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P802.11ba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116 (86T, 27E, 3G)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P802.11ba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(3T, 1G)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47905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30850"/>
              </p:ext>
            </p:extLst>
          </p:nvPr>
        </p:nvGraphicFramePr>
        <p:xfrm>
          <a:off x="914400" y="2132856"/>
          <a:ext cx="10075497" cy="22176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1242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904534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851345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914828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3852588">
                  <a:extLst>
                    <a:ext uri="{9D8B030D-6E8A-4147-A177-3AD203B41FA5}">
                      <a16:colId xmlns:a16="http://schemas.microsoft.com/office/drawing/2014/main" val="2555395850"/>
                    </a:ext>
                  </a:extLst>
                </a:gridCol>
                <a:gridCol w="739775">
                  <a:extLst>
                    <a:ext uri="{9D8B030D-6E8A-4147-A177-3AD203B41FA5}">
                      <a16:colId xmlns:a16="http://schemas.microsoft.com/office/drawing/2014/main" val="3495574080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Joseph Levy</a:t>
                      </a:r>
                      <a:br>
                        <a:rPr lang="en-US" dirty="0"/>
                      </a:br>
                      <a:r>
                        <a:rPr lang="en-US" dirty="0"/>
                        <a:t>(</a:t>
                      </a:r>
                      <a:r>
                        <a:rPr lang="en-US" b="1" dirty="0"/>
                        <a:t>no response from the commenter)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WUR power management, duty-cycle operation, wake-up operation, WUR beacon and synchronization, misc.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Rui Yang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MC-OOK definition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323688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November 2020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1FEDD-6F0B-4286-8014-0174A45F15E2}"/>
              </a:ext>
            </a:extLst>
          </p:cNvPr>
          <p:cNvSpPr txBox="1"/>
          <p:nvPr/>
        </p:nvSpPr>
        <p:spPr>
          <a:xfrm>
            <a:off x="6781106" y="2420888"/>
            <a:ext cx="4081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the initial SA ballot on D6.0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EFB3480-A175-464D-8AD5-B40941F4E3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829652"/>
              </p:ext>
            </p:extLst>
          </p:nvPr>
        </p:nvGraphicFramePr>
        <p:xfrm>
          <a:off x="8631238" y="2781300"/>
          <a:ext cx="3810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showAsIcon="1" r:id="rId3" imgW="381029" imgH="771525" progId="Excel.Sheet.12">
                  <p:embed/>
                </p:oleObj>
              </mc:Choice>
              <mc:Fallback>
                <p:oleObj name="Worksheet" showAsIcon="1" r:id="rId3" imgW="381029" imgH="771525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EFB3480-A175-464D-8AD5-B40941F4E3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31238" y="2781300"/>
                        <a:ext cx="3810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9A653-527A-430F-A474-228726D16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AD393-DBE2-4AB8-9D8E-2F658F91AB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4D5F9-9658-4F8A-99C6-5F23A1B15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DE081C-FF7D-49C6-A034-40ACC9C164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FD86A9C6-089F-4B0F-A27E-24A76155F8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278624"/>
              </p:ext>
            </p:extLst>
          </p:nvPr>
        </p:nvGraphicFramePr>
        <p:xfrm>
          <a:off x="2135560" y="2132013"/>
          <a:ext cx="7488831" cy="3893292"/>
        </p:xfrm>
        <a:graphic>
          <a:graphicData uri="http://schemas.openxmlformats.org/drawingml/2006/table">
            <a:tbl>
              <a:tblPr/>
              <a:tblGrid>
                <a:gridCol w="3083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2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29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March 2020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9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76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664077"/>
              </p:ext>
            </p:extLst>
          </p:nvPr>
        </p:nvGraphicFramePr>
        <p:xfrm>
          <a:off x="2793479" y="2343467"/>
          <a:ext cx="6602928" cy="23926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570480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  <a:cs typeface="Arial" panose="020B0604020202020204" pitchFamily="34" charset="0"/>
                        </a:rPr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Report to EC for conditional approval to proceed to </a:t>
                      </a:r>
                      <a:r>
                        <a:rPr kumimoji="0" lang="en-US" sz="1800" b="1" u="none" strike="noStrike" kern="1200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RevCom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November 13, 2020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2</a:t>
                      </a:r>
                      <a:r>
                        <a:rPr lang="en-US" b="1" baseline="30000" dirty="0">
                          <a:latin typeface="+mn-lt"/>
                        </a:rPr>
                        <a:t>nd</a:t>
                      </a:r>
                      <a:r>
                        <a:rPr lang="en-US" b="1" dirty="0">
                          <a:latin typeface="+mn-lt"/>
                        </a:rPr>
                        <a:t> Recirculation SA ballot on D8.0</a:t>
                      </a:r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December 1, 2020 </a:t>
                      </a:r>
                      <a:br>
                        <a:rPr lang="en-US" dirty="0">
                          <a:latin typeface="+mn-lt"/>
                        </a:rPr>
                      </a:br>
                      <a:r>
                        <a:rPr lang="en-US" dirty="0">
                          <a:latin typeface="+mn-lt"/>
                        </a:rPr>
                        <a:t>to December 10, 2020 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</a:rPr>
                        <a:t>Comment response notification</a:t>
                      </a:r>
                      <a:endParaRPr lang="en-US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December 15, 2020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n-lt"/>
                          <a:cs typeface="Arial" panose="020B0604020202020204" pitchFamily="34" charset="0"/>
                        </a:rPr>
                        <a:t>Post to </a:t>
                      </a:r>
                      <a:r>
                        <a:rPr lang="en-US" b="1" dirty="0" err="1">
                          <a:latin typeface="+mn-lt"/>
                          <a:cs typeface="Arial" panose="020B0604020202020204" pitchFamily="34" charset="0"/>
                        </a:rPr>
                        <a:t>RevCom</a:t>
                      </a:r>
                      <a:r>
                        <a:rPr lang="en-US" b="1" dirty="0">
                          <a:latin typeface="+mn-lt"/>
                          <a:cs typeface="Arial" panose="020B0604020202020204" pitchFamily="34" charset="0"/>
                        </a:rPr>
                        <a:t>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February 12, 2021</a:t>
                      </a:r>
                      <a:endParaRPr lang="en-US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1DD49D754694A93C9E6AE13A3674F" ma:contentTypeVersion="10" ma:contentTypeDescription="Create a new document." ma:contentTypeScope="" ma:versionID="404c1551e1fe55af7dafdf596c7b0ff0">
  <xsd:schema xmlns:xsd="http://www.w3.org/2001/XMLSchema" xmlns:xs="http://www.w3.org/2001/XMLSchema" xmlns:p="http://schemas.microsoft.com/office/2006/metadata/properties" xmlns:ns3="690ce4a6-9891-4cc5-994f-f5b6118dcd5a" targetNamespace="http://schemas.microsoft.com/office/2006/metadata/properties" ma:root="true" ma:fieldsID="dc47f7cc16e2accd0e58f53433128ee1" ns3:_="">
    <xsd:import namespace="690ce4a6-9891-4cc5-994f-f5b6118dc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ce4a6-9891-4cc5-994f-f5b6118dc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B8B964-72C5-4B55-86BE-E0EAB43A73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1B41D8-3959-4BC3-862B-A60C63C0D0DF}">
  <ds:schemaRefs>
    <ds:schemaRef ds:uri="http://purl.org/dc/elements/1.1/"/>
    <ds:schemaRef ds:uri="690ce4a6-9891-4cc5-994f-f5b6118dcd5a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630348E-59E8-4141-B534-8E82B3BDB1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0ce4a6-9891-4cc5-994f-f5b6118dc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5459</TotalTime>
  <Words>592</Words>
  <Application>Microsoft Office PowerPoint</Application>
  <PresentationFormat>Widescreen</PresentationFormat>
  <Paragraphs>160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Microsoft Excel Worksheet</vt:lpstr>
      <vt:lpstr>P802.11ba Report to EC on Approval to forward draft to RevCom</vt:lpstr>
      <vt:lpstr>Introduction</vt:lpstr>
      <vt:lpstr>Standards Association (SA) Ballot Results – P802.11ba</vt:lpstr>
      <vt:lpstr>SA Ballot Comments – P802.11ba</vt:lpstr>
      <vt:lpstr>Unsatisfied comments by commenter</vt:lpstr>
      <vt:lpstr>Unsatisfied comments</vt:lpstr>
      <vt:lpstr>Mandatory Coordination</vt:lpstr>
      <vt:lpstr>TGba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P802.11ba Report to EC on Conditional Approval to go to SA Ballot</dc:title>
  <dc:creator>Minyoung.Park@intel.com</dc:creator>
  <cp:keywords>CTPClassification=CTP_NT</cp:keywords>
  <cp:lastModifiedBy>Park, Minyoung</cp:lastModifiedBy>
  <cp:revision>150</cp:revision>
  <cp:lastPrinted>1601-01-01T00:00:00Z</cp:lastPrinted>
  <dcterms:created xsi:type="dcterms:W3CDTF">2019-11-09T15:46:46Z</dcterms:created>
  <dcterms:modified xsi:type="dcterms:W3CDTF">2020-11-02T19:05:28Z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0x0101007521DD49D754694A93C9E6AE13A3674F</vt:lpwstr>
  </property>
</Properties>
</file>