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79" r:id="rId6"/>
    <p:sldId id="257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84" r:id="rId21"/>
    <p:sldId id="285" r:id="rId22"/>
    <p:sldId id="286" r:id="rId23"/>
    <p:sldId id="290" r:id="rId24"/>
    <p:sldId id="288" r:id="rId25"/>
    <p:sldId id="289" r:id="rId26"/>
    <p:sldId id="283" r:id="rId27"/>
    <p:sldId id="291" r:id="rId28"/>
    <p:sldId id="292" r:id="rId2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A1D5D-AA58-4A34-B32F-0C7D21B6211A}" v="18" dt="2021-01-05T02:18:25.442"/>
    <p1510:client id="{8C379927-F802-47B6-B149-815A3C785994}" v="188" dt="2021-01-05T01:24:13.839"/>
    <p1510:client id="{AB48F1DC-B367-438D-BD8F-F3CA006D2215}" v="3" dt="2021-01-04T19:39:10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28"/>
    </p:cViewPr>
  </p:sorterViewPr>
  <p:notesViewPr>
    <p:cSldViewPr>
      <p:cViewPr varScale="1">
        <p:scale>
          <a:sx n="85" d="100"/>
          <a:sy n="85" d="100"/>
        </p:scale>
        <p:origin x="3852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16AA1D5D-AA58-4A34-B32F-0C7D21B6211A}"/>
    <pc:docChg chg="custSel modSld modMainMaster">
      <pc:chgData name="Steve Shellhammer" userId="0e71f22d-ee3e-49c0-82ff-dbc290af8082" providerId="ADAL" clId="{16AA1D5D-AA58-4A34-B32F-0C7D21B6211A}" dt="2021-01-05T02:18:11.611" v="19"/>
      <pc:docMkLst>
        <pc:docMk/>
      </pc:docMkLst>
      <pc:sldChg chg="addSp delSp modSp mod">
        <pc:chgData name="Steve Shellhammer" userId="0e71f22d-ee3e-49c0-82ff-dbc290af8082" providerId="ADAL" clId="{16AA1D5D-AA58-4A34-B32F-0C7D21B6211A}" dt="2021-01-05T02:18:11.611" v="19"/>
        <pc:sldMkLst>
          <pc:docMk/>
          <pc:sldMk cId="509101482" sldId="277"/>
        </pc:sldMkLst>
        <pc:graphicFrameChg chg="del">
          <ac:chgData name="Steve Shellhammer" userId="0e71f22d-ee3e-49c0-82ff-dbc290af8082" providerId="ADAL" clId="{16AA1D5D-AA58-4A34-B32F-0C7D21B6211A}" dt="2021-01-05T02:14:06.202" v="2" actId="478"/>
          <ac:graphicFrameMkLst>
            <pc:docMk/>
            <pc:sldMk cId="509101482" sldId="277"/>
            <ac:graphicFrameMk id="7" creationId="{D39A8D8C-5E18-444E-A0C2-5CBB7E18099B}"/>
          </ac:graphicFrameMkLst>
        </pc:graphicFrameChg>
        <pc:graphicFrameChg chg="add mod">
          <ac:chgData name="Steve Shellhammer" userId="0e71f22d-ee3e-49c0-82ff-dbc290af8082" providerId="ADAL" clId="{16AA1D5D-AA58-4A34-B32F-0C7D21B6211A}" dt="2021-01-05T02:18:11.611" v="19"/>
          <ac:graphicFrameMkLst>
            <pc:docMk/>
            <pc:sldMk cId="509101482" sldId="277"/>
            <ac:graphicFrameMk id="8" creationId="{20FE9879-585E-4957-A0D8-188B7F21BDD3}"/>
          </ac:graphicFrameMkLst>
        </pc:graphicFrameChg>
      </pc:sldChg>
      <pc:sldChg chg="modSp mod">
        <pc:chgData name="Steve Shellhammer" userId="0e71f22d-ee3e-49c0-82ff-dbc290af8082" providerId="ADAL" clId="{16AA1D5D-AA58-4A34-B32F-0C7D21B6211A}" dt="2021-01-05T02:15:26.393" v="8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16AA1D5D-AA58-4A34-B32F-0C7D21B6211A}" dt="2021-01-05T02:15:26.393" v="8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16AA1D5D-AA58-4A34-B32F-0C7D21B6211A}" dt="2021-01-05T02:16:04.650" v="18" actId="20577"/>
        <pc:sldMkLst>
          <pc:docMk/>
          <pc:sldMk cId="129098025" sldId="292"/>
        </pc:sldMkLst>
        <pc:spChg chg="mod">
          <ac:chgData name="Steve Shellhammer" userId="0e71f22d-ee3e-49c0-82ff-dbc290af8082" providerId="ADAL" clId="{16AA1D5D-AA58-4A34-B32F-0C7D21B6211A}" dt="2021-01-05T02:15:43.377" v="16" actId="20577"/>
          <ac:spMkLst>
            <pc:docMk/>
            <pc:sldMk cId="129098025" sldId="292"/>
            <ac:spMk id="3" creationId="{C6457623-BD9A-48BF-A9BC-707E56ECB54F}"/>
          </ac:spMkLst>
        </pc:spChg>
        <pc:graphicFrameChg chg="modGraphic">
          <ac:chgData name="Steve Shellhammer" userId="0e71f22d-ee3e-49c0-82ff-dbc290af8082" providerId="ADAL" clId="{16AA1D5D-AA58-4A34-B32F-0C7D21B6211A}" dt="2021-01-05T02:16:04.650" v="18" actId="20577"/>
          <ac:graphicFrameMkLst>
            <pc:docMk/>
            <pc:sldMk cId="129098025" sldId="292"/>
            <ac:graphicFrameMk id="14" creationId="{116D3221-D47E-456C-AF70-74729BFAA4D6}"/>
          </ac:graphicFrameMkLst>
        </pc:graphicFrameChg>
      </pc:sldChg>
      <pc:sldMasterChg chg="modSldLayout">
        <pc:chgData name="Steve Shellhammer" userId="0e71f22d-ee3e-49c0-82ff-dbc290af8082" providerId="ADAL" clId="{16AA1D5D-AA58-4A34-B32F-0C7D21B6211A}" dt="2021-01-05T02:13:54.948" v="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16AA1D5D-AA58-4A34-B32F-0C7D21B6211A}" dt="2021-01-05T02:13:54.948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16AA1D5D-AA58-4A34-B32F-0C7D21B6211A}" dt="2021-01-05T02:13:54.948" v="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CDDC277A-1556-4597-985D-FDE31E68FAC5}"/>
    <pc:docChg chg="custSel modSld modMainMaster">
      <pc:chgData name="Steve Shellhammer" userId="0e71f22d-ee3e-49c0-82ff-dbc290af8082" providerId="ADAL" clId="{CDDC277A-1556-4597-985D-FDE31E68FAC5}" dt="2020-12-15T00:42:53.027" v="134" actId="1038"/>
      <pc:docMkLst>
        <pc:docMk/>
      </pc:docMkLst>
      <pc:sldChg chg="modSp mod">
        <pc:chgData name="Steve Shellhammer" userId="0e71f22d-ee3e-49c0-82ff-dbc290af8082" providerId="ADAL" clId="{CDDC277A-1556-4597-985D-FDE31E68FAC5}" dt="2020-12-14T19:40:12.6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CDDC277A-1556-4597-985D-FDE31E68FAC5}" dt="2020-12-14T19:40:12.6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CDDC277A-1556-4597-985D-FDE31E68FAC5}" dt="2020-12-14T20:16:54.881" v="21"/>
        <pc:sldMkLst>
          <pc:docMk/>
          <pc:sldMk cId="509101482" sldId="277"/>
        </pc:sldMkLst>
        <pc:graphicFrameChg chg="del">
          <ac:chgData name="Steve Shellhammer" userId="0e71f22d-ee3e-49c0-82ff-dbc290af8082" providerId="ADAL" clId="{CDDC277A-1556-4597-985D-FDE31E68FAC5}" dt="2020-12-14T19:40:50.950" v="4" actId="478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add mod">
          <ac:chgData name="Steve Shellhammer" userId="0e71f22d-ee3e-49c0-82ff-dbc290af8082" providerId="ADAL" clId="{CDDC277A-1556-4597-985D-FDE31E68FAC5}" dt="2020-12-14T20:16:54.881" v="21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del mod">
          <ac:chgData name="Steve Shellhammer" userId="0e71f22d-ee3e-49c0-82ff-dbc290af8082" providerId="ADAL" clId="{CDDC277A-1556-4597-985D-FDE31E68FAC5}" dt="2020-12-14T20:12:11.001" v="12" actId="478"/>
          <ac:graphicFrameMkLst>
            <pc:docMk/>
            <pc:sldMk cId="509101482" sldId="277"/>
            <ac:graphicFrameMk id="8" creationId="{4DFE8331-7490-4E56-B000-E0DBF7E92D61}"/>
          </ac:graphicFrameMkLst>
        </pc:graphicFrameChg>
      </pc:sldChg>
      <pc:sldChg chg="modSp mod">
        <pc:chgData name="Steve Shellhammer" userId="0e71f22d-ee3e-49c0-82ff-dbc290af8082" providerId="ADAL" clId="{CDDC277A-1556-4597-985D-FDE31E68FAC5}" dt="2020-12-15T00:24:36.181" v="125"/>
        <pc:sldMkLst>
          <pc:docMk/>
          <pc:sldMk cId="2567567056" sldId="278"/>
        </pc:sldMkLst>
        <pc:spChg chg="mod">
          <ac:chgData name="Steve Shellhammer" userId="0e71f22d-ee3e-49c0-82ff-dbc290af8082" providerId="ADAL" clId="{CDDC277A-1556-4597-985D-FDE31E68FAC5}" dt="2020-12-15T00:24:36.181" v="125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CDDC277A-1556-4597-985D-FDE31E68FAC5}" dt="2020-12-14T19:42:35.013" v="10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CDDC277A-1556-4597-985D-FDE31E68FAC5}" dt="2020-12-14T19:42:35.013" v="10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CDDC277A-1556-4597-985D-FDE31E68FAC5}" dt="2020-12-15T00:42:53.027" v="134" actId="1038"/>
        <pc:sldMkLst>
          <pc:docMk/>
          <pc:sldMk cId="781784195" sldId="285"/>
        </pc:sldMkLst>
        <pc:spChg chg="mod">
          <ac:chgData name="Steve Shellhammer" userId="0e71f22d-ee3e-49c0-82ff-dbc290af8082" providerId="ADAL" clId="{CDDC277A-1556-4597-985D-FDE31E68FAC5}" dt="2020-12-15T00:42:53.027" v="134" actId="1038"/>
          <ac:spMkLst>
            <pc:docMk/>
            <pc:sldMk cId="781784195" sldId="285"/>
            <ac:spMk id="8" creationId="{6F585AE1-D05C-4EA3-A01B-16550EAF1BBB}"/>
          </ac:spMkLst>
        </pc:spChg>
      </pc:sldChg>
      <pc:sldChg chg="modSp mod">
        <pc:chgData name="Steve Shellhammer" userId="0e71f22d-ee3e-49c0-82ff-dbc290af8082" providerId="ADAL" clId="{CDDC277A-1556-4597-985D-FDE31E68FAC5}" dt="2020-12-15T00:42:43.140" v="130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CDDC277A-1556-4597-985D-FDE31E68FAC5}" dt="2020-12-15T00:42:43.140" v="130" actId="1038"/>
          <ac:spMkLst>
            <pc:docMk/>
            <pc:sldMk cId="60802917" sldId="286"/>
            <ac:spMk id="10" creationId="{3316B15B-354F-4A5C-80D2-AD874B12AF19}"/>
          </ac:spMkLst>
        </pc:spChg>
      </pc:sldChg>
      <pc:sldMasterChg chg="modSldLayout">
        <pc:chgData name="Steve Shellhammer" userId="0e71f22d-ee3e-49c0-82ff-dbc290af8082" providerId="ADAL" clId="{CDDC277A-1556-4597-985D-FDE31E68FAC5}" dt="2020-12-14T19:40:39.181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DDC277A-1556-4597-985D-FDE31E68FAC5}" dt="2020-12-14T19:40:39.181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DDC277A-1556-4597-985D-FDE31E68FAC5}" dt="2020-12-14T19:40:39.181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6378739A-417C-45DA-864B-627490F76DA7}"/>
    <pc:docChg chg="custSel modSld modMainMaster">
      <pc:chgData name="Steve Shellhammer" userId="0e71f22d-ee3e-49c0-82ff-dbc290af8082" providerId="ADAL" clId="{6378739A-417C-45DA-864B-627490F76DA7}" dt="2020-12-15T20:57:02.683" v="10"/>
      <pc:docMkLst>
        <pc:docMk/>
      </pc:docMkLst>
      <pc:sldChg chg="modSp mod">
        <pc:chgData name="Steve Shellhammer" userId="0e71f22d-ee3e-49c0-82ff-dbc290af8082" providerId="ADAL" clId="{6378739A-417C-45DA-864B-627490F76DA7}" dt="2020-12-15T16:49:15.4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6378739A-417C-45DA-864B-627490F76DA7}" dt="2020-12-15T16:49:15.4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6378739A-417C-45DA-864B-627490F76DA7}" dt="2020-12-15T20:57:02.683" v="10"/>
        <pc:sldMkLst>
          <pc:docMk/>
          <pc:sldMk cId="509101482" sldId="277"/>
        </pc:sldMkLst>
        <pc:graphicFrameChg chg="del">
          <ac:chgData name="Steve Shellhammer" userId="0e71f22d-ee3e-49c0-82ff-dbc290af8082" providerId="ADAL" clId="{6378739A-417C-45DA-864B-627490F76DA7}" dt="2020-12-15T20:53:36.650" v="6" actId="478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mod">
          <ac:chgData name="Steve Shellhammer" userId="0e71f22d-ee3e-49c0-82ff-dbc290af8082" providerId="ADAL" clId="{6378739A-417C-45DA-864B-627490F76DA7}" dt="2020-12-15T20:57:02.683" v="10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  <pc:sldChg chg="modSp mod">
        <pc:chgData name="Steve Shellhammer" userId="0e71f22d-ee3e-49c0-82ff-dbc290af8082" providerId="ADAL" clId="{6378739A-417C-45DA-864B-627490F76DA7}" dt="2020-12-15T16:50:30.857" v="5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6378739A-417C-45DA-864B-627490F76DA7}" dt="2020-12-15T16:50:30.857" v="5" actId="20577"/>
          <ac:spMkLst>
            <pc:docMk/>
            <pc:sldMk cId="4210495236" sldId="283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6378739A-417C-45DA-864B-627490F76DA7}" dt="2020-12-15T16:49:31.178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378739A-417C-45DA-864B-627490F76DA7}" dt="2020-12-15T16:49:31.178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378739A-417C-45DA-864B-627490F76DA7}" dt="2020-12-15T16:49:31.178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C379927-F802-47B6-B149-815A3C785994}"/>
    <pc:docChg chg="undo custSel addSld delSld modSld modMainMaster">
      <pc:chgData name="Steve Shellhammer" userId="0e71f22d-ee3e-49c0-82ff-dbc290af8082" providerId="ADAL" clId="{8C379927-F802-47B6-B149-815A3C785994}" dt="2021-01-05T01:24:12.770" v="933"/>
      <pc:docMkLst>
        <pc:docMk/>
      </pc:docMkLst>
      <pc:sldChg chg="modSp mod">
        <pc:chgData name="Steve Shellhammer" userId="0e71f22d-ee3e-49c0-82ff-dbc290af8082" providerId="ADAL" clId="{8C379927-F802-47B6-B149-815A3C785994}" dt="2021-01-05T00:40:31.710" v="13" actId="20577"/>
        <pc:sldMkLst>
          <pc:docMk/>
          <pc:sldMk cId="0" sldId="256"/>
        </pc:sldMkLst>
        <pc:spChg chg="mod">
          <ac:chgData name="Steve Shellhammer" userId="0e71f22d-ee3e-49c0-82ff-dbc290af8082" providerId="ADAL" clId="{8C379927-F802-47B6-B149-815A3C785994}" dt="2021-01-05T00:40:31.710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8C379927-F802-47B6-B149-815A3C785994}" dt="2021-01-05T01:24:12.770" v="933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8C379927-F802-47B6-B149-815A3C785994}" dt="2021-01-05T01:24:12.770" v="933"/>
          <ac:graphicFrameMkLst>
            <pc:docMk/>
            <pc:sldMk cId="509101482" sldId="277"/>
            <ac:graphicFrameMk id="7" creationId="{D39A8D8C-5E18-444E-A0C2-5CBB7E18099B}"/>
          </ac:graphicFrameMkLst>
        </pc:graphicFrameChg>
        <pc:graphicFrameChg chg="del">
          <ac:chgData name="Steve Shellhammer" userId="0e71f22d-ee3e-49c0-82ff-dbc290af8082" providerId="ADAL" clId="{8C379927-F802-47B6-B149-815A3C785994}" dt="2021-01-05T00:41:04.849" v="16" actId="478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  <pc:sldChg chg="modSp mod">
        <pc:chgData name="Steve Shellhammer" userId="0e71f22d-ee3e-49c0-82ff-dbc290af8082" providerId="ADAL" clId="{8C379927-F802-47B6-B149-815A3C785994}" dt="2021-01-05T00:43:14.589" v="2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8C379927-F802-47B6-B149-815A3C785994}" dt="2021-01-05T00:43:14.589" v="21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8C379927-F802-47B6-B149-815A3C785994}" dt="2021-01-05T01:23:01.841" v="930" actId="6549"/>
        <pc:sldMkLst>
          <pc:docMk/>
          <pc:sldMk cId="201637516" sldId="291"/>
        </pc:sldMkLst>
        <pc:spChg chg="mod">
          <ac:chgData name="Steve Shellhammer" userId="0e71f22d-ee3e-49c0-82ff-dbc290af8082" providerId="ADAL" clId="{8C379927-F802-47B6-B149-815A3C785994}" dt="2021-01-05T01:19:43.266" v="747" actId="20577"/>
          <ac:spMkLst>
            <pc:docMk/>
            <pc:sldMk cId="201637516" sldId="291"/>
            <ac:spMk id="2" creationId="{9E807E23-66F5-4578-8C3E-DD5F81784387}"/>
          </ac:spMkLst>
        </pc:spChg>
        <pc:spChg chg="mod">
          <ac:chgData name="Steve Shellhammer" userId="0e71f22d-ee3e-49c0-82ff-dbc290af8082" providerId="ADAL" clId="{8C379927-F802-47B6-B149-815A3C785994}" dt="2021-01-05T01:23:01.841" v="930" actId="6549"/>
          <ac:spMkLst>
            <pc:docMk/>
            <pc:sldMk cId="201637516" sldId="291"/>
            <ac:spMk id="3" creationId="{163EE677-9A07-46C5-A2D5-3C323041AA50}"/>
          </ac:spMkLst>
        </pc:spChg>
      </pc:sldChg>
      <pc:sldChg chg="addSp delSp modSp new mod">
        <pc:chgData name="Steve Shellhammer" userId="0e71f22d-ee3e-49c0-82ff-dbc290af8082" providerId="ADAL" clId="{8C379927-F802-47B6-B149-815A3C785994}" dt="2021-01-05T01:23:19.899" v="931" actId="1035"/>
        <pc:sldMkLst>
          <pc:docMk/>
          <pc:sldMk cId="129098025" sldId="292"/>
        </pc:sldMkLst>
        <pc:spChg chg="mod">
          <ac:chgData name="Steve Shellhammer" userId="0e71f22d-ee3e-49c0-82ff-dbc290af8082" providerId="ADAL" clId="{8C379927-F802-47B6-B149-815A3C785994}" dt="2021-01-05T01:21:20.196" v="895" actId="20577"/>
          <ac:spMkLst>
            <pc:docMk/>
            <pc:sldMk cId="129098025" sldId="292"/>
            <ac:spMk id="2" creationId="{863A510D-33C0-49EE-A280-8C2C38074909}"/>
          </ac:spMkLst>
        </pc:spChg>
        <pc:spChg chg="mod">
          <ac:chgData name="Steve Shellhammer" userId="0e71f22d-ee3e-49c0-82ff-dbc290af8082" providerId="ADAL" clId="{8C379927-F802-47B6-B149-815A3C785994}" dt="2021-01-05T01:21:39.917" v="913" actId="20577"/>
          <ac:spMkLst>
            <pc:docMk/>
            <pc:sldMk cId="129098025" sldId="292"/>
            <ac:spMk id="3" creationId="{C6457623-BD9A-48BF-A9BC-707E56ECB54F}"/>
          </ac:spMkLst>
        </pc:spChg>
        <pc:spChg chg="add del mod">
          <ac:chgData name="Steve Shellhammer" userId="0e71f22d-ee3e-49c0-82ff-dbc290af8082" providerId="ADAL" clId="{8C379927-F802-47B6-B149-815A3C785994}" dt="2021-01-05T01:03:50.878" v="535"/>
          <ac:spMkLst>
            <pc:docMk/>
            <pc:sldMk cId="129098025" sldId="292"/>
            <ac:spMk id="9" creationId="{D2A24FA0-47A1-46CE-8B1E-58CB7242999D}"/>
          </ac:spMkLst>
        </pc:spChg>
        <pc:spChg chg="add del mod">
          <ac:chgData name="Steve Shellhammer" userId="0e71f22d-ee3e-49c0-82ff-dbc290af8082" providerId="ADAL" clId="{8C379927-F802-47B6-B149-815A3C785994}" dt="2021-01-05T01:04:13.925" v="544"/>
          <ac:spMkLst>
            <pc:docMk/>
            <pc:sldMk cId="129098025" sldId="292"/>
            <ac:spMk id="12" creationId="{51D44630-0E7E-444A-A795-4F470A5DCE4C}"/>
          </ac:spMkLst>
        </pc:spChg>
        <pc:spChg chg="add mod">
          <ac:chgData name="Steve Shellhammer" userId="0e71f22d-ee3e-49c0-82ff-dbc290af8082" providerId="ADAL" clId="{8C379927-F802-47B6-B149-815A3C785994}" dt="2021-01-05T01:14:29.436" v="742" actId="1035"/>
          <ac:spMkLst>
            <pc:docMk/>
            <pc:sldMk cId="129098025" sldId="292"/>
            <ac:spMk id="15" creationId="{401BE3C2-697D-4B27-8C08-A005B65789D3}"/>
          </ac:spMkLst>
        </pc:spChg>
        <pc:graphicFrameChg chg="add del mod">
          <ac:chgData name="Steve Shellhammer" userId="0e71f22d-ee3e-49c0-82ff-dbc290af8082" providerId="ADAL" clId="{8C379927-F802-47B6-B149-815A3C785994}" dt="2021-01-05T01:03:50.878" v="535"/>
          <ac:graphicFrameMkLst>
            <pc:docMk/>
            <pc:sldMk cId="129098025" sldId="292"/>
            <ac:graphicFrameMk id="7" creationId="{06576271-535C-41E9-B220-6C46801C3DD0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3:50.878" v="535"/>
          <ac:graphicFrameMkLst>
            <pc:docMk/>
            <pc:sldMk cId="129098025" sldId="292"/>
            <ac:graphicFrameMk id="8" creationId="{1E1CC8D2-0473-4C66-8C10-295C0709929C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4:13.925" v="544"/>
          <ac:graphicFrameMkLst>
            <pc:docMk/>
            <pc:sldMk cId="129098025" sldId="292"/>
            <ac:graphicFrameMk id="10" creationId="{5AEB476D-2C73-422F-B5E2-567B91089274}"/>
          </ac:graphicFrameMkLst>
        </pc:graphicFrameChg>
        <pc:graphicFrameChg chg="add del mod">
          <ac:chgData name="Steve Shellhammer" userId="0e71f22d-ee3e-49c0-82ff-dbc290af8082" providerId="ADAL" clId="{8C379927-F802-47B6-B149-815A3C785994}" dt="2021-01-05T01:04:13.925" v="544"/>
          <ac:graphicFrameMkLst>
            <pc:docMk/>
            <pc:sldMk cId="129098025" sldId="292"/>
            <ac:graphicFrameMk id="11" creationId="{855BC46A-886A-4598-AF31-CEBC8E3213AE}"/>
          </ac:graphicFrameMkLst>
        </pc:graphicFrameChg>
        <pc:graphicFrameChg chg="add mod modGraphic">
          <ac:chgData name="Steve Shellhammer" userId="0e71f22d-ee3e-49c0-82ff-dbc290af8082" providerId="ADAL" clId="{8C379927-F802-47B6-B149-815A3C785994}" dt="2021-01-05T01:23:19.899" v="931" actId="1035"/>
          <ac:graphicFrameMkLst>
            <pc:docMk/>
            <pc:sldMk cId="129098025" sldId="292"/>
            <ac:graphicFrameMk id="13" creationId="{E46B455C-FEF1-40D0-8F55-043DC0F35A57}"/>
          </ac:graphicFrameMkLst>
        </pc:graphicFrameChg>
        <pc:graphicFrameChg chg="add mod modGraphic">
          <ac:chgData name="Steve Shellhammer" userId="0e71f22d-ee3e-49c0-82ff-dbc290af8082" providerId="ADAL" clId="{8C379927-F802-47B6-B149-815A3C785994}" dt="2021-01-05T01:14:35.612" v="744" actId="1035"/>
          <ac:graphicFrameMkLst>
            <pc:docMk/>
            <pc:sldMk cId="129098025" sldId="292"/>
            <ac:graphicFrameMk id="14" creationId="{116D3221-D47E-456C-AF70-74729BFAA4D6}"/>
          </ac:graphicFrameMkLst>
        </pc:graphicFrameChg>
      </pc:sldChg>
      <pc:sldChg chg="addSp delSp modSp new del mod">
        <pc:chgData name="Steve Shellhammer" userId="0e71f22d-ee3e-49c0-82ff-dbc290af8082" providerId="ADAL" clId="{8C379927-F802-47B6-B149-815A3C785994}" dt="2021-01-05T01:23:35.135" v="932" actId="47"/>
        <pc:sldMkLst>
          <pc:docMk/>
          <pc:sldMk cId="2847755143" sldId="293"/>
        </pc:sldMkLst>
        <pc:spChg chg="del mod">
          <ac:chgData name="Steve Shellhammer" userId="0e71f22d-ee3e-49c0-82ff-dbc290af8082" providerId="ADAL" clId="{8C379927-F802-47B6-B149-815A3C785994}" dt="2021-01-05T01:11:21.353" v="706" actId="21"/>
          <ac:spMkLst>
            <pc:docMk/>
            <pc:sldMk cId="2847755143" sldId="293"/>
            <ac:spMk id="3" creationId="{B52F8F7D-89F0-45FD-B769-767C759B5502}"/>
          </ac:spMkLst>
        </pc:spChg>
        <pc:spChg chg="add mod">
          <ac:chgData name="Steve Shellhammer" userId="0e71f22d-ee3e-49c0-82ff-dbc290af8082" providerId="ADAL" clId="{8C379927-F802-47B6-B149-815A3C785994}" dt="2021-01-05T01:11:21.353" v="706" actId="21"/>
          <ac:spMkLst>
            <pc:docMk/>
            <pc:sldMk cId="2847755143" sldId="293"/>
            <ac:spMk id="8" creationId="{E861102C-BD96-476F-93D3-EE5D5D0381C3}"/>
          </ac:spMkLst>
        </pc:spChg>
      </pc:sldChg>
      <pc:sldMasterChg chg="modSldLayout">
        <pc:chgData name="Steve Shellhammer" userId="0e71f22d-ee3e-49c0-82ff-dbc290af8082" providerId="ADAL" clId="{8C379927-F802-47B6-B149-815A3C785994}" dt="2021-01-05T00:40:46.192" v="1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C379927-F802-47B6-B149-815A3C785994}" dt="2021-01-05T00:40:46.192" v="1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C379927-F802-47B6-B149-815A3C785994}" dt="2021-01-05T00:40:46.192" v="1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3C437FBB-9817-4100-B06C-7FDC6403FE04}"/>
    <pc:docChg chg="undo custSel delSld modSld sldOrd modMainMaster">
      <pc:chgData name="Steve Shellhammer" userId="0e71f22d-ee3e-49c0-82ff-dbc290af8082" providerId="ADAL" clId="{3C437FBB-9817-4100-B06C-7FDC6403FE04}" dt="2020-12-13T00:41:23.040" v="1561"/>
      <pc:docMkLst>
        <pc:docMk/>
      </pc:docMkLst>
      <pc:sldChg chg="modSp mod">
        <pc:chgData name="Steve Shellhammer" userId="0e71f22d-ee3e-49c0-82ff-dbc290af8082" providerId="ADAL" clId="{3C437FBB-9817-4100-B06C-7FDC6403FE04}" dt="2020-12-13T00:35:21.966" v="1555" actId="20577"/>
        <pc:sldMkLst>
          <pc:docMk/>
          <pc:sldMk cId="0" sldId="256"/>
        </pc:sldMkLst>
        <pc:spChg chg="mod">
          <ac:chgData name="Steve Shellhammer" userId="0e71f22d-ee3e-49c0-82ff-dbc290af8082" providerId="ADAL" clId="{3C437FBB-9817-4100-B06C-7FDC6403FE04}" dt="2020-12-13T00:35:21.966" v="15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Steve Shellhammer" userId="0e71f22d-ee3e-49c0-82ff-dbc290af8082" providerId="ADAL" clId="{3C437FBB-9817-4100-B06C-7FDC6403FE04}" dt="2020-12-10T00:38:24.756" v="438" actId="47"/>
        <pc:sldMkLst>
          <pc:docMk/>
          <pc:sldMk cId="3047734888" sldId="260"/>
        </pc:sldMkLst>
        <pc:spChg chg="mod">
          <ac:chgData name="Steve Shellhammer" userId="0e71f22d-ee3e-49c0-82ff-dbc290af8082" providerId="ADAL" clId="{3C437FBB-9817-4100-B06C-7FDC6403FE04}" dt="2020-12-10T00:38:17.454" v="437" actId="20577"/>
          <ac:spMkLst>
            <pc:docMk/>
            <pc:sldMk cId="3047734888" sldId="260"/>
            <ac:spMk id="3" creationId="{F5D167B2-AF6F-42BB-AB53-12A984C25525}"/>
          </ac:spMkLst>
        </pc:spChg>
      </pc:sldChg>
      <pc:sldChg chg="modSp mod">
        <pc:chgData name="Steve Shellhammer" userId="0e71f22d-ee3e-49c0-82ff-dbc290af8082" providerId="ADAL" clId="{3C437FBB-9817-4100-B06C-7FDC6403FE04}" dt="2020-12-10T22:34:32.430" v="1190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C437FBB-9817-4100-B06C-7FDC6403FE04}" dt="2020-12-10T22:34:32.430" v="1190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C437FBB-9817-4100-B06C-7FDC6403FE04}" dt="2020-12-10T22:34:44.751" v="1195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C437FBB-9817-4100-B06C-7FDC6403FE04}" dt="2020-12-10T22:34:44.751" v="1195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delSp modSp del mod">
        <pc:chgData name="Steve Shellhammer" userId="0e71f22d-ee3e-49c0-82ff-dbc290af8082" providerId="ADAL" clId="{3C437FBB-9817-4100-B06C-7FDC6403FE04}" dt="2020-12-10T22:35:54.377" v="1214" actId="47"/>
        <pc:sldMkLst>
          <pc:docMk/>
          <pc:sldMk cId="1606912320" sldId="273"/>
        </pc:sldMkLst>
        <pc:spChg chg="mod">
          <ac:chgData name="Steve Shellhammer" userId="0e71f22d-ee3e-49c0-82ff-dbc290af8082" providerId="ADAL" clId="{3C437FBB-9817-4100-B06C-7FDC6403FE04}" dt="2020-12-10T22:35:32.112" v="1213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C437FBB-9817-4100-B06C-7FDC6403FE04}" dt="2020-12-10T00:38:53.345" v="44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2" creationId="{E552B595-2A2C-47C5-B2F2-EED15BE91F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3" creationId="{C1947A36-3244-44E0-9A9C-433EE5F7A6A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6" creationId="{57D1A0E3-B196-4382-B281-A30602CAFD7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7" creationId="{211182AC-CF7F-442A-87C1-6200425F72A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8" creationId="{F49696EE-3926-4B36-B291-8B15943B30D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9" creationId="{22D9C1CE-64CC-4DAF-B3D3-9B4ED8C6752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2" creationId="{9CA3378A-78D3-480E-94EA-A8EF45F54D5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3" creationId="{7DBF56A8-1CA7-4F3A-8E2C-DC329B460CF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0" creationId="{F83FEE4B-7A91-4A2E-B7F9-1686802A31E8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1" creationId="{362D62D4-EF72-4A54-A6E7-190B3C3AED4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2" creationId="{BE84A610-EBBE-466F-91E0-A278512A861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3" creationId="{5F5DC738-E76C-460C-BAD9-D962D7B540F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6" creationId="{2F46478F-4671-4379-BA7E-B0A559E7358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7" creationId="{86B656D6-0AEF-420C-8239-1D55E2E8E19B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0" creationId="{A6DACAE9-C27A-4B72-A3A2-CBCB4C8E9975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1" creationId="{C516444B-EB9F-4785-BCB3-0BF435B3171E}"/>
          </ac:spMkLst>
        </pc:spChg>
        <pc:spChg chg="mod topLvl">
          <ac:chgData name="Steve Shellhammer" userId="0e71f22d-ee3e-49c0-82ff-dbc290af8082" providerId="ADAL" clId="{3C437FBB-9817-4100-B06C-7FDC6403FE04}" dt="2020-12-10T22:35:26.081" v="1211" actId="1037"/>
          <ac:spMkLst>
            <pc:docMk/>
            <pc:sldMk cId="1606912320" sldId="273"/>
            <ac:spMk id="182" creationId="{48C78ABB-7569-4A80-9266-D9515AA1280E}"/>
          </ac:spMkLst>
        </pc:spChg>
        <pc:grpChg chg="de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3" creationId="{40E28016-E179-4BE2-A100-7B6EB135441D}"/>
          </ac:grpSpMkLst>
        </pc:grpChg>
        <pc:grpChg chg="mod topLv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130" creationId="{00000000-0000-0000-0000-000000000000}"/>
          </ac:grpSpMkLst>
        </pc:grpChg>
        <pc:picChg chg="mod">
          <ac:chgData name="Steve Shellhammer" userId="0e71f22d-ee3e-49c0-82ff-dbc290af8082" providerId="ADAL" clId="{3C437FBB-9817-4100-B06C-7FDC6403FE04}" dt="2020-12-10T22:35:19.688" v="1203" actId="165"/>
          <ac:picMkLst>
            <pc:docMk/>
            <pc:sldMk cId="1606912320" sldId="273"/>
            <ac:picMk id="131" creationId="{78BC0DE3-E6AB-4C06-9C35-82CC37776A5F}"/>
          </ac:picMkLst>
        </pc:picChg>
      </pc:sldChg>
      <pc:sldChg chg="modSp mod">
        <pc:chgData name="Steve Shellhammer" userId="0e71f22d-ee3e-49c0-82ff-dbc290af8082" providerId="ADAL" clId="{3C437FBB-9817-4100-B06C-7FDC6403FE04}" dt="2020-12-10T22:54:13.251" v="1367" actId="1037"/>
        <pc:sldMkLst>
          <pc:docMk/>
          <pc:sldMk cId="4181186668" sldId="274"/>
        </pc:sldMkLst>
        <pc:spChg chg="mod">
          <ac:chgData name="Steve Shellhammer" userId="0e71f22d-ee3e-49c0-82ff-dbc290af8082" providerId="ADAL" clId="{3C437FBB-9817-4100-B06C-7FDC6403FE04}" dt="2020-12-10T22:54:06.067" v="1366" actId="1037"/>
          <ac:spMkLst>
            <pc:docMk/>
            <pc:sldMk cId="4181186668" sldId="274"/>
            <ac:spMk id="28" creationId="{3AB8FA80-9A1E-4B0D-B6A1-D1FEB31ED2FE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0" creationId="{3E886948-7A6F-4F75-9BA4-2B4E59630880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2" creationId="{D55DB8C6-14A2-4FAD-BBA7-BFA24B8D266A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4" creationId="{7DBE1D35-CE98-492F-8AE9-59B13F5B9455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6" creationId="{72EABA33-1737-441F-B48E-774B4B8C1DC9}"/>
          </ac:spMkLst>
        </pc:spChg>
        <pc:grpChg chg="mod">
          <ac:chgData name="Steve Shellhammer" userId="0e71f22d-ee3e-49c0-82ff-dbc290af8082" providerId="ADAL" clId="{3C437FBB-9817-4100-B06C-7FDC6403FE04}" dt="2020-12-10T22:37:54.890" v="1283" actId="14100"/>
          <ac:grpSpMkLst>
            <pc:docMk/>
            <pc:sldMk cId="4181186668" sldId="274"/>
            <ac:grpSpMk id="37" creationId="{498FB23F-60DE-4052-894B-7ABEC144A085}"/>
          </ac:grpSpMkLst>
        </pc:grpChg>
      </pc:sldChg>
      <pc:sldChg chg="modSp mod">
        <pc:chgData name="Steve Shellhammer" userId="0e71f22d-ee3e-49c0-82ff-dbc290af8082" providerId="ADAL" clId="{3C437FBB-9817-4100-B06C-7FDC6403FE04}" dt="2020-12-10T22:54:21.557" v="1368" actId="1037"/>
        <pc:sldMkLst>
          <pc:docMk/>
          <pc:sldMk cId="690000754" sldId="275"/>
        </pc:sldMkLst>
        <pc:spChg chg="mod">
          <ac:chgData name="Steve Shellhammer" userId="0e71f22d-ee3e-49c0-82ff-dbc290af8082" providerId="ADAL" clId="{3C437FBB-9817-4100-B06C-7FDC6403FE04}" dt="2020-12-10T22:54:21.557" v="1368" actId="103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3T00:41:23.040" v="1561"/>
        <pc:sldMkLst>
          <pc:docMk/>
          <pc:sldMk cId="509101482" sldId="277"/>
        </pc:sldMkLst>
        <pc:spChg chg="add del mod">
          <ac:chgData name="Steve Shellhammer" userId="0e71f22d-ee3e-49c0-82ff-dbc290af8082" providerId="ADAL" clId="{3C437FBB-9817-4100-B06C-7FDC6403FE04}" dt="2020-12-13T00:36:14.166" v="1556" actId="478"/>
          <ac:spMkLst>
            <pc:docMk/>
            <pc:sldMk cId="509101482" sldId="277"/>
            <ac:spMk id="8" creationId="{4FA6B172-3ABB-4A3E-A056-D2A6AF721706}"/>
          </ac:spMkLst>
        </pc:spChg>
        <pc:graphicFrameChg chg="add mod">
          <ac:chgData name="Steve Shellhammer" userId="0e71f22d-ee3e-49c0-82ff-dbc290af8082" providerId="ADAL" clId="{3C437FBB-9817-4100-B06C-7FDC6403FE04}" dt="2020-12-13T00:41:23.040" v="1561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del">
          <ac:chgData name="Steve Shellhammer" userId="0e71f22d-ee3e-49c0-82ff-dbc290af8082" providerId="ADAL" clId="{3C437FBB-9817-4100-B06C-7FDC6403FE04}" dt="2020-12-10T22:39:58.031" v="1299" actId="478"/>
          <ac:graphicFrameMkLst>
            <pc:docMk/>
            <pc:sldMk cId="509101482" sldId="277"/>
            <ac:graphicFrameMk id="7" creationId="{61EB4F1F-9CC7-4619-BC48-D5FE86399268}"/>
          </ac:graphicFrameMkLst>
        </pc:graphicFrameChg>
      </pc:sldChg>
      <pc:sldChg chg="addSp delSp modSp mod">
        <pc:chgData name="Steve Shellhammer" userId="0e71f22d-ee3e-49c0-82ff-dbc290af8082" providerId="ADAL" clId="{3C437FBB-9817-4100-B06C-7FDC6403FE04}" dt="2020-12-10T22:55:13.711" v="1430" actId="14100"/>
        <pc:sldMkLst>
          <pc:docMk/>
          <pc:sldMk cId="2567567056" sldId="278"/>
        </pc:sldMkLst>
        <pc:spChg chg="del mod">
          <ac:chgData name="Steve Shellhammer" userId="0e71f22d-ee3e-49c0-82ff-dbc290af8082" providerId="ADAL" clId="{3C437FBB-9817-4100-B06C-7FDC6403FE04}" dt="2020-12-10T22:41:47.547" v="1300" actId="478"/>
          <ac:spMkLst>
            <pc:docMk/>
            <pc:sldMk cId="2567567056" sldId="278"/>
            <ac:spMk id="3" creationId="{54DF28ED-E3EE-4C76-AC5F-58911260D9D2}"/>
          </ac:spMkLst>
        </pc:spChg>
        <pc:spChg chg="add del mod">
          <ac:chgData name="Steve Shellhammer" userId="0e71f22d-ee3e-49c0-82ff-dbc290af8082" providerId="ADAL" clId="{3C437FBB-9817-4100-B06C-7FDC6403FE04}" dt="2020-12-10T22:41:51.152" v="1301" actId="478"/>
          <ac:spMkLst>
            <pc:docMk/>
            <pc:sldMk cId="2567567056" sldId="278"/>
            <ac:spMk id="8" creationId="{32527F64-A5DE-49F9-AA7C-34558419CDEC}"/>
          </ac:spMkLst>
        </pc:spChg>
        <pc:spChg chg="add mod">
          <ac:chgData name="Steve Shellhammer" userId="0e71f22d-ee3e-49c0-82ff-dbc290af8082" providerId="ADAL" clId="{3C437FBB-9817-4100-B06C-7FDC6403FE04}" dt="2020-12-10T22:55:13.711" v="1430" actId="14100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3C437FBB-9817-4100-B06C-7FDC6403FE04}" dt="2020-12-10T23:00:58.677" v="1549" actId="14100"/>
        <pc:sldMkLst>
          <pc:docMk/>
          <pc:sldMk cId="2422523545" sldId="279"/>
        </pc:sldMkLst>
        <pc:spChg chg="mod">
          <ac:chgData name="Steve Shellhammer" userId="0e71f22d-ee3e-49c0-82ff-dbc290af8082" providerId="ADAL" clId="{3C437FBB-9817-4100-B06C-7FDC6403FE04}" dt="2020-12-10T22:34:08.315" v="1185" actId="14100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C437FBB-9817-4100-B06C-7FDC6403FE04}" dt="2020-12-10T23:00:58.677" v="1549" actId="14100"/>
          <ac:spMkLst>
            <pc:docMk/>
            <pc:sldMk cId="2422523545" sldId="279"/>
            <ac:spMk id="3" creationId="{C8C34BCF-C054-4705-B161-D1391871B684}"/>
          </ac:spMkLst>
        </pc:spChg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518118325" sldId="280"/>
        </pc:sldMkLst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089963618" sldId="281"/>
        </pc:sldMkLst>
      </pc:sldChg>
      <pc:sldChg chg="delSp modSp mod">
        <pc:chgData name="Steve Shellhammer" userId="0e71f22d-ee3e-49c0-82ff-dbc290af8082" providerId="ADAL" clId="{3C437FBB-9817-4100-B06C-7FDC6403FE04}" dt="2020-12-10T22:53:52.462" v="1365" actId="403"/>
        <pc:sldMkLst>
          <pc:docMk/>
          <pc:sldMk cId="3954181385" sldId="282"/>
        </pc:sldMkLst>
        <pc:spChg chg="mod">
          <ac:chgData name="Steve Shellhammer" userId="0e71f22d-ee3e-49c0-82ff-dbc290af8082" providerId="ADAL" clId="{3C437FBB-9817-4100-B06C-7FDC6403FE04}" dt="2020-12-10T22:36:00.306" v="1223" actId="20577"/>
          <ac:spMkLst>
            <pc:docMk/>
            <pc:sldMk cId="3954181385" sldId="282"/>
            <ac:spMk id="2" creationId="{E36B253B-0ABE-44E9-A1B9-C51964BB1704}"/>
          </ac:spMkLst>
        </pc:spChg>
        <pc:spChg chg="del">
          <ac:chgData name="Steve Shellhammer" userId="0e71f22d-ee3e-49c0-82ff-dbc290af8082" providerId="ADAL" clId="{3C437FBB-9817-4100-B06C-7FDC6403FE04}" dt="2020-12-10T22:36:42.125" v="1241" actId="478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C437FBB-9817-4100-B06C-7FDC6403FE04}" dt="2020-12-10T22:53:20.279" v="1363" actId="1035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6:31.043" v="1240" actId="1035"/>
          <ac:spMkLst>
            <pc:docMk/>
            <pc:sldMk cId="3954181385" sldId="282"/>
            <ac:spMk id="182" creationId="{48C78ABB-7569-4A80-9266-D9515AA1280E}"/>
          </ac:spMkLst>
        </pc:spChg>
        <pc:graphicFrameChg chg="mod modGraphic">
          <ac:chgData name="Steve Shellhammer" userId="0e71f22d-ee3e-49c0-82ff-dbc290af8082" providerId="ADAL" clId="{3C437FBB-9817-4100-B06C-7FDC6403FE04}" dt="2020-12-10T22:53:52.462" v="1365" actId="403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modSp mod ord">
        <pc:chgData name="Steve Shellhammer" userId="0e71f22d-ee3e-49c0-82ff-dbc290af8082" providerId="ADAL" clId="{3C437FBB-9817-4100-B06C-7FDC6403FE04}" dt="2020-12-10T23:08:04.615" v="155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C437FBB-9817-4100-B06C-7FDC6403FE04}" dt="2020-12-10T23:08:04.615" v="1551" actId="20577"/>
          <ac:spMkLst>
            <pc:docMk/>
            <pc:sldMk cId="4210495236" sldId="283"/>
            <ac:spMk id="2" creationId="{6C387A39-D0FC-43A5-81DB-B2766BE9D21B}"/>
          </ac:spMkLst>
        </pc:spChg>
        <pc:spChg chg="mod">
          <ac:chgData name="Steve Shellhammer" userId="0e71f22d-ee3e-49c0-82ff-dbc290af8082" providerId="ADAL" clId="{3C437FBB-9817-4100-B06C-7FDC6403FE04}" dt="2020-12-10T22:38:52.741" v="1297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3C437FBB-9817-4100-B06C-7FDC6403FE04}" dt="2020-12-10T22:55:31.313" v="1433" actId="20577"/>
        <pc:sldMkLst>
          <pc:docMk/>
          <pc:sldMk cId="3028545707" sldId="284"/>
        </pc:sldMkLst>
        <pc:spChg chg="mod">
          <ac:chgData name="Steve Shellhammer" userId="0e71f22d-ee3e-49c0-82ff-dbc290af8082" providerId="ADAL" clId="{3C437FBB-9817-4100-B06C-7FDC6403FE04}" dt="2020-12-10T22:55:31.313" v="1433" actId="20577"/>
          <ac:spMkLst>
            <pc:docMk/>
            <pc:sldMk cId="3028545707" sldId="284"/>
            <ac:spMk id="2" creationId="{D543E15C-8F2A-46B8-B5C1-7FBF299C4543}"/>
          </ac:spMkLst>
        </pc:spChg>
      </pc:sldChg>
      <pc:sldChg chg="modSp mod">
        <pc:chgData name="Steve Shellhammer" userId="0e71f22d-ee3e-49c0-82ff-dbc290af8082" providerId="ADAL" clId="{3C437FBB-9817-4100-B06C-7FDC6403FE04}" dt="2020-12-10T22:56:02.080" v="1447" actId="1037"/>
        <pc:sldMkLst>
          <pc:docMk/>
          <pc:sldMk cId="781784195" sldId="285"/>
        </pc:sldMkLst>
        <pc:spChg chg="mod">
          <ac:chgData name="Steve Shellhammer" userId="0e71f22d-ee3e-49c0-82ff-dbc290af8082" providerId="ADAL" clId="{3C437FBB-9817-4100-B06C-7FDC6403FE04}" dt="2020-12-10T22:55:42.352" v="1435" actId="20577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C437FBB-9817-4100-B06C-7FDC6403FE04}" dt="2020-12-10T22:56:02.080" v="1447" actId="1037"/>
          <ac:spMkLst>
            <pc:docMk/>
            <pc:sldMk cId="781784195" sldId="285"/>
            <ac:spMk id="8" creationId="{6F585AE1-D05C-4EA3-A01B-16550EAF1BBB}"/>
          </ac:spMkLst>
        </pc:spChg>
        <pc:spChg chg="mod">
          <ac:chgData name="Steve Shellhammer" userId="0e71f22d-ee3e-49c0-82ff-dbc290af8082" providerId="ADAL" clId="{3C437FBB-9817-4100-B06C-7FDC6403FE04}" dt="2020-12-10T22:55:52.783" v="1440" actId="20577"/>
          <ac:spMkLst>
            <pc:docMk/>
            <pc:sldMk cId="781784195" sldId="285"/>
            <ac:spMk id="18" creationId="{8044BDDC-1B6B-4413-B786-C4BD4DE4378C}"/>
          </ac:spMkLst>
        </pc:spChg>
      </pc:sldChg>
      <pc:sldChg chg="modSp mod">
        <pc:chgData name="Steve Shellhammer" userId="0e71f22d-ee3e-49c0-82ff-dbc290af8082" providerId="ADAL" clId="{3C437FBB-9817-4100-B06C-7FDC6403FE04}" dt="2020-12-10T22:56:44.174" v="1462" actId="20577"/>
        <pc:sldMkLst>
          <pc:docMk/>
          <pc:sldMk cId="60802917" sldId="286"/>
        </pc:sldMkLst>
        <pc:spChg chg="mod">
          <ac:chgData name="Steve Shellhammer" userId="0e71f22d-ee3e-49c0-82ff-dbc290af8082" providerId="ADAL" clId="{3C437FBB-9817-4100-B06C-7FDC6403FE04}" dt="2020-12-10T22:56:44.174" v="1462" actId="20577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C437FBB-9817-4100-B06C-7FDC6403FE04}" dt="2020-12-10T22:56:17.521" v="1454" actId="1037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C437FBB-9817-4100-B06C-7FDC6403FE04}" dt="2020-12-10T22:56:25.551" v="1459" actId="20577"/>
          <ac:spMkLst>
            <pc:docMk/>
            <pc:sldMk cId="60802917" sldId="286"/>
            <ac:spMk id="28" creationId="{8E7036D0-17C2-466C-ACD4-6B27093884FE}"/>
          </ac:spMkLst>
        </pc:spChg>
      </pc:sldChg>
      <pc:sldChg chg="modSp del mod">
        <pc:chgData name="Steve Shellhammer" userId="0e71f22d-ee3e-49c0-82ff-dbc290af8082" providerId="ADAL" clId="{3C437FBB-9817-4100-B06C-7FDC6403FE04}" dt="2020-12-10T22:56:59.413" v="1463" actId="47"/>
        <pc:sldMkLst>
          <pc:docMk/>
          <pc:sldMk cId="4274296449" sldId="287"/>
        </pc:sldMkLst>
        <pc:spChg chg="mod">
          <ac:chgData name="Steve Shellhammer" userId="0e71f22d-ee3e-49c0-82ff-dbc290af8082" providerId="ADAL" clId="{3C437FBB-9817-4100-B06C-7FDC6403FE04}" dt="2020-12-10T00:43:22.325" v="731" actId="20577"/>
          <ac:spMkLst>
            <pc:docMk/>
            <pc:sldMk cId="4274296449" sldId="287"/>
            <ac:spMk id="11" creationId="{30CED5EB-7D8F-4E05-AD17-D9126CDAA2B2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0T22:58:58.392" v="1500" actId="164"/>
        <pc:sldMkLst>
          <pc:docMk/>
          <pc:sldMk cId="1899965708" sldId="288"/>
        </pc:sldMkLst>
        <pc:spChg chg="mod">
          <ac:chgData name="Steve Shellhammer" userId="0e71f22d-ee3e-49c0-82ff-dbc290af8082" providerId="ADAL" clId="{3C437FBB-9817-4100-B06C-7FDC6403FE04}" dt="2020-12-10T22:58:29.291" v="1486" actId="20577"/>
          <ac:spMkLst>
            <pc:docMk/>
            <pc:sldMk cId="1899965708" sldId="288"/>
            <ac:spMk id="2" creationId="{FB85ECB0-DD53-4319-A626-325C22DB72D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9" creationId="{94B722F8-651E-44B8-934E-9B0EFD89B09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0" creationId="{F08FB516-2F00-4396-817E-2AEE37F9779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1" creationId="{35BC31F7-E73D-48DB-89C2-BDE6C7406ECC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2" creationId="{6A780F27-9C4C-484C-8902-7E215AA13D13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3" creationId="{F2FAF31A-62A5-4CA0-B3D3-FB903D3C0D98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4" creationId="{39B022C2-0D57-4154-A5E0-733E3C1E5C7A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5" creationId="{F598DB6C-81F2-40D0-8444-5EB702251EE1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6" creationId="{6A13D47A-3F17-4B61-9BD9-EB3D7C247C49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7" creationId="{F986E6E3-4CEC-47D9-8C19-C889C1A50E4D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8" creationId="{199424E1-D6C9-41B7-B292-41DF85FFA4D6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9" creationId="{2A7E6068-088A-4FEE-9CD8-0E7CC0660FD7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0" creationId="{E865216A-6432-4E45-B043-8BDC569F782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1" creationId="{B013EBE5-E7CA-43CB-9FBB-9284442D924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2" creationId="{CA985F19-2C6D-42CD-BB8E-9FCA99BE5DF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3" creationId="{7BB5C0D1-0646-4E98-98B5-C73CF98470F0}"/>
          </ac:spMkLst>
        </pc:spChg>
        <pc:grpChg chg="del">
          <ac:chgData name="Steve Shellhammer" userId="0e71f22d-ee3e-49c0-82ff-dbc290af8082" providerId="ADAL" clId="{3C437FBB-9817-4100-B06C-7FDC6403FE04}" dt="2020-12-10T22:58:42.785" v="1492" actId="165"/>
          <ac:grpSpMkLst>
            <pc:docMk/>
            <pc:sldMk cId="1899965708" sldId="288"/>
            <ac:grpSpMk id="7" creationId="{C2CB90DD-8855-4CEE-8306-DD70E0C80698}"/>
          </ac:grpSpMkLst>
        </pc:grpChg>
        <pc:grpChg chg="add mod">
          <ac:chgData name="Steve Shellhammer" userId="0e71f22d-ee3e-49c0-82ff-dbc290af8082" providerId="ADAL" clId="{3C437FBB-9817-4100-B06C-7FDC6403FE04}" dt="2020-12-10T22:58:58.392" v="1500" actId="164"/>
          <ac:grpSpMkLst>
            <pc:docMk/>
            <pc:sldMk cId="1899965708" sldId="288"/>
            <ac:grpSpMk id="24" creationId="{A3FCA7B6-CFCC-464B-818E-18C575AB39AF}"/>
          </ac:grpSpMkLst>
        </pc:grpChg>
        <pc:picChg chg="mod topLvl">
          <ac:chgData name="Steve Shellhammer" userId="0e71f22d-ee3e-49c0-82ff-dbc290af8082" providerId="ADAL" clId="{3C437FBB-9817-4100-B06C-7FDC6403FE04}" dt="2020-12-10T22:58:58.392" v="1500" actId="164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9:59.087" v="1516" actId="164"/>
        <pc:sldMkLst>
          <pc:docMk/>
          <pc:sldMk cId="2220646723" sldId="289"/>
        </pc:sldMkLst>
        <pc:spChg chg="mod">
          <ac:chgData name="Steve Shellhammer" userId="0e71f22d-ee3e-49c0-82ff-dbc290af8082" providerId="ADAL" clId="{3C437FBB-9817-4100-B06C-7FDC6403FE04}" dt="2020-12-10T22:59:23.483" v="1503" actId="20577"/>
          <ac:spMkLst>
            <pc:docMk/>
            <pc:sldMk cId="2220646723" sldId="289"/>
            <ac:spMk id="2" creationId="{99DA0B15-92EB-4C92-B52B-962A3AA8BD2F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9" creationId="{BE514573-F460-470B-8E18-EC1C5F4C53D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0" creationId="{3D571806-2782-4DE9-B575-F05041DB8D9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1" creationId="{B1883A97-E2A3-45B0-8B4F-26259E330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2" creationId="{F9E8D760-61E2-4834-B6EB-979D2D7C421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3" creationId="{77470AF1-48B1-4038-88B9-DEC9BD9B4A1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4" creationId="{97B0CBD3-4E39-4CF6-BE2B-2E4C83C42D64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5" creationId="{64438FF0-71A6-4C72-BF5A-C081A80CF5C0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6" creationId="{E87D3384-DF2C-486C-BD0D-8D7A10AF4B2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7" creationId="{B16486BC-8421-4D44-BA2F-486619732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8" creationId="{4B8B42E6-ECEE-4CD4-BFFA-B811142126F3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9" creationId="{979BB509-B01C-49B9-9313-0F74993E2F3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0" creationId="{039E425C-C119-4E26-905E-48797442172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1" creationId="{3737F5A8-023A-4209-BA6B-3779200B86F5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2" creationId="{4DF659B5-926C-4629-8B88-31B11ED1166D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3" creationId="{B3699169-049D-4514-8931-425ADA9E0AA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4" creationId="{F79205C7-F5EB-4F64-BDC7-B14F24C181E6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5" creationId="{E4AB7140-434D-44D6-912E-763EAB6FA0C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6" creationId="{38DFCC22-8C63-4C56-AC5C-12DAB30B61A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7" creationId="{D1A561D6-74C9-43F4-A5AC-2800E503A5FC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8" creationId="{EE746B9C-4519-4635-A395-759010D2882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9" creationId="{DA3E13DC-0A5B-42A1-AF52-1C97D87E714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0" creationId="{263E068E-5076-4A34-8288-1B66F892A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1" creationId="{8159D3AF-2D39-4E58-A0F3-99921333A7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2" creationId="{EA1CC748-C28C-4346-A25D-1FD5CF8DD1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3" creationId="{F34E0D7E-1264-4EB3-A47C-97EF3686C981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4" creationId="{3C0FC4F5-BDCD-4155-B1FC-305CAC965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5" creationId="{BB397BBB-E26B-4740-BA5C-C5239B0E1F30}"/>
          </ac:spMkLst>
        </pc:spChg>
        <pc:grpChg chg="del">
          <ac:chgData name="Steve Shellhammer" userId="0e71f22d-ee3e-49c0-82ff-dbc290af8082" providerId="ADAL" clId="{3C437FBB-9817-4100-B06C-7FDC6403FE04}" dt="2020-12-10T22:59:45.908" v="1514" actId="165"/>
          <ac:grpSpMkLst>
            <pc:docMk/>
            <pc:sldMk cId="2220646723" sldId="289"/>
            <ac:grpSpMk id="7" creationId="{F67EE437-F65E-49E1-A2BC-1D19C163986E}"/>
          </ac:grpSpMkLst>
        </pc:grpChg>
        <pc:grpChg chg="add mod">
          <ac:chgData name="Steve Shellhammer" userId="0e71f22d-ee3e-49c0-82ff-dbc290af8082" providerId="ADAL" clId="{3C437FBB-9817-4100-B06C-7FDC6403FE04}" dt="2020-12-10T22:59:59.087" v="1516" actId="164"/>
          <ac:grpSpMkLst>
            <pc:docMk/>
            <pc:sldMk cId="2220646723" sldId="289"/>
            <ac:grpSpMk id="36" creationId="{45CDCE98-278B-4855-9604-8426A41809D7}"/>
          </ac:grpSpMkLst>
        </pc:grpChg>
        <pc:picChg chg="mod topLvl">
          <ac:chgData name="Steve Shellhammer" userId="0e71f22d-ee3e-49c0-82ff-dbc290af8082" providerId="ADAL" clId="{3C437FBB-9817-4100-B06C-7FDC6403FE04}" dt="2020-12-10T22:59:59.087" v="1516" actId="164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8:14.915" v="1483" actId="164"/>
        <pc:sldMkLst>
          <pc:docMk/>
          <pc:sldMk cId="174726384" sldId="290"/>
        </pc:sldMkLst>
        <pc:spChg chg="mod">
          <ac:chgData name="Steve Shellhammer" userId="0e71f22d-ee3e-49c0-82ff-dbc290af8082" providerId="ADAL" clId="{3C437FBB-9817-4100-B06C-7FDC6403FE04}" dt="2020-12-10T22:57:05.319" v="1465" actId="20577"/>
          <ac:spMkLst>
            <pc:docMk/>
            <pc:sldMk cId="174726384" sldId="290"/>
            <ac:spMk id="2" creationId="{FFE97CFE-B58E-438F-BB00-3D27E1A257E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1" creationId="{DA729C80-9223-4759-94C4-A468232D60B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2" creationId="{97D14AB6-12D1-478B-9626-1C0E9EB5D3C7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3" creationId="{35B42AF5-217D-4CDD-B19F-BC8C5DB6D52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5" creationId="{24F064D1-9051-4AD8-A77A-DC4ABA019D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6" creationId="{974234DB-DE09-4F90-83D9-C6C963785A3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7" creationId="{A6FAD50D-3569-46CD-8096-BB979A4F447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8" creationId="{86D8677A-82BB-48C4-B8EC-6F5D1914CA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9" creationId="{C53E324F-D6EC-4194-BD29-244E273AD12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0" creationId="{D6D1F9EB-7ED9-4657-AB18-FE17D49C7D1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1" creationId="{3B2F61DF-2295-4913-9907-3161A8A713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2" creationId="{1896A428-85E1-4376-93D2-9128DF7695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3" creationId="{76DA77C2-8B5E-4913-88F8-C649447E8CB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4" creationId="{FA1A7073-56DE-4E8C-BEC8-DA256DFBD41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5" creationId="{01269A1B-9457-4EA0-88D2-2E90FCF3858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6" creationId="{500BFEEF-3C25-48ED-8E95-E3D7721D56F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7" creationId="{E338EF76-4A42-44BC-9F6C-4F9637B18B3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8" creationId="{A6391FE0-9A51-46FA-A166-FA6B52FA87E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9" creationId="{C5F3278A-12B8-44F3-A19F-C763B89CBB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0" creationId="{2AD89040-3640-4737-B302-533675CDF1B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1" creationId="{916819C4-A235-4062-8B9A-4F6C9DBD32F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2" creationId="{F2A5510C-3E2E-4F15-BFFE-0F74E844F930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3" creationId="{3945EFCA-F63B-4C31-B62B-7D2E4AC048C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4" creationId="{136931B8-C9A1-47CF-BE34-1FDC5CC97D4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5" creationId="{7B505DC6-0BE5-45E4-A269-F430A2C1142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6" creationId="{134F0459-B871-4DAB-BE24-44B9B452B91F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7" creationId="{89302258-D55E-4F97-A785-8DDCD4C48D1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8" creationId="{7E420BA2-F286-46A3-96FF-F1913847CDA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9" creationId="{ABD603F8-D3F8-4EA6-A414-E93AA53C409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0" creationId="{56AF029B-33B1-48C1-A41F-1D4D4A47749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1" creationId="{CFAB1BC3-2F00-4015-A497-C42D5FE9CEE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2" creationId="{CEF06AB2-CA1C-4657-B5B2-0F7099F7270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3" creationId="{701E7A44-F546-4A29-A65F-C7C7F1A7D5F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4" creationId="{1C20DD64-7317-4852-B273-DDC24BA9FFF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5" creationId="{94C7CA0F-2921-46C8-A7A2-988C4E8552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6" creationId="{6286A879-F914-4312-9ACB-793C4CF1B13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7" creationId="{AF6BAFF7-BC71-4405-9825-6D3DD3956DA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8" creationId="{42A8BE1A-F2CD-4AA6-8F75-BFA8C9F02F0C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9" creationId="{57D1CA9A-F6AA-4B1B-B5BE-8C97ADBBDDF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90" creationId="{D1CC0648-35E3-4257-A5DF-5A0A9403CFEB}"/>
          </ac:spMkLst>
        </pc:spChg>
        <pc:grpChg chg="add mod">
          <ac:chgData name="Steve Shellhammer" userId="0e71f22d-ee3e-49c0-82ff-dbc290af8082" providerId="ADAL" clId="{3C437FBB-9817-4100-B06C-7FDC6403FE04}" dt="2020-12-10T22:58:14.915" v="1483" actId="164"/>
          <ac:grpSpMkLst>
            <pc:docMk/>
            <pc:sldMk cId="174726384" sldId="290"/>
            <ac:grpSpMk id="7" creationId="{32EC065C-7F73-49FE-A2FF-A5A7C28A5D90}"/>
          </ac:grpSpMkLst>
        </pc:grpChg>
        <pc:grpChg chg="del">
          <ac:chgData name="Steve Shellhammer" userId="0e71f22d-ee3e-49c0-82ff-dbc290af8082" providerId="ADAL" clId="{3C437FBB-9817-4100-B06C-7FDC6403FE04}" dt="2020-12-10T22:57:47.746" v="1478" actId="165"/>
          <ac:grpSpMkLst>
            <pc:docMk/>
            <pc:sldMk cId="174726384" sldId="290"/>
            <ac:grpSpMk id="49" creationId="{A37A61FD-AE56-4A21-8BB2-9EC3AC6D1665}"/>
          </ac:grpSpMkLst>
        </pc:grpChg>
        <pc:grpChg chg="del mod topLvl">
          <ac:chgData name="Steve Shellhammer" userId="0e71f22d-ee3e-49c0-82ff-dbc290af8082" providerId="ADAL" clId="{3C437FBB-9817-4100-B06C-7FDC6403FE04}" dt="2020-12-10T22:58:00.143" v="1479" actId="165"/>
          <ac:grpSpMkLst>
            <pc:docMk/>
            <pc:sldMk cId="174726384" sldId="290"/>
            <ac:grpSpMk id="50" creationId="{5BBB512C-5A17-4D70-B7CE-262C10F7CAB5}"/>
          </ac:grpSpMkLst>
        </pc:grpChg>
        <pc:picChg chg="mod topLvl">
          <ac:chgData name="Steve Shellhammer" userId="0e71f22d-ee3e-49c0-82ff-dbc290af8082" providerId="ADAL" clId="{3C437FBB-9817-4100-B06C-7FDC6403FE04}" dt="2020-12-10T22:58:14.915" v="1483" actId="164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C437FBB-9817-4100-B06C-7FDC6403FE04}" dt="2020-12-10T00:33:30.008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C437FBB-9817-4100-B06C-7FDC6403FE04}" dt="2020-12-10T00:33:30.008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C437FBB-9817-4100-B06C-7FDC6403FE04}" dt="2020-12-10T00:33:30.008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B48F1DC-B367-438D-BD8F-F3CA006D2215}"/>
    <pc:docChg chg="modSld">
      <pc:chgData name="Steve Shellhammer" userId="0e71f22d-ee3e-49c0-82ff-dbc290af8082" providerId="ADAL" clId="{AB48F1DC-B367-438D-BD8F-F3CA006D2215}" dt="2021-01-04T19:39:07.271" v="0"/>
      <pc:docMkLst>
        <pc:docMk/>
      </pc:docMkLst>
      <pc:sldChg chg="modSp">
        <pc:chgData name="Steve Shellhammer" userId="0e71f22d-ee3e-49c0-82ff-dbc290af8082" providerId="ADAL" clId="{AB48F1DC-B367-438D-BD8F-F3CA006D2215}" dt="2021-01-04T19:39:07.271" v="0"/>
        <pc:sldMkLst>
          <pc:docMk/>
          <pc:sldMk cId="509101482" sldId="277"/>
        </pc:sldMkLst>
        <pc:graphicFrameChg chg="mod">
          <ac:chgData name="Steve Shellhammer" userId="0e71f22d-ee3e-49c0-82ff-dbc290af8082" providerId="ADAL" clId="{AB48F1DC-B367-438D-BD8F-F3CA006D2215}" dt="2021-01-04T19:39:07.271" v="0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2021-01-04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364056" y="1143000"/>
            <a:ext cx="7313344" cy="5122141"/>
            <a:chOff x="2364056" y="1143000"/>
            <a:chExt cx="731334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364056" y="11430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447800"/>
            <a:ext cx="2425822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PS160 provides location of the 240</a:t>
            </a:r>
          </a:p>
          <a:p>
            <a:pPr marL="176213" indent="-176213"/>
            <a:r>
              <a:rPr lang="en-US" sz="1600" dirty="0"/>
              <a:t>B0, B1, B2, PS160 provide location of punctured RU484 within the MRU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Location of punctured RU484 within the MRU using</a:t>
                          </a:r>
                        </a:p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1+2×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2+4×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0−2×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𝑃𝑆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</m:oMath>
                            </m:oMathPara>
                          </a14:m>
                          <a:br>
                            <a:rPr lang="en-US" sz="1200" dirty="0">
                              <a:effectLst/>
                            </a:rPr>
                          </a:br>
                          <a:endParaRPr lang="en-US" sz="1200" dirty="0">
                            <a:effectLst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9197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865" marR="62865" marT="9525" marB="0" anchor="ctr">
                        <a:blipFill>
                          <a:blip r:embed="rId3"/>
                          <a:stretch>
                            <a:fillRect l="-346" t="-3974" r="-692" b="-260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228600" y="1662953"/>
            <a:ext cx="9448800" cy="3061447"/>
            <a:chOff x="-155498" y="1662953"/>
            <a:chExt cx="9832898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-155498" y="1676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162392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184258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16169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183560" y="3581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76200" y="914400"/>
            <a:ext cx="9525000" cy="5713099"/>
            <a:chOff x="76200" y="914400"/>
            <a:chExt cx="9525000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76200" y="914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0FE9879-585E-4957-A0D8-188B7F21B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201959"/>
              </p:ext>
            </p:extLst>
          </p:nvPr>
        </p:nvGraphicFramePr>
        <p:xfrm>
          <a:off x="3810000" y="3159173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480" progId="Word.Document.12">
                  <p:embed/>
                </p:oleObj>
              </mc:Choice>
              <mc:Fallback>
                <p:oleObj name="Document" showAsIcon="1" r:id="rId2" imgW="914400" imgH="771480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0FE9879-585E-4957-A0D8-188B7F21BD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0" y="3159173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</p:spPr>
            <p:txBody>
              <a:bodyPr/>
              <a:lstStyle/>
              <a:p>
                <a:r>
                  <a:rPr lang="en-US" dirty="0"/>
                  <a:t>Do you agree that in the User Info Field of the Trigger Frame the following bits indicate the following?</a:t>
                </a:r>
              </a:p>
              <a:p>
                <a:pPr lvl="1"/>
                <a:r>
                  <a:rPr lang="en-US" dirty="0"/>
                  <a:t>B0 of the RU Allocation subfield indicates Primary/Secondary 80 MHz Channel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MHz, for P160</a:t>
                </a:r>
              </a:p>
              <a:p>
                <a:pPr lvl="2"/>
                <a:r>
                  <a:rPr lang="en-US" b="1" dirty="0"/>
                  <a:t>Note: This is the same as in 11ax</a:t>
                </a:r>
              </a:p>
              <a:p>
                <a:pPr lvl="2"/>
                <a:r>
                  <a:rPr lang="en-US" b="1" dirty="0"/>
                  <a:t>Note: For RUs/MRUs &gt; 80 MHz, B0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PS160 (B39) indicates Primary/Secondary 160 MHz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160 MHz</a:t>
                </a:r>
              </a:p>
              <a:p>
                <a:pPr lvl="2"/>
                <a:r>
                  <a:rPr lang="en-US" b="1" dirty="0"/>
                  <a:t>Note: For RUs/MRUs &gt; 160 MHz, PS160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For S160 the definition of B0 is TBD,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</a:t>
                </a:r>
                <a:endParaRPr lang="en-US" b="1" dirty="0"/>
              </a:p>
              <a:p>
                <a:pPr lvl="1"/>
                <a:endParaRPr lang="en-US" dirty="0"/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  <a:blipFill>
                <a:blip r:embed="rId2"/>
                <a:stretch>
                  <a:fillRect l="-1013" t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689030" y="24638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640080" y="1981201"/>
            <a:ext cx="5989320" cy="4800600"/>
            <a:chOff x="483763" y="1158099"/>
            <a:chExt cx="7714771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483763" y="1171546"/>
              <a:ext cx="549653" cy="421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Added a Straw Poll on the use of Primary/Secondary indication for the RU/MRUs in the RU Allocation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Relabel the “LU” bit to the “PS160” bit</a:t>
            </a:r>
          </a:p>
          <a:p>
            <a:pPr lvl="1"/>
            <a:endParaRPr lang="en-US" dirty="0"/>
          </a:p>
          <a:p>
            <a:r>
              <a:rPr lang="en-US" dirty="0"/>
              <a:t>Description of the logic for the use of primary/secondary signaling is provided in,</a:t>
            </a:r>
          </a:p>
          <a:p>
            <a:pPr lvl="1"/>
            <a:r>
              <a:rPr lang="da-DK" sz="2000" dirty="0"/>
              <a:t>S. Shellhammer, et. al., ”Enhanced Trigger Frame for EHT Support,” IEEE 802.11-20/1429r3, December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C065C-7F73-49FE-A2FF-A5A7C28A5D90}"/>
              </a:ext>
            </a:extLst>
          </p:cNvPr>
          <p:cNvGrpSpPr/>
          <p:nvPr/>
        </p:nvGrpSpPr>
        <p:grpSpPr>
          <a:xfrm>
            <a:off x="1371600" y="1925442"/>
            <a:ext cx="7162800" cy="4932558"/>
            <a:chOff x="1371600" y="1925442"/>
            <a:chExt cx="7162800" cy="493255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B85BEFB-E7D6-43FB-BCAD-510FC6AF1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5982" y="2347926"/>
              <a:ext cx="5348418" cy="443208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4F064D1-9051-4AD8-A77A-DC4ABA019D8B}"/>
                </a:ext>
              </a:extLst>
            </p:cNvPr>
            <p:cNvSpPr txBox="1"/>
            <p:nvPr/>
          </p:nvSpPr>
          <p:spPr>
            <a:xfrm>
              <a:off x="2150553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74234DB-DE09-4F90-83D9-C6C963785A38}"/>
                </a:ext>
              </a:extLst>
            </p:cNvPr>
            <p:cNvSpPr txBox="1"/>
            <p:nvPr/>
          </p:nvSpPr>
          <p:spPr>
            <a:xfrm>
              <a:off x="2167081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AD50D-3569-46CD-8096-BB979A4F4479}"/>
                </a:ext>
              </a:extLst>
            </p:cNvPr>
            <p:cNvSpPr txBox="1"/>
            <p:nvPr/>
          </p:nvSpPr>
          <p:spPr>
            <a:xfrm>
              <a:off x="2622943" y="234262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D8677A-82BB-48C4-B8EC-6F5D1914CA8B}"/>
                </a:ext>
              </a:extLst>
            </p:cNvPr>
            <p:cNvSpPr txBox="1"/>
            <p:nvPr/>
          </p:nvSpPr>
          <p:spPr>
            <a:xfrm>
              <a:off x="2622943" y="273087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3E324F-D6EC-4194-BD29-244E273AD12D}"/>
                </a:ext>
              </a:extLst>
            </p:cNvPr>
            <p:cNvSpPr txBox="1"/>
            <p:nvPr/>
          </p:nvSpPr>
          <p:spPr>
            <a:xfrm>
              <a:off x="1605114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6D1F9EB-7ED9-4657-AB18-FE17D49C7D11}"/>
                </a:ext>
              </a:extLst>
            </p:cNvPr>
            <p:cNvSpPr txBox="1"/>
            <p:nvPr/>
          </p:nvSpPr>
          <p:spPr>
            <a:xfrm>
              <a:off x="1621642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2F61DF-2295-4913-9907-3161A8A71372}"/>
                </a:ext>
              </a:extLst>
            </p:cNvPr>
            <p:cNvSpPr txBox="1"/>
            <p:nvPr/>
          </p:nvSpPr>
          <p:spPr>
            <a:xfrm>
              <a:off x="2137751" y="347839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896A428-85E1-4376-93D2-9128DF769572}"/>
                </a:ext>
              </a:extLst>
            </p:cNvPr>
            <p:cNvSpPr txBox="1"/>
            <p:nvPr/>
          </p:nvSpPr>
          <p:spPr>
            <a:xfrm>
              <a:off x="2154278" y="3099803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DA77C2-8B5E-4913-88F8-C649447E8CBD}"/>
                </a:ext>
              </a:extLst>
            </p:cNvPr>
            <p:cNvSpPr txBox="1"/>
            <p:nvPr/>
          </p:nvSpPr>
          <p:spPr>
            <a:xfrm>
              <a:off x="2610139" y="309980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A1A7073-56DE-4E8C-BEC8-DA256DFBD41E}"/>
                </a:ext>
              </a:extLst>
            </p:cNvPr>
            <p:cNvSpPr txBox="1"/>
            <p:nvPr/>
          </p:nvSpPr>
          <p:spPr>
            <a:xfrm>
              <a:off x="2610139" y="348805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1269A1B-9457-4EA0-88D2-2E90FCF38581}"/>
                </a:ext>
              </a:extLst>
            </p:cNvPr>
            <p:cNvSpPr txBox="1"/>
            <p:nvPr/>
          </p:nvSpPr>
          <p:spPr>
            <a:xfrm>
              <a:off x="1592311" y="347839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00BFEEF-3C25-48ED-8E95-E3D7721D56F1}"/>
                </a:ext>
              </a:extLst>
            </p:cNvPr>
            <p:cNvSpPr txBox="1"/>
            <p:nvPr/>
          </p:nvSpPr>
          <p:spPr>
            <a:xfrm>
              <a:off x="1608839" y="3099803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38EF76-4A42-44BC-9F6C-4F9637B18B3A}"/>
                </a:ext>
              </a:extLst>
            </p:cNvPr>
            <p:cNvSpPr txBox="1"/>
            <p:nvPr/>
          </p:nvSpPr>
          <p:spPr>
            <a:xfrm>
              <a:off x="2140799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6391FE0-9A51-46FA-A166-FA6B52FA87E5}"/>
                </a:ext>
              </a:extLst>
            </p:cNvPr>
            <p:cNvSpPr txBox="1"/>
            <p:nvPr/>
          </p:nvSpPr>
          <p:spPr>
            <a:xfrm>
              <a:off x="2157327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5F3278A-12B8-44F3-A19F-C763B89CBB65}"/>
                </a:ext>
              </a:extLst>
            </p:cNvPr>
            <p:cNvSpPr txBox="1"/>
            <p:nvPr/>
          </p:nvSpPr>
          <p:spPr>
            <a:xfrm>
              <a:off x="2613189" y="384731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D89040-3640-4737-B302-533675CDF1B9}"/>
                </a:ext>
              </a:extLst>
            </p:cNvPr>
            <p:cNvSpPr txBox="1"/>
            <p:nvPr/>
          </p:nvSpPr>
          <p:spPr>
            <a:xfrm>
              <a:off x="2613189" y="423556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16819C4-A235-4062-8B9A-4F6C9DBD32F3}"/>
                </a:ext>
              </a:extLst>
            </p:cNvPr>
            <p:cNvSpPr txBox="1"/>
            <p:nvPr/>
          </p:nvSpPr>
          <p:spPr>
            <a:xfrm>
              <a:off x="1595360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2A5510C-3E2E-4F15-BFFE-0F74E844F930}"/>
                </a:ext>
              </a:extLst>
            </p:cNvPr>
            <p:cNvSpPr txBox="1"/>
            <p:nvPr/>
          </p:nvSpPr>
          <p:spPr>
            <a:xfrm>
              <a:off x="1611888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945EFCA-F63B-4C31-B62B-7D2E4AC048CD}"/>
                </a:ext>
              </a:extLst>
            </p:cNvPr>
            <p:cNvSpPr txBox="1"/>
            <p:nvPr/>
          </p:nvSpPr>
          <p:spPr>
            <a:xfrm>
              <a:off x="2128674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6931B8-C9A1-47CF-BE34-1FDC5CC97D42}"/>
                </a:ext>
              </a:extLst>
            </p:cNvPr>
            <p:cNvSpPr txBox="1"/>
            <p:nvPr/>
          </p:nvSpPr>
          <p:spPr>
            <a:xfrm>
              <a:off x="2145202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505DC6-0BE5-45E4-A269-F430A2C11428}"/>
                </a:ext>
              </a:extLst>
            </p:cNvPr>
            <p:cNvSpPr txBox="1"/>
            <p:nvPr/>
          </p:nvSpPr>
          <p:spPr>
            <a:xfrm>
              <a:off x="2601064" y="4567109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34F0459-B871-4DAB-BE24-44B9B452B91F}"/>
                </a:ext>
              </a:extLst>
            </p:cNvPr>
            <p:cNvSpPr txBox="1"/>
            <p:nvPr/>
          </p:nvSpPr>
          <p:spPr>
            <a:xfrm>
              <a:off x="2601064" y="4939306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9302258-D55E-4F97-A785-8DDCD4C48D12}"/>
                </a:ext>
              </a:extLst>
            </p:cNvPr>
            <p:cNvSpPr txBox="1"/>
            <p:nvPr/>
          </p:nvSpPr>
          <p:spPr>
            <a:xfrm>
              <a:off x="1583235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E420BA2-F286-46A3-96FF-F1913847CDA8}"/>
                </a:ext>
              </a:extLst>
            </p:cNvPr>
            <p:cNvSpPr txBox="1"/>
            <p:nvPr/>
          </p:nvSpPr>
          <p:spPr>
            <a:xfrm>
              <a:off x="1599763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BD603F8-D3F8-4EA6-A414-E93AA53C4093}"/>
                </a:ext>
              </a:extLst>
            </p:cNvPr>
            <p:cNvSpPr txBox="1"/>
            <p:nvPr/>
          </p:nvSpPr>
          <p:spPr>
            <a:xfrm>
              <a:off x="2140799" y="5676732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6AF029B-33B1-48C1-A41F-1D4D4A47749B}"/>
                </a:ext>
              </a:extLst>
            </p:cNvPr>
            <p:cNvSpPr txBox="1"/>
            <p:nvPr/>
          </p:nvSpPr>
          <p:spPr>
            <a:xfrm>
              <a:off x="2148251" y="529857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AB1BC3-2F00-4015-A497-C42D5FE9CEE6}"/>
                </a:ext>
              </a:extLst>
            </p:cNvPr>
            <p:cNvSpPr txBox="1"/>
            <p:nvPr/>
          </p:nvSpPr>
          <p:spPr>
            <a:xfrm>
              <a:off x="2604112" y="5298571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EF06AB2-CA1C-4657-B5B2-0F7099F72706}"/>
                </a:ext>
              </a:extLst>
            </p:cNvPr>
            <p:cNvSpPr txBox="1"/>
            <p:nvPr/>
          </p:nvSpPr>
          <p:spPr>
            <a:xfrm>
              <a:off x="2604112" y="5686820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01E7A44-F546-4A29-A65F-C7C7F1A7D5FE}"/>
                </a:ext>
              </a:extLst>
            </p:cNvPr>
            <p:cNvSpPr txBox="1"/>
            <p:nvPr/>
          </p:nvSpPr>
          <p:spPr>
            <a:xfrm>
              <a:off x="1586284" y="567715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20DD64-7317-4852-B273-DDC24BA9FFF6}"/>
                </a:ext>
              </a:extLst>
            </p:cNvPr>
            <p:cNvSpPr txBox="1"/>
            <p:nvPr/>
          </p:nvSpPr>
          <p:spPr>
            <a:xfrm>
              <a:off x="1602812" y="529857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4C7CA0F-2921-46C8-A7A2-988C4E855265}"/>
                </a:ext>
              </a:extLst>
            </p:cNvPr>
            <p:cNvSpPr txBox="1"/>
            <p:nvPr/>
          </p:nvSpPr>
          <p:spPr>
            <a:xfrm>
              <a:off x="2166744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86A879-F914-4312-9ACB-793C4CF1B139}"/>
                </a:ext>
              </a:extLst>
            </p:cNvPr>
            <p:cNvSpPr txBox="1"/>
            <p:nvPr/>
          </p:nvSpPr>
          <p:spPr>
            <a:xfrm>
              <a:off x="2141199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F6BAFF7-BC71-4405-9825-6D3DD3956DAD}"/>
                </a:ext>
              </a:extLst>
            </p:cNvPr>
            <p:cNvSpPr txBox="1"/>
            <p:nvPr/>
          </p:nvSpPr>
          <p:spPr>
            <a:xfrm>
              <a:off x="2597061" y="611408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2A8BE1A-F2CD-4AA6-8F75-BFA8C9F02F0C}"/>
                </a:ext>
              </a:extLst>
            </p:cNvPr>
            <p:cNvSpPr txBox="1"/>
            <p:nvPr/>
          </p:nvSpPr>
          <p:spPr>
            <a:xfrm>
              <a:off x="2610037" y="650233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7D1CA9A-F6AA-4B1B-B5BE-8C97ADBBDDFA}"/>
                </a:ext>
              </a:extLst>
            </p:cNvPr>
            <p:cNvSpPr txBox="1"/>
            <p:nvPr/>
          </p:nvSpPr>
          <p:spPr>
            <a:xfrm>
              <a:off x="1621305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1CC0648-35E3-4257-A5DF-5A0A9403CFEB}"/>
                </a:ext>
              </a:extLst>
            </p:cNvPr>
            <p:cNvSpPr txBox="1"/>
            <p:nvPr/>
          </p:nvSpPr>
          <p:spPr>
            <a:xfrm>
              <a:off x="1595760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2084204" y="1925442"/>
              <a:ext cx="41459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2463587" y="1925442"/>
              <a:ext cx="718293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1371600" y="1925442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FCA7B6-CFCC-464B-818E-18C575AB39AF}"/>
              </a:ext>
            </a:extLst>
          </p:cNvPr>
          <p:cNvGrpSpPr/>
          <p:nvPr/>
        </p:nvGrpSpPr>
        <p:grpSpPr>
          <a:xfrm>
            <a:off x="152400" y="2503857"/>
            <a:ext cx="9204509" cy="2905076"/>
            <a:chOff x="152400" y="2503857"/>
            <a:chExt cx="9204509" cy="29050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3036" y="3037180"/>
              <a:ext cx="7283873" cy="237175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874536" y="2516617"/>
              <a:ext cx="424813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257219" y="2503857"/>
              <a:ext cx="750324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939787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960250" y="3076946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378070" y="3076946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378070" y="3673543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939134" y="500730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959596" y="4356537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377417" y="4349151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377417" y="5007308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52400" y="25146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381653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402116" y="309889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381000" y="5029260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401463" y="4378489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CDCE98-278B-4855-9604-8426A41809D7}"/>
              </a:ext>
            </a:extLst>
          </p:cNvPr>
          <p:cNvGrpSpPr/>
          <p:nvPr/>
        </p:nvGrpSpPr>
        <p:grpSpPr>
          <a:xfrm>
            <a:off x="838200" y="2133600"/>
            <a:ext cx="7772400" cy="4671337"/>
            <a:chOff x="838200" y="2133600"/>
            <a:chExt cx="7772400" cy="46713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8260" y="2572360"/>
              <a:ext cx="6092340" cy="415173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1553190" y="214448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993789" y="21336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1609505" y="3131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1627164" y="2622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2026514" y="262261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2026514" y="31316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1608941" y="42697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1626601" y="3714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2025950" y="370818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2025950" y="42697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838200" y="21336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1067363" y="31208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1085023" y="261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1066800" y="42589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1084459" y="3703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1609505" y="52975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1627164" y="47884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2026514" y="478842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2026514" y="52975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1608941" y="64356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1626601" y="58803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2025950" y="58740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2025950" y="64356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1067363" y="5286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1085023" y="47775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1066800" y="6424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1084459" y="58694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802.11-20/1703r6?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07E23-66F5-4578-8C3E-DD5F8178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EE677-9A07-46C5-A2D5-3C323041AA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0032" y="1839174"/>
                <a:ext cx="8682567" cy="4866426"/>
              </a:xfrm>
            </p:spPr>
            <p:txBody>
              <a:bodyPr/>
              <a:lstStyle/>
              <a:p>
                <a:r>
                  <a:rPr lang="en-US" dirty="0"/>
                  <a:t>Do you support the following meaning of the B0 bit in the S160?</a:t>
                </a:r>
              </a:p>
              <a:p>
                <a:r>
                  <a:rPr lang="en-US" dirty="0"/>
                  <a:t>B0 == 0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Lower 80 MHz</a:t>
                </a:r>
              </a:p>
              <a:p>
                <a:r>
                  <a:rPr lang="en-US" dirty="0"/>
                  <a:t>B0 ==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Upper 80 MHz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EE677-9A07-46C5-A2D5-3C323041AA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0032" y="1839174"/>
                <a:ext cx="8682567" cy="4866426"/>
              </a:xfrm>
              <a:blipFill>
                <a:blip r:embed="rId2"/>
                <a:stretch>
                  <a:fillRect l="-913" t="-1003" r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241C2-7C74-4C73-9756-AF4F6C8BC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7DA03-1E6E-49FB-9AB2-82493A5B0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540DE4-B37A-4B57-A791-A2172B9BDF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37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510D-33C0-49EE-A280-8C2C38074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499525"/>
          </a:xfrm>
        </p:spPr>
        <p:txBody>
          <a:bodyPr/>
          <a:lstStyle/>
          <a:p>
            <a:r>
              <a:rPr lang="en-US" sz="3200" dirty="0"/>
              <a:t>Straw Poll #10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9220200" cy="2346753"/>
              </a:xfrm>
            </p:spPr>
            <p:txBody>
              <a:bodyPr/>
              <a:lstStyle/>
              <a:p>
                <a:r>
                  <a:rPr lang="en-US" sz="2000" dirty="0"/>
                  <a:t>Do you support the following formula and tables for the parameter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in the Trigger Frame RU Allocation Table?</a:t>
                </a:r>
              </a:p>
              <a:p>
                <a:endParaRPr lang="en-US" sz="2000" dirty="0"/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N=2×X1+X0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For UL BW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≤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80MHz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PS160, B0, X0 and X1 are 0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For UL BW = 160MHz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 PS160 and X1 = 0.   X0 is specified in the following table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7623-BD9A-48BF-A9BC-707E56ECB5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9220200" cy="2346753"/>
              </a:xfrm>
              <a:blipFill>
                <a:blip r:embed="rId2"/>
                <a:stretch>
                  <a:fillRect l="-595" t="-1299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706F-29DC-4DE4-876B-FE5C84E927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932CF-9F20-4C81-A60C-71A7B57D43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F80510-2968-4512-A1D6-F9E496D11C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46B455C-FEF1-40D0-8F55-043DC0F35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915586"/>
              </p:ext>
            </p:extLst>
          </p:nvPr>
        </p:nvGraphicFramePr>
        <p:xfrm>
          <a:off x="381000" y="3657600"/>
          <a:ext cx="8638857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619">
                  <a:extLst>
                    <a:ext uri="{9D8B030D-6E8A-4147-A177-3AD203B41FA5}">
                      <a16:colId xmlns:a16="http://schemas.microsoft.com/office/drawing/2014/main" val="3828791375"/>
                    </a:ext>
                  </a:extLst>
                </a:gridCol>
                <a:gridCol w="2879619">
                  <a:extLst>
                    <a:ext uri="{9D8B030D-6E8A-4147-A177-3AD203B41FA5}">
                      <a16:colId xmlns:a16="http://schemas.microsoft.com/office/drawing/2014/main" val="66161420"/>
                    </a:ext>
                  </a:extLst>
                </a:gridCol>
                <a:gridCol w="2879619">
                  <a:extLst>
                    <a:ext uri="{9D8B030D-6E8A-4147-A177-3AD203B41FA5}">
                      <a16:colId xmlns:a16="http://schemas.microsoft.com/office/drawing/2014/main" val="10482918"/>
                    </a:ext>
                  </a:extLst>
                </a:gridCol>
              </a:tblGrid>
              <a:tr h="37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160MHz channelization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 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 (B0 = 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3951282331"/>
                  </a:ext>
                </a:extLst>
              </a:tr>
              <a:tr h="156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3718715452"/>
                  </a:ext>
                </a:extLst>
              </a:tr>
              <a:tr h="156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X0 =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825" marR="63825" marT="0" marB="0"/>
                </a:tc>
                <a:extLst>
                  <a:ext uri="{0D108BD9-81ED-4DB2-BD59-A6C34878D82A}">
                    <a16:rowId xmlns:a16="http://schemas.microsoft.com/office/drawing/2014/main" val="23495422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16D3221-D47E-456C-AF70-74729BFAA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62059"/>
              </p:ext>
            </p:extLst>
          </p:nvPr>
        </p:nvGraphicFramePr>
        <p:xfrm>
          <a:off x="381000" y="5105400"/>
          <a:ext cx="8638857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4776152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7845153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217273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5528859"/>
                    </a:ext>
                  </a:extLst>
                </a:gridCol>
                <a:gridCol w="1704657">
                  <a:extLst>
                    <a:ext uri="{9D8B030D-6E8A-4147-A177-3AD203B41FA5}">
                      <a16:colId xmlns:a16="http://schemas.microsoft.com/office/drawing/2014/main" val="1814116463"/>
                    </a:ext>
                  </a:extLst>
                </a:gridCol>
              </a:tblGrid>
              <a:tr h="20701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320MHz Channelization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160MHz (PS160 = 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160MHz (PS160 = 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631634"/>
                  </a:ext>
                </a:extLst>
              </a:tr>
              <a:tr h="207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1)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 80MHz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(B0 = 1)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926416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[P80 S80 S160]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361216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[S80 P80 S160]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230480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P80 S80]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24302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[S160 S80 P80]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[1 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0]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[X1 X0] = [0 1]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99726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90033" y="4724400"/>
                <a:ext cx="8288868" cy="3877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>
                    <a:ea typeface="Calibri" panose="020F0502020204030204" pitchFamily="34" charset="0"/>
                  </a:rPr>
                  <a:t>For UL BW = 320 MHz </a:t>
                </a:r>
                <a14:m>
                  <m:oMath xmlns:m="http://schemas.openxmlformats.org/officeDocument/2006/math">
                    <m:r>
                      <a:rPr lang="en-US" sz="2000" i="1" kern="0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en-US" sz="2000" kern="0" dirty="0">
                    <a:ea typeface="Calibri" panose="020F0502020204030204" pitchFamily="34" charset="0"/>
                  </a:rPr>
                  <a:t>  X0 and X1 are specified in the following table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01BE3C2-697D-4B27-8C08-A005B6578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33" y="4724400"/>
                <a:ext cx="8288868" cy="387774"/>
              </a:xfrm>
              <a:prstGeom prst="rect">
                <a:avLst/>
              </a:prstGeom>
              <a:blipFill>
                <a:blip r:embed="rId3"/>
                <a:stretch>
                  <a:fillRect l="-662" t="-7813" b="-2968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9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6989</TotalTime>
  <Words>1681</Words>
  <Application>Microsoft Office PowerPoint</Application>
  <PresentationFormat>Custom</PresentationFormat>
  <Paragraphs>521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IEEE 802.11ax Backward Compatible Trigger Frame RU Allocation Table</vt:lpstr>
      <vt:lpstr>Revision Edits</vt:lpstr>
      <vt:lpstr>IEEE 802.11ax RU Allocation Table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  <vt:lpstr>Straw Poll #10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2021-01-05T02:20:06Z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