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56" r:id="rId5"/>
    <p:sldId id="279" r:id="rId6"/>
    <p:sldId id="257" r:id="rId7"/>
    <p:sldId id="261" r:id="rId8"/>
    <p:sldId id="262" r:id="rId9"/>
    <p:sldId id="263" r:id="rId10"/>
    <p:sldId id="264" r:id="rId11"/>
    <p:sldId id="267" r:id="rId12"/>
    <p:sldId id="271" r:id="rId13"/>
    <p:sldId id="272" r:id="rId14"/>
    <p:sldId id="282" r:id="rId15"/>
    <p:sldId id="274" r:id="rId16"/>
    <p:sldId id="275" r:id="rId17"/>
    <p:sldId id="276" r:id="rId18"/>
    <p:sldId id="277" r:id="rId19"/>
    <p:sldId id="278" r:id="rId20"/>
    <p:sldId id="284" r:id="rId21"/>
    <p:sldId id="285" r:id="rId22"/>
    <p:sldId id="286" r:id="rId23"/>
    <p:sldId id="290" r:id="rId24"/>
    <p:sldId id="288" r:id="rId25"/>
    <p:sldId id="289" r:id="rId26"/>
    <p:sldId id="283" r:id="rId27"/>
    <p:sldId id="291" r:id="rId28"/>
    <p:sldId id="292" r:id="rId29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379927-F802-47B6-B149-815A3C785994}" v="188" dt="2021-01-05T01:24:13.839"/>
    <p1510:client id="{AB48F1DC-B367-438D-BD8F-F3CA006D2215}" v="3" dt="2021-01-04T19:39:10.4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4719" autoAdjust="0"/>
  </p:normalViewPr>
  <p:slideViewPr>
    <p:cSldViewPr>
      <p:cViewPr varScale="1">
        <p:scale>
          <a:sx n="101" d="100"/>
          <a:sy n="101" d="100"/>
        </p:scale>
        <p:origin x="2502" y="11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328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2CE995CA-7A4E-457D-969F-22710D4181F1}"/>
    <pc:docChg chg="custSel addSld modSld">
      <pc:chgData name="Steve Shellhammer" userId="0e71f22d-ee3e-49c0-82ff-dbc290af8082" providerId="ADAL" clId="{2CE995CA-7A4E-457D-969F-22710D4181F1}" dt="2020-10-21T14:38:49.742" v="163"/>
      <pc:docMkLst>
        <pc:docMk/>
      </pc:docMkLst>
      <pc:sldChg chg="modSp mod">
        <pc:chgData name="Steve Shellhammer" userId="0e71f22d-ee3e-49c0-82ff-dbc290af8082" providerId="ADAL" clId="{2CE995CA-7A4E-457D-969F-22710D4181F1}" dt="2020-10-21T14:34:39.872" v="136" actId="20577"/>
        <pc:sldMkLst>
          <pc:docMk/>
          <pc:sldMk cId="0" sldId="256"/>
        </pc:sldMkLst>
        <pc:spChg chg="mod">
          <ac:chgData name="Steve Shellhammer" userId="0e71f22d-ee3e-49c0-82ff-dbc290af8082" providerId="ADAL" clId="{2CE995CA-7A4E-457D-969F-22710D4181F1}" dt="2020-10-21T14:34:39.872" v="13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2CE995CA-7A4E-457D-969F-22710D4181F1}" dt="2020-10-21T14:38:49.742" v="163"/>
        <pc:sldMkLst>
          <pc:docMk/>
          <pc:sldMk cId="509101482" sldId="277"/>
        </pc:sldMkLst>
        <pc:graphicFrameChg chg="del mod">
          <ac:chgData name="Steve Shellhammer" userId="0e71f22d-ee3e-49c0-82ff-dbc290af8082" providerId="ADAL" clId="{2CE995CA-7A4E-457D-969F-22710D4181F1}" dt="2020-10-21T14:34:53.888" v="137" actId="478"/>
          <ac:graphicFrameMkLst>
            <pc:docMk/>
            <pc:sldMk cId="509101482" sldId="277"/>
            <ac:graphicFrameMk id="7" creationId="{8E67FB51-55FC-4833-A2EA-51A1B289291E}"/>
          </ac:graphicFrameMkLst>
        </pc:graphicFrameChg>
        <pc:graphicFrameChg chg="add mod">
          <ac:chgData name="Steve Shellhammer" userId="0e71f22d-ee3e-49c0-82ff-dbc290af8082" providerId="ADAL" clId="{2CE995CA-7A4E-457D-969F-22710D4181F1}" dt="2020-10-21T14:38:49.742" v="163"/>
          <ac:graphicFrameMkLst>
            <pc:docMk/>
            <pc:sldMk cId="509101482" sldId="277"/>
            <ac:graphicFrameMk id="8" creationId="{D835312A-0914-4AD3-9E39-3BA6B74BA592}"/>
          </ac:graphicFrameMkLst>
        </pc:graphicFrameChg>
      </pc:sldChg>
      <pc:sldChg chg="modSp new mod">
        <pc:chgData name="Steve Shellhammer" userId="0e71f22d-ee3e-49c0-82ff-dbc290af8082" providerId="ADAL" clId="{2CE995CA-7A4E-457D-969F-22710D4181F1}" dt="2020-10-21T14:36:28.735" v="159" actId="20577"/>
        <pc:sldMkLst>
          <pc:docMk/>
          <pc:sldMk cId="2567567056" sldId="278"/>
        </pc:sldMkLst>
        <pc:spChg chg="mod">
          <ac:chgData name="Steve Shellhammer" userId="0e71f22d-ee3e-49c0-82ff-dbc290af8082" providerId="ADAL" clId="{2CE995CA-7A4E-457D-969F-22710D4181F1}" dt="2020-10-16T19:33:31.509" v="14" actId="20577"/>
          <ac:spMkLst>
            <pc:docMk/>
            <pc:sldMk cId="2567567056" sldId="278"/>
            <ac:spMk id="2" creationId="{6C387A39-D0FC-43A5-81DB-B2766BE9D21B}"/>
          </ac:spMkLst>
        </pc:spChg>
        <pc:spChg chg="mod">
          <ac:chgData name="Steve Shellhammer" userId="0e71f22d-ee3e-49c0-82ff-dbc290af8082" providerId="ADAL" clId="{2CE995CA-7A4E-457D-969F-22710D4181F1}" dt="2020-10-21T14:36:28.735" v="159" actId="20577"/>
          <ac:spMkLst>
            <pc:docMk/>
            <pc:sldMk cId="2567567056" sldId="278"/>
            <ac:spMk id="3" creationId="{54DF28ED-E3EE-4C76-AC5F-58911260D9D2}"/>
          </ac:spMkLst>
        </pc:spChg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3C437FBB-9817-4100-B06C-7FDC6403FE04}"/>
    <pc:docChg chg="undo custSel delSld modSld sldOrd modMainMaster">
      <pc:chgData name="Steve Shellhammer" userId="0e71f22d-ee3e-49c0-82ff-dbc290af8082" providerId="ADAL" clId="{3C437FBB-9817-4100-B06C-7FDC6403FE04}" dt="2020-12-13T00:41:23.040" v="1561"/>
      <pc:docMkLst>
        <pc:docMk/>
      </pc:docMkLst>
      <pc:sldChg chg="modSp mod">
        <pc:chgData name="Steve Shellhammer" userId="0e71f22d-ee3e-49c0-82ff-dbc290af8082" providerId="ADAL" clId="{3C437FBB-9817-4100-B06C-7FDC6403FE04}" dt="2020-12-13T00:35:21.966" v="1555" actId="20577"/>
        <pc:sldMkLst>
          <pc:docMk/>
          <pc:sldMk cId="0" sldId="256"/>
        </pc:sldMkLst>
        <pc:spChg chg="mod">
          <ac:chgData name="Steve Shellhammer" userId="0e71f22d-ee3e-49c0-82ff-dbc290af8082" providerId="ADAL" clId="{3C437FBB-9817-4100-B06C-7FDC6403FE04}" dt="2020-12-13T00:35:21.966" v="155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del mod">
        <pc:chgData name="Steve Shellhammer" userId="0e71f22d-ee3e-49c0-82ff-dbc290af8082" providerId="ADAL" clId="{3C437FBB-9817-4100-B06C-7FDC6403FE04}" dt="2020-12-10T00:38:24.756" v="438" actId="47"/>
        <pc:sldMkLst>
          <pc:docMk/>
          <pc:sldMk cId="3047734888" sldId="260"/>
        </pc:sldMkLst>
        <pc:spChg chg="mod">
          <ac:chgData name="Steve Shellhammer" userId="0e71f22d-ee3e-49c0-82ff-dbc290af8082" providerId="ADAL" clId="{3C437FBB-9817-4100-B06C-7FDC6403FE04}" dt="2020-12-10T00:38:17.454" v="437" actId="20577"/>
          <ac:spMkLst>
            <pc:docMk/>
            <pc:sldMk cId="3047734888" sldId="260"/>
            <ac:spMk id="3" creationId="{F5D167B2-AF6F-42BB-AB53-12A984C25525}"/>
          </ac:spMkLst>
        </pc:spChg>
      </pc:sldChg>
      <pc:sldChg chg="modSp mod">
        <pc:chgData name="Steve Shellhammer" userId="0e71f22d-ee3e-49c0-82ff-dbc290af8082" providerId="ADAL" clId="{3C437FBB-9817-4100-B06C-7FDC6403FE04}" dt="2020-12-10T22:34:32.430" v="1190" actId="20577"/>
        <pc:sldMkLst>
          <pc:docMk/>
          <pc:sldMk cId="1742488742" sldId="271"/>
        </pc:sldMkLst>
        <pc:spChg chg="mod">
          <ac:chgData name="Steve Shellhammer" userId="0e71f22d-ee3e-49c0-82ff-dbc290af8082" providerId="ADAL" clId="{3C437FBB-9817-4100-B06C-7FDC6403FE04}" dt="2020-12-10T22:34:32.430" v="1190" actId="20577"/>
          <ac:spMkLst>
            <pc:docMk/>
            <pc:sldMk cId="1742488742" sldId="271"/>
            <ac:spMk id="29" creationId="{EA2224C5-4A25-4103-B458-CF9D91E56CE4}"/>
          </ac:spMkLst>
        </pc:spChg>
      </pc:sldChg>
      <pc:sldChg chg="modSp mod">
        <pc:chgData name="Steve Shellhammer" userId="0e71f22d-ee3e-49c0-82ff-dbc290af8082" providerId="ADAL" clId="{3C437FBB-9817-4100-B06C-7FDC6403FE04}" dt="2020-12-10T22:34:44.751" v="1195" actId="20577"/>
        <pc:sldMkLst>
          <pc:docMk/>
          <pc:sldMk cId="4174096504" sldId="272"/>
        </pc:sldMkLst>
        <pc:spChg chg="mod">
          <ac:chgData name="Steve Shellhammer" userId="0e71f22d-ee3e-49c0-82ff-dbc290af8082" providerId="ADAL" clId="{3C437FBB-9817-4100-B06C-7FDC6403FE04}" dt="2020-12-10T22:34:44.751" v="1195" actId="20577"/>
          <ac:spMkLst>
            <pc:docMk/>
            <pc:sldMk cId="4174096504" sldId="272"/>
            <ac:spMk id="60" creationId="{6D258136-1545-4B59-898B-84E2B7533D83}"/>
          </ac:spMkLst>
        </pc:spChg>
      </pc:sldChg>
      <pc:sldChg chg="delSp modSp del mod">
        <pc:chgData name="Steve Shellhammer" userId="0e71f22d-ee3e-49c0-82ff-dbc290af8082" providerId="ADAL" clId="{3C437FBB-9817-4100-B06C-7FDC6403FE04}" dt="2020-12-10T22:35:54.377" v="1214" actId="47"/>
        <pc:sldMkLst>
          <pc:docMk/>
          <pc:sldMk cId="1606912320" sldId="273"/>
        </pc:sldMkLst>
        <pc:spChg chg="mod">
          <ac:chgData name="Steve Shellhammer" userId="0e71f22d-ee3e-49c0-82ff-dbc290af8082" providerId="ADAL" clId="{3C437FBB-9817-4100-B06C-7FDC6403FE04}" dt="2020-12-10T22:35:32.112" v="1213" actId="1076"/>
          <ac:spMkLst>
            <pc:docMk/>
            <pc:sldMk cId="1606912320" sldId="273"/>
            <ac:spMk id="2" creationId="{E36B253B-0ABE-44E9-A1B9-C51964BB1704}"/>
          </ac:spMkLst>
        </pc:spChg>
        <pc:spChg chg="mod">
          <ac:chgData name="Steve Shellhammer" userId="0e71f22d-ee3e-49c0-82ff-dbc290af8082" providerId="ADAL" clId="{3C437FBB-9817-4100-B06C-7FDC6403FE04}" dt="2020-12-10T00:38:53.345" v="444" actId="20577"/>
          <ac:spMkLst>
            <pc:docMk/>
            <pc:sldMk cId="1606912320" sldId="273"/>
            <ac:spMk id="47" creationId="{873132F2-DF95-4306-AAE9-482CBBF3313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2" creationId="{E552B595-2A2C-47C5-B2F2-EED15BE91F16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3" creationId="{C1947A36-3244-44E0-9A9C-433EE5F7A6A3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4" creationId="{7F84A5F5-E705-4599-AC49-89E8ABBA01AC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5" creationId="{B61AD36E-8E26-484D-8A7B-E55FD274B2B5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6" creationId="{57D1A0E3-B196-4382-B281-A30602CAFD71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7" creationId="{211182AC-CF7F-442A-87C1-6200425F72A4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8" creationId="{F49696EE-3926-4B36-B291-8B15943B30D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9" creationId="{22D9C1CE-64CC-4DAF-B3D3-9B4ED8C67522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0" creationId="{3BB6636C-8D0B-4CCB-94DE-B53E193C4461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1" creationId="{58588C2B-04A6-4592-A291-883579301C2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2" creationId="{9CA3378A-78D3-480E-94EA-A8EF45F54D52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3" creationId="{7DBF56A8-1CA7-4F3A-8E2C-DC329B460CFC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4" creationId="{A0718F63-91B5-4D88-853A-F4DFB6BA17A6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5" creationId="{98AC7F5C-D090-4CE7-96F2-12EE88B6C89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6" creationId="{7908033A-09A5-4ADF-9C2E-3A913752FD14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7" creationId="{8F9D272F-AD9F-497C-9CBF-052B9BA4FC4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8" creationId="{B4068108-BEEC-4EA1-A8BD-71A1A0E95157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9" creationId="{FE690DE6-7CAB-47BE-897E-A3920A3FCE7F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0" creationId="{0621636A-8DC0-4311-98BA-1A86BCB7B693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1" creationId="{818C4B44-E433-4C1F-BFDA-0DDC72B6346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2" creationId="{F6984AFF-56DF-4D98-A3BF-38D3BB4A8B9E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3" creationId="{1F544447-BECF-4FFB-9645-BDF37E88B79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4" creationId="{A66F8C65-3E6A-410A-A5F5-413D42272151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5" creationId="{781B5E85-BC84-4A58-9AA0-F2CCDA27D7D0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6" creationId="{CA09139D-CEBA-41B3-B161-70F015781B5C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7" creationId="{1D0D7795-1682-4CEE-B16E-013C286E0916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8" creationId="{DB0FA843-D93F-4DA3-8DDC-B487F60B7FC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9" creationId="{78CC2963-86C8-4E08-A8F1-F89A887754D0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0" creationId="{F83FEE4B-7A91-4A2E-B7F9-1686802A31E8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1" creationId="{362D62D4-EF72-4A54-A6E7-190B3C3AED4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2" creationId="{BE84A610-EBBE-466F-91E0-A278512A861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3" creationId="{5F5DC738-E76C-460C-BAD9-D962D7B540FF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4" creationId="{8A8A877A-2935-4564-876E-ECF35D0C30CF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5" creationId="{0DF0174F-C942-465A-A43B-373ED318CB8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6" creationId="{2F46478F-4671-4379-BA7E-B0A559E73585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7" creationId="{86B656D6-0AEF-420C-8239-1D55E2E8E19B}"/>
          </ac:spMkLst>
        </pc:spChg>
        <pc:spChg chg="mod topLvl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80" creationId="{A6DACAE9-C27A-4B72-A3A2-CBCB4C8E9975}"/>
          </ac:spMkLst>
        </pc:spChg>
        <pc:spChg chg="mod topLvl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81" creationId="{C516444B-EB9F-4785-BCB3-0BF435B3171E}"/>
          </ac:spMkLst>
        </pc:spChg>
        <pc:spChg chg="mod topLvl">
          <ac:chgData name="Steve Shellhammer" userId="0e71f22d-ee3e-49c0-82ff-dbc290af8082" providerId="ADAL" clId="{3C437FBB-9817-4100-B06C-7FDC6403FE04}" dt="2020-12-10T22:35:26.081" v="1211" actId="1037"/>
          <ac:spMkLst>
            <pc:docMk/>
            <pc:sldMk cId="1606912320" sldId="273"/>
            <ac:spMk id="182" creationId="{48C78ABB-7569-4A80-9266-D9515AA1280E}"/>
          </ac:spMkLst>
        </pc:spChg>
        <pc:grpChg chg="del">
          <ac:chgData name="Steve Shellhammer" userId="0e71f22d-ee3e-49c0-82ff-dbc290af8082" providerId="ADAL" clId="{3C437FBB-9817-4100-B06C-7FDC6403FE04}" dt="2020-12-10T22:35:19.688" v="1203" actId="165"/>
          <ac:grpSpMkLst>
            <pc:docMk/>
            <pc:sldMk cId="1606912320" sldId="273"/>
            <ac:grpSpMk id="3" creationId="{40E28016-E179-4BE2-A100-7B6EB135441D}"/>
          </ac:grpSpMkLst>
        </pc:grpChg>
        <pc:grpChg chg="mod topLvl">
          <ac:chgData name="Steve Shellhammer" userId="0e71f22d-ee3e-49c0-82ff-dbc290af8082" providerId="ADAL" clId="{3C437FBB-9817-4100-B06C-7FDC6403FE04}" dt="2020-12-10T22:35:19.688" v="1203" actId="165"/>
          <ac:grpSpMkLst>
            <pc:docMk/>
            <pc:sldMk cId="1606912320" sldId="273"/>
            <ac:grpSpMk id="130" creationId="{00000000-0000-0000-0000-000000000000}"/>
          </ac:grpSpMkLst>
        </pc:grpChg>
        <pc:picChg chg="mod">
          <ac:chgData name="Steve Shellhammer" userId="0e71f22d-ee3e-49c0-82ff-dbc290af8082" providerId="ADAL" clId="{3C437FBB-9817-4100-B06C-7FDC6403FE04}" dt="2020-12-10T22:35:19.688" v="1203" actId="165"/>
          <ac:picMkLst>
            <pc:docMk/>
            <pc:sldMk cId="1606912320" sldId="273"/>
            <ac:picMk id="131" creationId="{78BC0DE3-E6AB-4C06-9C35-82CC37776A5F}"/>
          </ac:picMkLst>
        </pc:picChg>
      </pc:sldChg>
      <pc:sldChg chg="modSp mod">
        <pc:chgData name="Steve Shellhammer" userId="0e71f22d-ee3e-49c0-82ff-dbc290af8082" providerId="ADAL" clId="{3C437FBB-9817-4100-B06C-7FDC6403FE04}" dt="2020-12-10T22:54:13.251" v="1367" actId="1037"/>
        <pc:sldMkLst>
          <pc:docMk/>
          <pc:sldMk cId="4181186668" sldId="274"/>
        </pc:sldMkLst>
        <pc:spChg chg="mod">
          <ac:chgData name="Steve Shellhammer" userId="0e71f22d-ee3e-49c0-82ff-dbc290af8082" providerId="ADAL" clId="{3C437FBB-9817-4100-B06C-7FDC6403FE04}" dt="2020-12-10T22:54:06.067" v="1366" actId="1037"/>
          <ac:spMkLst>
            <pc:docMk/>
            <pc:sldMk cId="4181186668" sldId="274"/>
            <ac:spMk id="28" creationId="{3AB8FA80-9A1E-4B0D-B6A1-D1FEB31ED2FE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0" creationId="{3E886948-7A6F-4F75-9BA4-2B4E59630880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2" creationId="{D55DB8C6-14A2-4FAD-BBA7-BFA24B8D266A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4" creationId="{7DBE1D35-CE98-492F-8AE9-59B13F5B9455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6" creationId="{72EABA33-1737-441F-B48E-774B4B8C1DC9}"/>
          </ac:spMkLst>
        </pc:spChg>
        <pc:grpChg chg="mod">
          <ac:chgData name="Steve Shellhammer" userId="0e71f22d-ee3e-49c0-82ff-dbc290af8082" providerId="ADAL" clId="{3C437FBB-9817-4100-B06C-7FDC6403FE04}" dt="2020-12-10T22:37:54.890" v="1283" actId="14100"/>
          <ac:grpSpMkLst>
            <pc:docMk/>
            <pc:sldMk cId="4181186668" sldId="274"/>
            <ac:grpSpMk id="37" creationId="{498FB23F-60DE-4052-894B-7ABEC144A085}"/>
          </ac:grpSpMkLst>
        </pc:grpChg>
      </pc:sldChg>
      <pc:sldChg chg="modSp mod">
        <pc:chgData name="Steve Shellhammer" userId="0e71f22d-ee3e-49c0-82ff-dbc290af8082" providerId="ADAL" clId="{3C437FBB-9817-4100-B06C-7FDC6403FE04}" dt="2020-12-10T22:54:21.557" v="1368" actId="1037"/>
        <pc:sldMkLst>
          <pc:docMk/>
          <pc:sldMk cId="690000754" sldId="275"/>
        </pc:sldMkLst>
        <pc:spChg chg="mod">
          <ac:chgData name="Steve Shellhammer" userId="0e71f22d-ee3e-49c0-82ff-dbc290af8082" providerId="ADAL" clId="{3C437FBB-9817-4100-B06C-7FDC6403FE04}" dt="2020-12-10T22:54:21.557" v="1368" actId="1037"/>
          <ac:spMkLst>
            <pc:docMk/>
            <pc:sldMk cId="690000754" sldId="275"/>
            <ac:spMk id="28" creationId="{FD570BEB-CA2E-4A39-8636-DECCD7A04314}"/>
          </ac:spMkLst>
        </pc:spChg>
      </pc:sldChg>
      <pc:sldChg chg="addSp delSp modSp mod">
        <pc:chgData name="Steve Shellhammer" userId="0e71f22d-ee3e-49c0-82ff-dbc290af8082" providerId="ADAL" clId="{3C437FBB-9817-4100-B06C-7FDC6403FE04}" dt="2020-12-13T00:41:23.040" v="1561"/>
        <pc:sldMkLst>
          <pc:docMk/>
          <pc:sldMk cId="509101482" sldId="277"/>
        </pc:sldMkLst>
        <pc:spChg chg="add del mod">
          <ac:chgData name="Steve Shellhammer" userId="0e71f22d-ee3e-49c0-82ff-dbc290af8082" providerId="ADAL" clId="{3C437FBB-9817-4100-B06C-7FDC6403FE04}" dt="2020-12-13T00:36:14.166" v="1556" actId="478"/>
          <ac:spMkLst>
            <pc:docMk/>
            <pc:sldMk cId="509101482" sldId="277"/>
            <ac:spMk id="8" creationId="{4FA6B172-3ABB-4A3E-A056-D2A6AF721706}"/>
          </ac:spMkLst>
        </pc:spChg>
        <pc:graphicFrameChg chg="add mod">
          <ac:chgData name="Steve Shellhammer" userId="0e71f22d-ee3e-49c0-82ff-dbc290af8082" providerId="ADAL" clId="{3C437FBB-9817-4100-B06C-7FDC6403FE04}" dt="2020-12-13T00:41:23.040" v="1561"/>
          <ac:graphicFrameMkLst>
            <pc:docMk/>
            <pc:sldMk cId="509101482" sldId="277"/>
            <ac:graphicFrameMk id="7" creationId="{2D22F111-6167-4F38-8869-2AB94DA51C9F}"/>
          </ac:graphicFrameMkLst>
        </pc:graphicFrameChg>
        <pc:graphicFrameChg chg="del">
          <ac:chgData name="Steve Shellhammer" userId="0e71f22d-ee3e-49c0-82ff-dbc290af8082" providerId="ADAL" clId="{3C437FBB-9817-4100-B06C-7FDC6403FE04}" dt="2020-12-10T22:39:58.031" v="1299" actId="478"/>
          <ac:graphicFrameMkLst>
            <pc:docMk/>
            <pc:sldMk cId="509101482" sldId="277"/>
            <ac:graphicFrameMk id="7" creationId="{61EB4F1F-9CC7-4619-BC48-D5FE86399268}"/>
          </ac:graphicFrameMkLst>
        </pc:graphicFrameChg>
      </pc:sldChg>
      <pc:sldChg chg="addSp delSp modSp mod">
        <pc:chgData name="Steve Shellhammer" userId="0e71f22d-ee3e-49c0-82ff-dbc290af8082" providerId="ADAL" clId="{3C437FBB-9817-4100-B06C-7FDC6403FE04}" dt="2020-12-10T22:55:13.711" v="1430" actId="14100"/>
        <pc:sldMkLst>
          <pc:docMk/>
          <pc:sldMk cId="2567567056" sldId="278"/>
        </pc:sldMkLst>
        <pc:spChg chg="del mod">
          <ac:chgData name="Steve Shellhammer" userId="0e71f22d-ee3e-49c0-82ff-dbc290af8082" providerId="ADAL" clId="{3C437FBB-9817-4100-B06C-7FDC6403FE04}" dt="2020-12-10T22:41:47.547" v="1300" actId="478"/>
          <ac:spMkLst>
            <pc:docMk/>
            <pc:sldMk cId="2567567056" sldId="278"/>
            <ac:spMk id="3" creationId="{54DF28ED-E3EE-4C76-AC5F-58911260D9D2}"/>
          </ac:spMkLst>
        </pc:spChg>
        <pc:spChg chg="add del mod">
          <ac:chgData name="Steve Shellhammer" userId="0e71f22d-ee3e-49c0-82ff-dbc290af8082" providerId="ADAL" clId="{3C437FBB-9817-4100-B06C-7FDC6403FE04}" dt="2020-12-10T22:41:51.152" v="1301" actId="478"/>
          <ac:spMkLst>
            <pc:docMk/>
            <pc:sldMk cId="2567567056" sldId="278"/>
            <ac:spMk id="8" creationId="{32527F64-A5DE-49F9-AA7C-34558419CDEC}"/>
          </ac:spMkLst>
        </pc:spChg>
        <pc:spChg chg="add mod">
          <ac:chgData name="Steve Shellhammer" userId="0e71f22d-ee3e-49c0-82ff-dbc290af8082" providerId="ADAL" clId="{3C437FBB-9817-4100-B06C-7FDC6403FE04}" dt="2020-12-10T22:55:13.711" v="1430" actId="14100"/>
          <ac:spMkLst>
            <pc:docMk/>
            <pc:sldMk cId="2567567056" sldId="278"/>
            <ac:spMk id="9" creationId="{03676F42-CE06-4F9F-A08C-0EC922966EC7}"/>
          </ac:spMkLst>
        </pc:spChg>
      </pc:sldChg>
      <pc:sldChg chg="modSp mod">
        <pc:chgData name="Steve Shellhammer" userId="0e71f22d-ee3e-49c0-82ff-dbc290af8082" providerId="ADAL" clId="{3C437FBB-9817-4100-B06C-7FDC6403FE04}" dt="2020-12-10T23:00:58.677" v="1549" actId="14100"/>
        <pc:sldMkLst>
          <pc:docMk/>
          <pc:sldMk cId="2422523545" sldId="279"/>
        </pc:sldMkLst>
        <pc:spChg chg="mod">
          <ac:chgData name="Steve Shellhammer" userId="0e71f22d-ee3e-49c0-82ff-dbc290af8082" providerId="ADAL" clId="{3C437FBB-9817-4100-B06C-7FDC6403FE04}" dt="2020-12-10T22:34:08.315" v="1185" actId="14100"/>
          <ac:spMkLst>
            <pc:docMk/>
            <pc:sldMk cId="2422523545" sldId="279"/>
            <ac:spMk id="2" creationId="{B9617E99-D072-4518-B255-13EB40E00ACA}"/>
          </ac:spMkLst>
        </pc:spChg>
        <pc:spChg chg="mod">
          <ac:chgData name="Steve Shellhammer" userId="0e71f22d-ee3e-49c0-82ff-dbc290af8082" providerId="ADAL" clId="{3C437FBB-9817-4100-B06C-7FDC6403FE04}" dt="2020-12-10T23:00:58.677" v="1549" actId="14100"/>
          <ac:spMkLst>
            <pc:docMk/>
            <pc:sldMk cId="2422523545" sldId="279"/>
            <ac:spMk id="3" creationId="{C8C34BCF-C054-4705-B161-D1391871B684}"/>
          </ac:spMkLst>
        </pc:spChg>
      </pc:sldChg>
      <pc:sldChg chg="del">
        <pc:chgData name="Steve Shellhammer" userId="0e71f22d-ee3e-49c0-82ff-dbc290af8082" providerId="ADAL" clId="{3C437FBB-9817-4100-B06C-7FDC6403FE04}" dt="2020-12-10T22:39:11.640" v="1298" actId="47"/>
        <pc:sldMkLst>
          <pc:docMk/>
          <pc:sldMk cId="2518118325" sldId="280"/>
        </pc:sldMkLst>
      </pc:sldChg>
      <pc:sldChg chg="del">
        <pc:chgData name="Steve Shellhammer" userId="0e71f22d-ee3e-49c0-82ff-dbc290af8082" providerId="ADAL" clId="{3C437FBB-9817-4100-B06C-7FDC6403FE04}" dt="2020-12-10T22:39:11.640" v="1298" actId="47"/>
        <pc:sldMkLst>
          <pc:docMk/>
          <pc:sldMk cId="2089963618" sldId="281"/>
        </pc:sldMkLst>
      </pc:sldChg>
      <pc:sldChg chg="delSp modSp mod">
        <pc:chgData name="Steve Shellhammer" userId="0e71f22d-ee3e-49c0-82ff-dbc290af8082" providerId="ADAL" clId="{3C437FBB-9817-4100-B06C-7FDC6403FE04}" dt="2020-12-10T22:53:52.462" v="1365" actId="403"/>
        <pc:sldMkLst>
          <pc:docMk/>
          <pc:sldMk cId="3954181385" sldId="282"/>
        </pc:sldMkLst>
        <pc:spChg chg="mod">
          <ac:chgData name="Steve Shellhammer" userId="0e71f22d-ee3e-49c0-82ff-dbc290af8082" providerId="ADAL" clId="{3C437FBB-9817-4100-B06C-7FDC6403FE04}" dt="2020-12-10T22:36:00.306" v="1223" actId="20577"/>
          <ac:spMkLst>
            <pc:docMk/>
            <pc:sldMk cId="3954181385" sldId="282"/>
            <ac:spMk id="2" creationId="{E36B253B-0ABE-44E9-A1B9-C51964BB1704}"/>
          </ac:spMkLst>
        </pc:spChg>
        <pc:spChg chg="del">
          <ac:chgData name="Steve Shellhammer" userId="0e71f22d-ee3e-49c0-82ff-dbc290af8082" providerId="ADAL" clId="{3C437FBB-9817-4100-B06C-7FDC6403FE04}" dt="2020-12-10T22:36:42.125" v="1241" actId="478"/>
          <ac:spMkLst>
            <pc:docMk/>
            <pc:sldMk cId="3954181385" sldId="282"/>
            <ac:spMk id="7" creationId="{8B2F7028-ACE0-4CD3-AD73-AEC41EF21334}"/>
          </ac:spMkLst>
        </pc:spChg>
        <pc:spChg chg="mod">
          <ac:chgData name="Steve Shellhammer" userId="0e71f22d-ee3e-49c0-82ff-dbc290af8082" providerId="ADAL" clId="{3C437FBB-9817-4100-B06C-7FDC6403FE04}" dt="2020-12-10T22:53:20.279" v="1363" actId="1035"/>
          <ac:spMkLst>
            <pc:docMk/>
            <pc:sldMk cId="3954181385" sldId="282"/>
            <ac:spMk id="47" creationId="{873132F2-DF95-4306-AAE9-482CBBF33139}"/>
          </ac:spMkLst>
        </pc:spChg>
        <pc:spChg chg="mod">
          <ac:chgData name="Steve Shellhammer" userId="0e71f22d-ee3e-49c0-82ff-dbc290af8082" providerId="ADAL" clId="{3C437FBB-9817-4100-B06C-7FDC6403FE04}" dt="2020-12-10T22:36:31.043" v="1240" actId="1035"/>
          <ac:spMkLst>
            <pc:docMk/>
            <pc:sldMk cId="3954181385" sldId="282"/>
            <ac:spMk id="182" creationId="{48C78ABB-7569-4A80-9266-D9515AA1280E}"/>
          </ac:spMkLst>
        </pc:spChg>
        <pc:graphicFrameChg chg="mod modGraphic">
          <ac:chgData name="Steve Shellhammer" userId="0e71f22d-ee3e-49c0-82ff-dbc290af8082" providerId="ADAL" clId="{3C437FBB-9817-4100-B06C-7FDC6403FE04}" dt="2020-12-10T22:53:52.462" v="1365" actId="403"/>
          <ac:graphicFrameMkLst>
            <pc:docMk/>
            <pc:sldMk cId="3954181385" sldId="282"/>
            <ac:graphicFrameMk id="3" creationId="{00000000-0000-0000-0000-000000000000}"/>
          </ac:graphicFrameMkLst>
        </pc:graphicFrameChg>
      </pc:sldChg>
      <pc:sldChg chg="modSp mod ord">
        <pc:chgData name="Steve Shellhammer" userId="0e71f22d-ee3e-49c0-82ff-dbc290af8082" providerId="ADAL" clId="{3C437FBB-9817-4100-B06C-7FDC6403FE04}" dt="2020-12-10T23:08:04.615" v="1551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3C437FBB-9817-4100-B06C-7FDC6403FE04}" dt="2020-12-10T23:08:04.615" v="1551" actId="20577"/>
          <ac:spMkLst>
            <pc:docMk/>
            <pc:sldMk cId="4210495236" sldId="283"/>
            <ac:spMk id="2" creationId="{6C387A39-D0FC-43A5-81DB-B2766BE9D21B}"/>
          </ac:spMkLst>
        </pc:spChg>
        <pc:spChg chg="mod">
          <ac:chgData name="Steve Shellhammer" userId="0e71f22d-ee3e-49c0-82ff-dbc290af8082" providerId="ADAL" clId="{3C437FBB-9817-4100-B06C-7FDC6403FE04}" dt="2020-12-10T22:38:52.741" v="1297" actId="20577"/>
          <ac:spMkLst>
            <pc:docMk/>
            <pc:sldMk cId="4210495236" sldId="283"/>
            <ac:spMk id="3" creationId="{54DF28ED-E3EE-4C76-AC5F-58911260D9D2}"/>
          </ac:spMkLst>
        </pc:spChg>
      </pc:sldChg>
      <pc:sldChg chg="modSp mod">
        <pc:chgData name="Steve Shellhammer" userId="0e71f22d-ee3e-49c0-82ff-dbc290af8082" providerId="ADAL" clId="{3C437FBB-9817-4100-B06C-7FDC6403FE04}" dt="2020-12-10T22:55:31.313" v="1433" actId="20577"/>
        <pc:sldMkLst>
          <pc:docMk/>
          <pc:sldMk cId="3028545707" sldId="284"/>
        </pc:sldMkLst>
        <pc:spChg chg="mod">
          <ac:chgData name="Steve Shellhammer" userId="0e71f22d-ee3e-49c0-82ff-dbc290af8082" providerId="ADAL" clId="{3C437FBB-9817-4100-B06C-7FDC6403FE04}" dt="2020-12-10T22:55:31.313" v="1433" actId="20577"/>
          <ac:spMkLst>
            <pc:docMk/>
            <pc:sldMk cId="3028545707" sldId="284"/>
            <ac:spMk id="2" creationId="{D543E15C-8F2A-46B8-B5C1-7FBF299C4543}"/>
          </ac:spMkLst>
        </pc:spChg>
      </pc:sldChg>
      <pc:sldChg chg="modSp mod">
        <pc:chgData name="Steve Shellhammer" userId="0e71f22d-ee3e-49c0-82ff-dbc290af8082" providerId="ADAL" clId="{3C437FBB-9817-4100-B06C-7FDC6403FE04}" dt="2020-12-10T22:56:02.080" v="1447" actId="1037"/>
        <pc:sldMkLst>
          <pc:docMk/>
          <pc:sldMk cId="781784195" sldId="285"/>
        </pc:sldMkLst>
        <pc:spChg chg="mod">
          <ac:chgData name="Steve Shellhammer" userId="0e71f22d-ee3e-49c0-82ff-dbc290af8082" providerId="ADAL" clId="{3C437FBB-9817-4100-B06C-7FDC6403FE04}" dt="2020-12-10T22:55:42.352" v="1435" actId="20577"/>
          <ac:spMkLst>
            <pc:docMk/>
            <pc:sldMk cId="781784195" sldId="285"/>
            <ac:spMk id="2" creationId="{C9929E8A-27CB-4D4F-9EE6-859617A03692}"/>
          </ac:spMkLst>
        </pc:spChg>
        <pc:spChg chg="mod">
          <ac:chgData name="Steve Shellhammer" userId="0e71f22d-ee3e-49c0-82ff-dbc290af8082" providerId="ADAL" clId="{3C437FBB-9817-4100-B06C-7FDC6403FE04}" dt="2020-12-10T22:56:02.080" v="1447" actId="1037"/>
          <ac:spMkLst>
            <pc:docMk/>
            <pc:sldMk cId="781784195" sldId="285"/>
            <ac:spMk id="8" creationId="{6F585AE1-D05C-4EA3-A01B-16550EAF1BBB}"/>
          </ac:spMkLst>
        </pc:spChg>
        <pc:spChg chg="mod">
          <ac:chgData name="Steve Shellhammer" userId="0e71f22d-ee3e-49c0-82ff-dbc290af8082" providerId="ADAL" clId="{3C437FBB-9817-4100-B06C-7FDC6403FE04}" dt="2020-12-10T22:55:52.783" v="1440" actId="20577"/>
          <ac:spMkLst>
            <pc:docMk/>
            <pc:sldMk cId="781784195" sldId="285"/>
            <ac:spMk id="18" creationId="{8044BDDC-1B6B-4413-B786-C4BD4DE4378C}"/>
          </ac:spMkLst>
        </pc:spChg>
      </pc:sldChg>
      <pc:sldChg chg="modSp mod">
        <pc:chgData name="Steve Shellhammer" userId="0e71f22d-ee3e-49c0-82ff-dbc290af8082" providerId="ADAL" clId="{3C437FBB-9817-4100-B06C-7FDC6403FE04}" dt="2020-12-10T22:56:44.174" v="1462" actId="20577"/>
        <pc:sldMkLst>
          <pc:docMk/>
          <pc:sldMk cId="60802917" sldId="286"/>
        </pc:sldMkLst>
        <pc:spChg chg="mod">
          <ac:chgData name="Steve Shellhammer" userId="0e71f22d-ee3e-49c0-82ff-dbc290af8082" providerId="ADAL" clId="{3C437FBB-9817-4100-B06C-7FDC6403FE04}" dt="2020-12-10T22:56:44.174" v="1462" actId="20577"/>
          <ac:spMkLst>
            <pc:docMk/>
            <pc:sldMk cId="60802917" sldId="286"/>
            <ac:spMk id="2" creationId="{84A2AD06-0F7D-4E6E-BFD5-AF260E648289}"/>
          </ac:spMkLst>
        </pc:spChg>
        <pc:spChg chg="mod">
          <ac:chgData name="Steve Shellhammer" userId="0e71f22d-ee3e-49c0-82ff-dbc290af8082" providerId="ADAL" clId="{3C437FBB-9817-4100-B06C-7FDC6403FE04}" dt="2020-12-10T22:56:17.521" v="1454" actId="1037"/>
          <ac:spMkLst>
            <pc:docMk/>
            <pc:sldMk cId="60802917" sldId="286"/>
            <ac:spMk id="10" creationId="{3316B15B-354F-4A5C-80D2-AD874B12AF19}"/>
          </ac:spMkLst>
        </pc:spChg>
        <pc:spChg chg="mod">
          <ac:chgData name="Steve Shellhammer" userId="0e71f22d-ee3e-49c0-82ff-dbc290af8082" providerId="ADAL" clId="{3C437FBB-9817-4100-B06C-7FDC6403FE04}" dt="2020-12-10T22:56:25.551" v="1459" actId="20577"/>
          <ac:spMkLst>
            <pc:docMk/>
            <pc:sldMk cId="60802917" sldId="286"/>
            <ac:spMk id="28" creationId="{8E7036D0-17C2-466C-ACD4-6B27093884FE}"/>
          </ac:spMkLst>
        </pc:spChg>
      </pc:sldChg>
      <pc:sldChg chg="modSp del mod">
        <pc:chgData name="Steve Shellhammer" userId="0e71f22d-ee3e-49c0-82ff-dbc290af8082" providerId="ADAL" clId="{3C437FBB-9817-4100-B06C-7FDC6403FE04}" dt="2020-12-10T22:56:59.413" v="1463" actId="47"/>
        <pc:sldMkLst>
          <pc:docMk/>
          <pc:sldMk cId="4274296449" sldId="287"/>
        </pc:sldMkLst>
        <pc:spChg chg="mod">
          <ac:chgData name="Steve Shellhammer" userId="0e71f22d-ee3e-49c0-82ff-dbc290af8082" providerId="ADAL" clId="{3C437FBB-9817-4100-B06C-7FDC6403FE04}" dt="2020-12-10T00:43:22.325" v="731" actId="20577"/>
          <ac:spMkLst>
            <pc:docMk/>
            <pc:sldMk cId="4274296449" sldId="287"/>
            <ac:spMk id="11" creationId="{30CED5EB-7D8F-4E05-AD17-D9126CDAA2B2}"/>
          </ac:spMkLst>
        </pc:spChg>
      </pc:sldChg>
      <pc:sldChg chg="addSp delSp modSp mod">
        <pc:chgData name="Steve Shellhammer" userId="0e71f22d-ee3e-49c0-82ff-dbc290af8082" providerId="ADAL" clId="{3C437FBB-9817-4100-B06C-7FDC6403FE04}" dt="2020-12-10T22:58:58.392" v="1500" actId="164"/>
        <pc:sldMkLst>
          <pc:docMk/>
          <pc:sldMk cId="1899965708" sldId="288"/>
        </pc:sldMkLst>
        <pc:spChg chg="mod">
          <ac:chgData name="Steve Shellhammer" userId="0e71f22d-ee3e-49c0-82ff-dbc290af8082" providerId="ADAL" clId="{3C437FBB-9817-4100-B06C-7FDC6403FE04}" dt="2020-12-10T22:58:29.291" v="1486" actId="20577"/>
          <ac:spMkLst>
            <pc:docMk/>
            <pc:sldMk cId="1899965708" sldId="288"/>
            <ac:spMk id="2" creationId="{FB85ECB0-DD53-4319-A626-325C22DB72D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9" creationId="{94B722F8-651E-44B8-934E-9B0EFD89B09B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0" creationId="{F08FB516-2F00-4396-817E-2AEE37F9779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1" creationId="{35BC31F7-E73D-48DB-89C2-BDE6C7406ECC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2" creationId="{6A780F27-9C4C-484C-8902-7E215AA13D13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3" creationId="{F2FAF31A-62A5-4CA0-B3D3-FB903D3C0D98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4" creationId="{39B022C2-0D57-4154-A5E0-733E3C1E5C7A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5" creationId="{F598DB6C-81F2-40D0-8444-5EB702251EE1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6" creationId="{6A13D47A-3F17-4B61-9BD9-EB3D7C247C49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7" creationId="{F986E6E3-4CEC-47D9-8C19-C889C1A50E4D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8" creationId="{199424E1-D6C9-41B7-B292-41DF85FFA4D6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9" creationId="{2A7E6068-088A-4FEE-9CD8-0E7CC0660FD7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0" creationId="{E865216A-6432-4E45-B043-8BDC569F782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1" creationId="{B013EBE5-E7CA-43CB-9FBB-9284442D924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2" creationId="{CA985F19-2C6D-42CD-BB8E-9FCA99BE5DFB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3" creationId="{7BB5C0D1-0646-4E98-98B5-C73CF98470F0}"/>
          </ac:spMkLst>
        </pc:spChg>
        <pc:grpChg chg="del">
          <ac:chgData name="Steve Shellhammer" userId="0e71f22d-ee3e-49c0-82ff-dbc290af8082" providerId="ADAL" clId="{3C437FBB-9817-4100-B06C-7FDC6403FE04}" dt="2020-12-10T22:58:42.785" v="1492" actId="165"/>
          <ac:grpSpMkLst>
            <pc:docMk/>
            <pc:sldMk cId="1899965708" sldId="288"/>
            <ac:grpSpMk id="7" creationId="{C2CB90DD-8855-4CEE-8306-DD70E0C80698}"/>
          </ac:grpSpMkLst>
        </pc:grpChg>
        <pc:grpChg chg="add mod">
          <ac:chgData name="Steve Shellhammer" userId="0e71f22d-ee3e-49c0-82ff-dbc290af8082" providerId="ADAL" clId="{3C437FBB-9817-4100-B06C-7FDC6403FE04}" dt="2020-12-10T22:58:58.392" v="1500" actId="164"/>
          <ac:grpSpMkLst>
            <pc:docMk/>
            <pc:sldMk cId="1899965708" sldId="288"/>
            <ac:grpSpMk id="24" creationId="{A3FCA7B6-CFCC-464B-818E-18C575AB39AF}"/>
          </ac:grpSpMkLst>
        </pc:grpChg>
        <pc:picChg chg="mod topLvl">
          <ac:chgData name="Steve Shellhammer" userId="0e71f22d-ee3e-49c0-82ff-dbc290af8082" providerId="ADAL" clId="{3C437FBB-9817-4100-B06C-7FDC6403FE04}" dt="2020-12-10T22:58:58.392" v="1500" actId="164"/>
          <ac:picMkLst>
            <pc:docMk/>
            <pc:sldMk cId="1899965708" sldId="288"/>
            <ac:picMk id="8" creationId="{5197CA27-DF71-476E-B78F-AB0CB0C684D7}"/>
          </ac:picMkLst>
        </pc:picChg>
      </pc:sldChg>
      <pc:sldChg chg="addSp delSp modSp mod">
        <pc:chgData name="Steve Shellhammer" userId="0e71f22d-ee3e-49c0-82ff-dbc290af8082" providerId="ADAL" clId="{3C437FBB-9817-4100-B06C-7FDC6403FE04}" dt="2020-12-10T22:59:59.087" v="1516" actId="164"/>
        <pc:sldMkLst>
          <pc:docMk/>
          <pc:sldMk cId="2220646723" sldId="289"/>
        </pc:sldMkLst>
        <pc:spChg chg="mod">
          <ac:chgData name="Steve Shellhammer" userId="0e71f22d-ee3e-49c0-82ff-dbc290af8082" providerId="ADAL" clId="{3C437FBB-9817-4100-B06C-7FDC6403FE04}" dt="2020-12-10T22:59:23.483" v="1503" actId="20577"/>
          <ac:spMkLst>
            <pc:docMk/>
            <pc:sldMk cId="2220646723" sldId="289"/>
            <ac:spMk id="2" creationId="{99DA0B15-92EB-4C92-B52B-962A3AA8BD2F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9" creationId="{BE514573-F460-470B-8E18-EC1C5F4C53D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0" creationId="{3D571806-2782-4DE9-B575-F05041DB8D9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1" creationId="{B1883A97-E2A3-45B0-8B4F-26259E3306A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2" creationId="{F9E8D760-61E2-4834-B6EB-979D2D7C421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3" creationId="{77470AF1-48B1-4038-88B9-DEC9BD9B4A1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4" creationId="{97B0CBD3-4E39-4CF6-BE2B-2E4C83C42D64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5" creationId="{64438FF0-71A6-4C72-BF5A-C081A80CF5C0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6" creationId="{E87D3384-DF2C-486C-BD0D-8D7A10AF4B2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7" creationId="{B16486BC-8421-4D44-BA2F-4866197326A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8" creationId="{4B8B42E6-ECEE-4CD4-BFFA-B811142126F3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9" creationId="{979BB509-B01C-49B9-9313-0F74993E2F39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0" creationId="{039E425C-C119-4E26-905E-48797442172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1" creationId="{3737F5A8-023A-4209-BA6B-3779200B86F5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2" creationId="{4DF659B5-926C-4629-8B88-31B11ED1166D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3" creationId="{B3699169-049D-4514-8931-425ADA9E0AA9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4" creationId="{F79205C7-F5EB-4F64-BDC7-B14F24C181E6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5" creationId="{E4AB7140-434D-44D6-912E-763EAB6FA0C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6" creationId="{38DFCC22-8C63-4C56-AC5C-12DAB30B61A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7" creationId="{D1A561D6-74C9-43F4-A5AC-2800E503A5FC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8" creationId="{EE746B9C-4519-4635-A395-759010D2882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9" creationId="{DA3E13DC-0A5B-42A1-AF52-1C97D87E714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0" creationId="{263E068E-5076-4A34-8288-1B66F892A35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1" creationId="{8159D3AF-2D39-4E58-A0F3-99921333A7F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2" creationId="{EA1CC748-C28C-4346-A25D-1FD5CF8DD1F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3" creationId="{F34E0D7E-1264-4EB3-A47C-97EF3686C981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4" creationId="{3C0FC4F5-BDCD-4155-B1FC-305CAC96535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5" creationId="{BB397BBB-E26B-4740-BA5C-C5239B0E1F30}"/>
          </ac:spMkLst>
        </pc:spChg>
        <pc:grpChg chg="del">
          <ac:chgData name="Steve Shellhammer" userId="0e71f22d-ee3e-49c0-82ff-dbc290af8082" providerId="ADAL" clId="{3C437FBB-9817-4100-B06C-7FDC6403FE04}" dt="2020-12-10T22:59:45.908" v="1514" actId="165"/>
          <ac:grpSpMkLst>
            <pc:docMk/>
            <pc:sldMk cId="2220646723" sldId="289"/>
            <ac:grpSpMk id="7" creationId="{F67EE437-F65E-49E1-A2BC-1D19C163986E}"/>
          </ac:grpSpMkLst>
        </pc:grpChg>
        <pc:grpChg chg="add mod">
          <ac:chgData name="Steve Shellhammer" userId="0e71f22d-ee3e-49c0-82ff-dbc290af8082" providerId="ADAL" clId="{3C437FBB-9817-4100-B06C-7FDC6403FE04}" dt="2020-12-10T22:59:59.087" v="1516" actId="164"/>
          <ac:grpSpMkLst>
            <pc:docMk/>
            <pc:sldMk cId="2220646723" sldId="289"/>
            <ac:grpSpMk id="36" creationId="{45CDCE98-278B-4855-9604-8426A41809D7}"/>
          </ac:grpSpMkLst>
        </pc:grpChg>
        <pc:picChg chg="mod topLvl">
          <ac:chgData name="Steve Shellhammer" userId="0e71f22d-ee3e-49c0-82ff-dbc290af8082" providerId="ADAL" clId="{3C437FBB-9817-4100-B06C-7FDC6403FE04}" dt="2020-12-10T22:59:59.087" v="1516" actId="164"/>
          <ac:picMkLst>
            <pc:docMk/>
            <pc:sldMk cId="2220646723" sldId="289"/>
            <ac:picMk id="8" creationId="{643673FD-DDBF-4264-BA87-6FF37D5A47DF}"/>
          </ac:picMkLst>
        </pc:picChg>
      </pc:sldChg>
      <pc:sldChg chg="addSp delSp modSp mod">
        <pc:chgData name="Steve Shellhammer" userId="0e71f22d-ee3e-49c0-82ff-dbc290af8082" providerId="ADAL" clId="{3C437FBB-9817-4100-B06C-7FDC6403FE04}" dt="2020-12-10T22:58:14.915" v="1483" actId="164"/>
        <pc:sldMkLst>
          <pc:docMk/>
          <pc:sldMk cId="174726384" sldId="290"/>
        </pc:sldMkLst>
        <pc:spChg chg="mod">
          <ac:chgData name="Steve Shellhammer" userId="0e71f22d-ee3e-49c0-82ff-dbc290af8082" providerId="ADAL" clId="{3C437FBB-9817-4100-B06C-7FDC6403FE04}" dt="2020-12-10T22:57:05.319" v="1465" actId="20577"/>
          <ac:spMkLst>
            <pc:docMk/>
            <pc:sldMk cId="174726384" sldId="290"/>
            <ac:spMk id="2" creationId="{FFE97CFE-B58E-438F-BB00-3D27E1A257E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1" creationId="{DA729C80-9223-4759-94C4-A468232D60B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2" creationId="{97D14AB6-12D1-478B-9626-1C0E9EB5D3C7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3" creationId="{35B42AF5-217D-4CDD-B19F-BC8C5DB6D52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5" creationId="{24F064D1-9051-4AD8-A77A-DC4ABA019D8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6" creationId="{974234DB-DE09-4F90-83D9-C6C963785A3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7" creationId="{A6FAD50D-3569-46CD-8096-BB979A4F4479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8" creationId="{86D8677A-82BB-48C4-B8EC-6F5D1914CA8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9" creationId="{C53E324F-D6EC-4194-BD29-244E273AD12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0" creationId="{D6D1F9EB-7ED9-4657-AB18-FE17D49C7D11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1" creationId="{3B2F61DF-2295-4913-9907-3161A8A7137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2" creationId="{1896A428-85E1-4376-93D2-9128DF76957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3" creationId="{76DA77C2-8B5E-4913-88F8-C649447E8CB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4" creationId="{FA1A7073-56DE-4E8C-BEC8-DA256DFBD41E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5" creationId="{01269A1B-9457-4EA0-88D2-2E90FCF38581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6" creationId="{500BFEEF-3C25-48ED-8E95-E3D7721D56F1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7" creationId="{E338EF76-4A42-44BC-9F6C-4F9637B18B3A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8" creationId="{A6391FE0-9A51-46FA-A166-FA6B52FA87E5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9" creationId="{C5F3278A-12B8-44F3-A19F-C763B89CBB65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0" creationId="{2AD89040-3640-4737-B302-533675CDF1B9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1" creationId="{916819C4-A235-4062-8B9A-4F6C9DBD32F3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2" creationId="{F2A5510C-3E2E-4F15-BFFE-0F74E844F930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3" creationId="{3945EFCA-F63B-4C31-B62B-7D2E4AC048C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4" creationId="{136931B8-C9A1-47CF-BE34-1FDC5CC97D4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5" creationId="{7B505DC6-0BE5-45E4-A269-F430A2C1142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6" creationId="{134F0459-B871-4DAB-BE24-44B9B452B91F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7" creationId="{89302258-D55E-4F97-A785-8DDCD4C48D1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8" creationId="{7E420BA2-F286-46A3-96FF-F1913847CDA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9" creationId="{ABD603F8-D3F8-4EA6-A414-E93AA53C4093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0" creationId="{56AF029B-33B1-48C1-A41F-1D4D4A47749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1" creationId="{CFAB1BC3-2F00-4015-A497-C42D5FE9CEE6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2" creationId="{CEF06AB2-CA1C-4657-B5B2-0F7099F72706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3" creationId="{701E7A44-F546-4A29-A65F-C7C7F1A7D5FE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4" creationId="{1C20DD64-7317-4852-B273-DDC24BA9FFF6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5" creationId="{94C7CA0F-2921-46C8-A7A2-988C4E855265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6" creationId="{6286A879-F914-4312-9ACB-793C4CF1B139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7" creationId="{AF6BAFF7-BC71-4405-9825-6D3DD3956DA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8" creationId="{42A8BE1A-F2CD-4AA6-8F75-BFA8C9F02F0C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9" creationId="{57D1CA9A-F6AA-4B1B-B5BE-8C97ADBBDDFA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90" creationId="{D1CC0648-35E3-4257-A5DF-5A0A9403CFEB}"/>
          </ac:spMkLst>
        </pc:spChg>
        <pc:grpChg chg="add mod">
          <ac:chgData name="Steve Shellhammer" userId="0e71f22d-ee3e-49c0-82ff-dbc290af8082" providerId="ADAL" clId="{3C437FBB-9817-4100-B06C-7FDC6403FE04}" dt="2020-12-10T22:58:14.915" v="1483" actId="164"/>
          <ac:grpSpMkLst>
            <pc:docMk/>
            <pc:sldMk cId="174726384" sldId="290"/>
            <ac:grpSpMk id="7" creationId="{32EC065C-7F73-49FE-A2FF-A5A7C28A5D90}"/>
          </ac:grpSpMkLst>
        </pc:grpChg>
        <pc:grpChg chg="del">
          <ac:chgData name="Steve Shellhammer" userId="0e71f22d-ee3e-49c0-82ff-dbc290af8082" providerId="ADAL" clId="{3C437FBB-9817-4100-B06C-7FDC6403FE04}" dt="2020-12-10T22:57:47.746" v="1478" actId="165"/>
          <ac:grpSpMkLst>
            <pc:docMk/>
            <pc:sldMk cId="174726384" sldId="290"/>
            <ac:grpSpMk id="49" creationId="{A37A61FD-AE56-4A21-8BB2-9EC3AC6D1665}"/>
          </ac:grpSpMkLst>
        </pc:grpChg>
        <pc:grpChg chg="del mod topLvl">
          <ac:chgData name="Steve Shellhammer" userId="0e71f22d-ee3e-49c0-82ff-dbc290af8082" providerId="ADAL" clId="{3C437FBB-9817-4100-B06C-7FDC6403FE04}" dt="2020-12-10T22:58:00.143" v="1479" actId="165"/>
          <ac:grpSpMkLst>
            <pc:docMk/>
            <pc:sldMk cId="174726384" sldId="290"/>
            <ac:grpSpMk id="50" creationId="{5BBB512C-5A17-4D70-B7CE-262C10F7CAB5}"/>
          </ac:grpSpMkLst>
        </pc:grpChg>
        <pc:picChg chg="mod topLvl">
          <ac:chgData name="Steve Shellhammer" userId="0e71f22d-ee3e-49c0-82ff-dbc290af8082" providerId="ADAL" clId="{3C437FBB-9817-4100-B06C-7FDC6403FE04}" dt="2020-12-10T22:58:14.915" v="1483" actId="164"/>
          <ac:picMkLst>
            <pc:docMk/>
            <pc:sldMk cId="174726384" sldId="290"/>
            <ac:picMk id="54" creationId="{FB85BEFB-E7D6-43FB-BCAD-510FC6AF13A5}"/>
          </ac:picMkLst>
        </pc:picChg>
      </pc:sldChg>
      <pc:sldMasterChg chg="modSldLayout">
        <pc:chgData name="Steve Shellhammer" userId="0e71f22d-ee3e-49c0-82ff-dbc290af8082" providerId="ADAL" clId="{3C437FBB-9817-4100-B06C-7FDC6403FE04}" dt="2020-12-10T00:33:30.008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C437FBB-9817-4100-B06C-7FDC6403FE04}" dt="2020-12-10T00:33:30.008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C437FBB-9817-4100-B06C-7FDC6403FE04}" dt="2020-12-10T00:33:30.008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56999982-6FD3-4CAA-BD6E-2133D32CA1BD}"/>
    <pc:docChg chg="undo custSel addSld delSld modSld">
      <pc:chgData name="Steve Shellhammer" userId="0e71f22d-ee3e-49c0-82ff-dbc290af8082" providerId="ADAL" clId="{56999982-6FD3-4CAA-BD6E-2133D32CA1BD}" dt="2020-09-14T21:08:08.295" v="3524" actId="108"/>
      <pc:docMkLst>
        <pc:docMk/>
      </pc:docMkLst>
      <pc:sldChg chg="modSp mod">
        <pc:chgData name="Steve Shellhammer" userId="0e71f22d-ee3e-49c0-82ff-dbc290af8082" providerId="ADAL" clId="{56999982-6FD3-4CAA-BD6E-2133D32CA1BD}" dt="2020-09-13T19:05:43.108" v="19" actId="20577"/>
        <pc:sldMkLst>
          <pc:docMk/>
          <pc:sldMk cId="0" sldId="256"/>
        </pc:sldMkLst>
        <pc:spChg chg="mod">
          <ac:chgData name="Steve Shellhammer" userId="0e71f22d-ee3e-49c0-82ff-dbc290af8082" providerId="ADAL" clId="{56999982-6FD3-4CAA-BD6E-2133D32CA1BD}" dt="2020-09-13T19:05:43.108" v="19" actId="20577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56999982-6FD3-4CAA-BD6E-2133D32CA1BD}" dt="2020-09-13T19:05:37.324" v="6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21:06:22.255" v="3515"/>
        <pc:sldMkLst>
          <pc:docMk/>
          <pc:sldMk cId="3899096490" sldId="265"/>
        </pc:sldMkLst>
        <pc:spChg chg="mod">
          <ac:chgData name="Steve Shellhammer" userId="0e71f22d-ee3e-49c0-82ff-dbc290af8082" providerId="ADAL" clId="{56999982-6FD3-4CAA-BD6E-2133D32CA1BD}" dt="2020-09-14T21:06:22.255" v="3515"/>
          <ac:spMkLst>
            <pc:docMk/>
            <pc:sldMk cId="3899096490" sldId="265"/>
            <ac:spMk id="3" creationId="{2A00D786-872E-4B1F-AA40-84EDA2EDB847}"/>
          </ac:spMkLst>
        </pc:spChg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632125" sldId="479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014374459" sldId="480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4238986428" sldId="481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3650932" sldId="483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165083760" sldId="484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334691016" sldId="485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2415202813" sldId="486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675243109" sldId="487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08908905" sldId="488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847141214" sldId="489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506027600" sldId="490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13986917" sldId="491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2263938305" sldId="492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46948756" sldId="494"/>
        </pc:sldMkLst>
      </pc:sldChg>
      <pc:sldChg chg="addSp delSp modSp new mod">
        <pc:chgData name="Steve Shellhammer" userId="0e71f22d-ee3e-49c0-82ff-dbc290af8082" providerId="ADAL" clId="{56999982-6FD3-4CAA-BD6E-2133D32CA1BD}" dt="2020-09-14T16:28:48.734" v="405" actId="122"/>
        <pc:sldMkLst>
          <pc:docMk/>
          <pc:sldMk cId="4191573319" sldId="495"/>
        </pc:sldMkLst>
        <pc:spChg chg="mod">
          <ac:chgData name="Steve Shellhammer" userId="0e71f22d-ee3e-49c0-82ff-dbc290af8082" providerId="ADAL" clId="{56999982-6FD3-4CAA-BD6E-2133D32CA1BD}" dt="2020-09-13T19:06:12.458" v="60" actId="404"/>
          <ac:spMkLst>
            <pc:docMk/>
            <pc:sldMk cId="4191573319" sldId="495"/>
            <ac:spMk id="2" creationId="{2CDEB4C8-B95D-4759-AE60-7CAD743C62E1}"/>
          </ac:spMkLst>
        </pc:spChg>
        <pc:spChg chg="del">
          <ac:chgData name="Steve Shellhammer" userId="0e71f22d-ee3e-49c0-82ff-dbc290af8082" providerId="ADAL" clId="{56999982-6FD3-4CAA-BD6E-2133D32CA1BD}" dt="2020-09-13T19:06:26.864" v="61" actId="3680"/>
          <ac:spMkLst>
            <pc:docMk/>
            <pc:sldMk cId="4191573319" sldId="495"/>
            <ac:spMk id="3" creationId="{F7C8E9A4-3DD4-414C-B2F6-AC122861836F}"/>
          </ac:spMkLst>
        </pc:spChg>
        <pc:graphicFrameChg chg="add mod ord modGraphic">
          <ac:chgData name="Steve Shellhammer" userId="0e71f22d-ee3e-49c0-82ff-dbc290af8082" providerId="ADAL" clId="{56999982-6FD3-4CAA-BD6E-2133D32CA1BD}" dt="2020-09-14T16:28:48.734" v="405" actId="122"/>
          <ac:graphicFrameMkLst>
            <pc:docMk/>
            <pc:sldMk cId="4191573319" sldId="495"/>
            <ac:graphicFrameMk id="7" creationId="{AF7E718F-95A9-499B-9AFC-57B2DFB3A6E0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16:26:04.361" v="403" actId="20577"/>
        <pc:sldMkLst>
          <pc:docMk/>
          <pc:sldMk cId="3401960948" sldId="496"/>
        </pc:sldMkLst>
        <pc:spChg chg="mod">
          <ac:chgData name="Steve Shellhammer" userId="0e71f22d-ee3e-49c0-82ff-dbc290af8082" providerId="ADAL" clId="{56999982-6FD3-4CAA-BD6E-2133D32CA1BD}" dt="2020-09-13T19:18:10.657" v="316" actId="20577"/>
          <ac:spMkLst>
            <pc:docMk/>
            <pc:sldMk cId="3401960948" sldId="496"/>
            <ac:spMk id="2" creationId="{2CDEB4C8-B95D-4759-AE60-7CAD743C62E1}"/>
          </ac:spMkLst>
        </pc:spChg>
        <pc:graphicFrameChg chg="mod modGraphic">
          <ac:chgData name="Steve Shellhammer" userId="0e71f22d-ee3e-49c0-82ff-dbc290af8082" providerId="ADAL" clId="{56999982-6FD3-4CAA-BD6E-2133D32CA1BD}" dt="2020-09-14T16:26:04.361" v="403" actId="20577"/>
          <ac:graphicFrameMkLst>
            <pc:docMk/>
            <pc:sldMk cId="3401960948" sldId="496"/>
            <ac:graphicFrameMk id="7" creationId="{AF7E718F-95A9-499B-9AFC-57B2DFB3A6E0}"/>
          </ac:graphicFrameMkLst>
        </pc:graphicFrameChg>
      </pc:sldChg>
      <pc:sldChg chg="addSp delSp modSp new mod">
        <pc:chgData name="Steve Shellhammer" userId="0e71f22d-ee3e-49c0-82ff-dbc290af8082" providerId="ADAL" clId="{56999982-6FD3-4CAA-BD6E-2133D32CA1BD}" dt="2020-09-14T18:38:57.478" v="1252" actId="6549"/>
        <pc:sldMkLst>
          <pc:docMk/>
          <pc:sldMk cId="3701075078" sldId="497"/>
        </pc:sldMkLst>
        <pc:spChg chg="mod">
          <ac:chgData name="Steve Shellhammer" userId="0e71f22d-ee3e-49c0-82ff-dbc290af8082" providerId="ADAL" clId="{56999982-6FD3-4CAA-BD6E-2133D32CA1BD}" dt="2020-09-14T18:29:30.647" v="1251" actId="6549"/>
          <ac:spMkLst>
            <pc:docMk/>
            <pc:sldMk cId="3701075078" sldId="497"/>
            <ac:spMk id="2" creationId="{64FBB1BD-F12B-4E42-99D5-6763FD2C5EA0}"/>
          </ac:spMkLst>
        </pc:spChg>
        <pc:spChg chg="del mod">
          <ac:chgData name="Steve Shellhammer" userId="0e71f22d-ee3e-49c0-82ff-dbc290af8082" providerId="ADAL" clId="{56999982-6FD3-4CAA-BD6E-2133D32CA1BD}" dt="2020-09-14T18:05:15.295" v="491" actId="478"/>
          <ac:spMkLst>
            <pc:docMk/>
            <pc:sldMk cId="3701075078" sldId="497"/>
            <ac:spMk id="3" creationId="{C61EB13A-5DD5-46B4-9DE1-2182648A2511}"/>
          </ac:spMkLst>
        </pc:spChg>
        <pc:spChg chg="add del mod">
          <ac:chgData name="Steve Shellhammer" userId="0e71f22d-ee3e-49c0-82ff-dbc290af8082" providerId="ADAL" clId="{56999982-6FD3-4CAA-BD6E-2133D32CA1BD}" dt="2020-09-14T18:05:19.756" v="493" actId="478"/>
          <ac:spMkLst>
            <pc:docMk/>
            <pc:sldMk cId="3701075078" sldId="497"/>
            <ac:spMk id="8" creationId="{CB07F10F-68A6-4ED7-9290-7EF4E96A38FC}"/>
          </ac:spMkLst>
        </pc:spChg>
        <pc:spChg chg="add mod">
          <ac:chgData name="Steve Shellhammer" userId="0e71f22d-ee3e-49c0-82ff-dbc290af8082" providerId="ADAL" clId="{56999982-6FD3-4CAA-BD6E-2133D32CA1BD}" dt="2020-09-14T18:38:57.478" v="1252" actId="6549"/>
          <ac:spMkLst>
            <pc:docMk/>
            <pc:sldMk cId="3701075078" sldId="497"/>
            <ac:spMk id="10" creationId="{7505EEF7-93E6-4313-A1A1-045F9E19097A}"/>
          </ac:spMkLst>
        </pc:spChg>
        <pc:graphicFrameChg chg="add mod modGraphic">
          <ac:chgData name="Steve Shellhammer" userId="0e71f22d-ee3e-49c0-82ff-dbc290af8082" providerId="ADAL" clId="{56999982-6FD3-4CAA-BD6E-2133D32CA1BD}" dt="2020-09-14T18:23:31.955" v="1219" actId="20577"/>
          <ac:graphicFrameMkLst>
            <pc:docMk/>
            <pc:sldMk cId="3701075078" sldId="497"/>
            <ac:graphicFrameMk id="9" creationId="{1EF253EE-6CEE-4799-A525-3363F4FABB58}"/>
          </ac:graphicFrameMkLst>
        </pc:graphicFrameChg>
      </pc:sldChg>
      <pc:sldChg chg="modSp new del mod">
        <pc:chgData name="Steve Shellhammer" userId="0e71f22d-ee3e-49c0-82ff-dbc290af8082" providerId="ADAL" clId="{56999982-6FD3-4CAA-BD6E-2133D32CA1BD}" dt="2020-09-14T18:39:06.862" v="1253" actId="47"/>
        <pc:sldMkLst>
          <pc:docMk/>
          <pc:sldMk cId="2270609276" sldId="498"/>
        </pc:sldMkLst>
        <pc:spChg chg="mod">
          <ac:chgData name="Steve Shellhammer" userId="0e71f22d-ee3e-49c0-82ff-dbc290af8082" providerId="ADAL" clId="{56999982-6FD3-4CAA-BD6E-2133D32CA1BD}" dt="2020-09-14T18:19:28.946" v="1088" actId="14100"/>
          <ac:spMkLst>
            <pc:docMk/>
            <pc:sldMk cId="2270609276" sldId="498"/>
            <ac:spMk id="3" creationId="{BB18DC1F-9E2A-4ACB-AB7F-BA247FF4E851}"/>
          </ac:spMkLst>
        </pc:spChg>
      </pc:sldChg>
      <pc:sldChg chg="modSp add mod">
        <pc:chgData name="Steve Shellhammer" userId="0e71f22d-ee3e-49c0-82ff-dbc290af8082" providerId="ADAL" clId="{56999982-6FD3-4CAA-BD6E-2133D32CA1BD}" dt="2020-09-14T18:53:33.146" v="1925" actId="20577"/>
        <pc:sldMkLst>
          <pc:docMk/>
          <pc:sldMk cId="2995030818" sldId="498"/>
        </pc:sldMkLst>
        <pc:spChg chg="mod">
          <ac:chgData name="Steve Shellhammer" userId="0e71f22d-ee3e-49c0-82ff-dbc290af8082" providerId="ADAL" clId="{56999982-6FD3-4CAA-BD6E-2133D32CA1BD}" dt="2020-09-14T18:39:31.096" v="1275" actId="20577"/>
          <ac:spMkLst>
            <pc:docMk/>
            <pc:sldMk cId="2995030818" sldId="498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8:53:33.146" v="1925" actId="20577"/>
          <ac:spMkLst>
            <pc:docMk/>
            <pc:sldMk cId="2995030818" sldId="498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18:48:54.450" v="1480"/>
          <ac:graphicFrameMkLst>
            <pc:docMk/>
            <pc:sldMk cId="2995030818" sldId="498"/>
            <ac:graphicFrameMk id="9" creationId="{1EF253EE-6CEE-4799-A525-3363F4FABB58}"/>
          </ac:graphicFrameMkLst>
        </pc:graphicFrameChg>
      </pc:sldChg>
      <pc:sldChg chg="addSp modSp new mod">
        <pc:chgData name="Steve Shellhammer" userId="0e71f22d-ee3e-49c0-82ff-dbc290af8082" providerId="ADAL" clId="{56999982-6FD3-4CAA-BD6E-2133D32CA1BD}" dt="2020-09-14T18:48:20.878" v="1479" actId="113"/>
        <pc:sldMkLst>
          <pc:docMk/>
          <pc:sldMk cId="534846813" sldId="499"/>
        </pc:sldMkLst>
        <pc:spChg chg="mod">
          <ac:chgData name="Steve Shellhammer" userId="0e71f22d-ee3e-49c0-82ff-dbc290af8082" providerId="ADAL" clId="{56999982-6FD3-4CAA-BD6E-2133D32CA1BD}" dt="2020-09-14T18:43:54.894" v="1313" actId="14100"/>
          <ac:spMkLst>
            <pc:docMk/>
            <pc:sldMk cId="534846813" sldId="499"/>
            <ac:spMk id="2" creationId="{698B9A7A-6622-4C90-BFD2-1A5F9DDBEB3D}"/>
          </ac:spMkLst>
        </pc:spChg>
        <pc:spChg chg="mod">
          <ac:chgData name="Steve Shellhammer" userId="0e71f22d-ee3e-49c0-82ff-dbc290af8082" providerId="ADAL" clId="{56999982-6FD3-4CAA-BD6E-2133D32CA1BD}" dt="2020-09-14T18:48:04.851" v="1478" actId="14100"/>
          <ac:spMkLst>
            <pc:docMk/>
            <pc:sldMk cId="534846813" sldId="499"/>
            <ac:spMk id="3" creationId="{3EC2BB32-032D-43A2-94F2-2FA7DBB4B41F}"/>
          </ac:spMkLst>
        </pc:spChg>
        <pc:graphicFrameChg chg="add mod modGraphic">
          <ac:chgData name="Steve Shellhammer" userId="0e71f22d-ee3e-49c0-82ff-dbc290af8082" providerId="ADAL" clId="{56999982-6FD3-4CAA-BD6E-2133D32CA1BD}" dt="2020-09-14T18:48:20.878" v="1479" actId="113"/>
          <ac:graphicFrameMkLst>
            <pc:docMk/>
            <pc:sldMk cId="534846813" sldId="499"/>
            <ac:graphicFrameMk id="7" creationId="{42F82BCF-3C2A-4E25-A63E-0A9DA607D51E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19:03:19.643" v="2236" actId="20577"/>
        <pc:sldMkLst>
          <pc:docMk/>
          <pc:sldMk cId="76461937" sldId="500"/>
        </pc:sldMkLst>
        <pc:spChg chg="mod">
          <ac:chgData name="Steve Shellhammer" userId="0e71f22d-ee3e-49c0-82ff-dbc290af8082" providerId="ADAL" clId="{56999982-6FD3-4CAA-BD6E-2133D32CA1BD}" dt="2020-09-14T18:58:17.657" v="1965" actId="313"/>
          <ac:spMkLst>
            <pc:docMk/>
            <pc:sldMk cId="76461937" sldId="500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9:02:42.647" v="2229" actId="14100"/>
          <ac:spMkLst>
            <pc:docMk/>
            <pc:sldMk cId="76461937" sldId="500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19:03:19.643" v="2236" actId="20577"/>
          <ac:graphicFrameMkLst>
            <pc:docMk/>
            <pc:sldMk cId="76461937" sldId="500"/>
            <ac:graphicFrameMk id="9" creationId="{1EF253EE-6CEE-4799-A525-3363F4FABB58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21:08:08.295" v="3524" actId="108"/>
        <pc:sldMkLst>
          <pc:docMk/>
          <pc:sldMk cId="1360978810" sldId="501"/>
        </pc:sldMkLst>
        <pc:spChg chg="mod">
          <ac:chgData name="Steve Shellhammer" userId="0e71f22d-ee3e-49c0-82ff-dbc290af8082" providerId="ADAL" clId="{56999982-6FD3-4CAA-BD6E-2133D32CA1BD}" dt="2020-09-14T19:03:56.522" v="2238"/>
          <ac:spMkLst>
            <pc:docMk/>
            <pc:sldMk cId="1360978810" sldId="501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9:08:46.705" v="2458"/>
          <ac:spMkLst>
            <pc:docMk/>
            <pc:sldMk cId="1360978810" sldId="501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21:08:08.295" v="3524" actId="108"/>
          <ac:graphicFrameMkLst>
            <pc:docMk/>
            <pc:sldMk cId="1360978810" sldId="501"/>
            <ac:graphicFrameMk id="9" creationId="{1EF253EE-6CEE-4799-A525-3363F4FABB58}"/>
          </ac:graphicFrameMkLst>
        </pc:graphicFrameChg>
      </pc:sldChg>
      <pc:sldChg chg="modSp new mod">
        <pc:chgData name="Steve Shellhammer" userId="0e71f22d-ee3e-49c0-82ff-dbc290af8082" providerId="ADAL" clId="{56999982-6FD3-4CAA-BD6E-2133D32CA1BD}" dt="2020-09-14T20:22:03.875" v="2973" actId="20577"/>
        <pc:sldMkLst>
          <pc:docMk/>
          <pc:sldMk cId="3497604811" sldId="502"/>
        </pc:sldMkLst>
        <pc:spChg chg="mod">
          <ac:chgData name="Steve Shellhammer" userId="0e71f22d-ee3e-49c0-82ff-dbc290af8082" providerId="ADAL" clId="{56999982-6FD3-4CAA-BD6E-2133D32CA1BD}" dt="2020-09-14T20:17:19.559" v="2511" actId="14100"/>
          <ac:spMkLst>
            <pc:docMk/>
            <pc:sldMk cId="3497604811" sldId="502"/>
            <ac:spMk id="2" creationId="{E4C22430-9B42-474B-B0F4-51A0FBF06F16}"/>
          </ac:spMkLst>
        </pc:spChg>
        <pc:spChg chg="mod">
          <ac:chgData name="Steve Shellhammer" userId="0e71f22d-ee3e-49c0-82ff-dbc290af8082" providerId="ADAL" clId="{56999982-6FD3-4CAA-BD6E-2133D32CA1BD}" dt="2020-09-14T20:22:03.875" v="2973" actId="20577"/>
          <ac:spMkLst>
            <pc:docMk/>
            <pc:sldMk cId="3497604811" sldId="502"/>
            <ac:spMk id="3" creationId="{2A0DFA0A-94C9-4923-8329-CB792A87B1BA}"/>
          </ac:spMkLst>
        </pc:spChg>
      </pc:sldChg>
      <pc:sldChg chg="addSp delSp modSp add mod">
        <pc:chgData name="Steve Shellhammer" userId="0e71f22d-ee3e-49c0-82ff-dbc290af8082" providerId="ADAL" clId="{56999982-6FD3-4CAA-BD6E-2133D32CA1BD}" dt="2020-09-14T21:04:16.895" v="3511" actId="1076"/>
        <pc:sldMkLst>
          <pc:docMk/>
          <pc:sldMk cId="1397097132" sldId="503"/>
        </pc:sldMkLst>
        <pc:spChg chg="mod">
          <ac:chgData name="Steve Shellhammer" userId="0e71f22d-ee3e-49c0-82ff-dbc290af8082" providerId="ADAL" clId="{56999982-6FD3-4CAA-BD6E-2133D32CA1BD}" dt="2020-09-14T20:53:41.969" v="3144" actId="14100"/>
          <ac:spMkLst>
            <pc:docMk/>
            <pc:sldMk cId="1397097132" sldId="503"/>
            <ac:spMk id="2" creationId="{64FBB1BD-F12B-4E42-99D5-6763FD2C5EA0}"/>
          </ac:spMkLst>
        </pc:spChg>
        <pc:spChg chg="add del mod">
          <ac:chgData name="Steve Shellhammer" userId="0e71f22d-ee3e-49c0-82ff-dbc290af8082" providerId="ADAL" clId="{56999982-6FD3-4CAA-BD6E-2133D32CA1BD}" dt="2020-09-14T20:57:51.473" v="3209" actId="478"/>
          <ac:spMkLst>
            <pc:docMk/>
            <pc:sldMk cId="1397097132" sldId="503"/>
            <ac:spMk id="8" creationId="{98F655DB-A1BA-4271-A628-2545597668A6}"/>
          </ac:spMkLst>
        </pc:spChg>
        <pc:spChg chg="mod">
          <ac:chgData name="Steve Shellhammer" userId="0e71f22d-ee3e-49c0-82ff-dbc290af8082" providerId="ADAL" clId="{56999982-6FD3-4CAA-BD6E-2133D32CA1BD}" dt="2020-09-14T21:04:16.895" v="3511" actId="1076"/>
          <ac:spMkLst>
            <pc:docMk/>
            <pc:sldMk cId="1397097132" sldId="503"/>
            <ac:spMk id="10" creationId="{7505EEF7-93E6-4313-A1A1-045F9E19097A}"/>
          </ac:spMkLst>
        </pc:spChg>
        <pc:spChg chg="add del mod">
          <ac:chgData name="Steve Shellhammer" userId="0e71f22d-ee3e-49c0-82ff-dbc290af8082" providerId="ADAL" clId="{56999982-6FD3-4CAA-BD6E-2133D32CA1BD}" dt="2020-09-14T20:59:06.762" v="3220" actId="478"/>
          <ac:spMkLst>
            <pc:docMk/>
            <pc:sldMk cId="1397097132" sldId="503"/>
            <ac:spMk id="11" creationId="{BA5089D7-02D3-4171-84D1-3D8CE56CB013}"/>
          </ac:spMkLst>
        </pc:spChg>
        <pc:spChg chg="add mod">
          <ac:chgData name="Steve Shellhammer" userId="0e71f22d-ee3e-49c0-82ff-dbc290af8082" providerId="ADAL" clId="{56999982-6FD3-4CAA-BD6E-2133D32CA1BD}" dt="2020-09-14T21:02:02.014" v="3266" actId="1076"/>
          <ac:spMkLst>
            <pc:docMk/>
            <pc:sldMk cId="1397097132" sldId="503"/>
            <ac:spMk id="15" creationId="{AD8DF2B4-C37B-4D76-A5D9-7CE5B9C5E4C4}"/>
          </ac:spMkLst>
        </pc:spChg>
        <pc:spChg chg="add mod">
          <ac:chgData name="Steve Shellhammer" userId="0e71f22d-ee3e-49c0-82ff-dbc290af8082" providerId="ADAL" clId="{56999982-6FD3-4CAA-BD6E-2133D32CA1BD}" dt="2020-09-14T21:02:38.473" v="3287" actId="207"/>
          <ac:spMkLst>
            <pc:docMk/>
            <pc:sldMk cId="1397097132" sldId="503"/>
            <ac:spMk id="17" creationId="{14F67CFC-9D00-4B77-AB84-24247F5D021D}"/>
          </ac:spMkLst>
        </pc:spChg>
        <pc:graphicFrameChg chg="mod modGraphic">
          <ac:chgData name="Steve Shellhammer" userId="0e71f22d-ee3e-49c0-82ff-dbc290af8082" providerId="ADAL" clId="{56999982-6FD3-4CAA-BD6E-2133D32CA1BD}" dt="2020-09-14T20:53:53.726" v="3155" actId="1038"/>
          <ac:graphicFrameMkLst>
            <pc:docMk/>
            <pc:sldMk cId="1397097132" sldId="503"/>
            <ac:graphicFrameMk id="9" creationId="{1EF253EE-6CEE-4799-A525-3363F4FABB58}"/>
          </ac:graphicFrameMkLst>
        </pc:graphicFrameChg>
        <pc:cxnChg chg="add mod">
          <ac:chgData name="Steve Shellhammer" userId="0e71f22d-ee3e-49c0-82ff-dbc290af8082" providerId="ADAL" clId="{56999982-6FD3-4CAA-BD6E-2133D32CA1BD}" dt="2020-09-14T21:00:16.355" v="3226" actId="1582"/>
          <ac:cxnSpMkLst>
            <pc:docMk/>
            <pc:sldMk cId="1397097132" sldId="503"/>
            <ac:cxnSpMk id="7" creationId="{0C5E101A-A773-409F-B348-3DDD57644D36}"/>
          </ac:cxnSpMkLst>
        </pc:cxnChg>
        <pc:cxnChg chg="add mod">
          <ac:chgData name="Steve Shellhammer" userId="0e71f22d-ee3e-49c0-82ff-dbc290af8082" providerId="ADAL" clId="{56999982-6FD3-4CAA-BD6E-2133D32CA1BD}" dt="2020-09-14T21:00:34.673" v="3229" actId="14100"/>
          <ac:cxnSpMkLst>
            <pc:docMk/>
            <pc:sldMk cId="1397097132" sldId="503"/>
            <ac:cxnSpMk id="13" creationId="{3FA74FE2-D8EE-4579-A1A3-4F7DC5F71615}"/>
          </ac:cxnSpMkLst>
        </pc:cxnChg>
      </pc:sldChg>
      <pc:sldChg chg="addSp delSp modSp new del mod">
        <pc:chgData name="Steve Shellhammer" userId="0e71f22d-ee3e-49c0-82ff-dbc290af8082" providerId="ADAL" clId="{56999982-6FD3-4CAA-BD6E-2133D32CA1BD}" dt="2020-09-14T21:04:32.203" v="3512" actId="47"/>
        <pc:sldMkLst>
          <pc:docMk/>
          <pc:sldMk cId="363676038" sldId="504"/>
        </pc:sldMkLst>
        <pc:spChg chg="mod">
          <ac:chgData name="Steve Shellhammer" userId="0e71f22d-ee3e-49c0-82ff-dbc290af8082" providerId="ADAL" clId="{56999982-6FD3-4CAA-BD6E-2133D32CA1BD}" dt="2020-09-14T20:57:11.333" v="3203" actId="2711"/>
          <ac:spMkLst>
            <pc:docMk/>
            <pc:sldMk cId="363676038" sldId="504"/>
            <ac:spMk id="3" creationId="{634C7F6D-B7DB-42C3-BA2D-B3C0BD732570}"/>
          </ac:spMkLst>
        </pc:spChg>
        <pc:spChg chg="add del mod">
          <ac:chgData name="Steve Shellhammer" userId="0e71f22d-ee3e-49c0-82ff-dbc290af8082" providerId="ADAL" clId="{56999982-6FD3-4CAA-BD6E-2133D32CA1BD}" dt="2020-09-14T20:55:22.508" v="3186" actId="478"/>
          <ac:spMkLst>
            <pc:docMk/>
            <pc:sldMk cId="363676038" sldId="504"/>
            <ac:spMk id="7" creationId="{09AC554A-2D6F-4066-AC65-9190AB858922}"/>
          </ac:spMkLst>
        </pc:spChg>
        <pc:picChg chg="add del mod">
          <ac:chgData name="Steve Shellhammer" userId="0e71f22d-ee3e-49c0-82ff-dbc290af8082" providerId="ADAL" clId="{56999982-6FD3-4CAA-BD6E-2133D32CA1BD}" dt="2020-09-14T20:58:52.555" v="3219" actId="478"/>
          <ac:picMkLst>
            <pc:docMk/>
            <pc:sldMk cId="363676038" sldId="504"/>
            <ac:picMk id="9" creationId="{C12D392B-1A31-4FD7-9200-FBC96ABBF9EA}"/>
          </ac:picMkLst>
        </pc:pic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734068DB-54C7-4379-A02D-087E7405FD37}"/>
    <pc:docChg chg="undo custSel modSld">
      <pc:chgData name="Steve Shellhammer" userId="0e71f22d-ee3e-49c0-82ff-dbc290af8082" providerId="ADAL" clId="{734068DB-54C7-4379-A02D-087E7405FD37}" dt="2020-10-14T23:06:08.454" v="308"/>
      <pc:docMkLst>
        <pc:docMk/>
      </pc:docMkLst>
      <pc:sldChg chg="modSp mod">
        <pc:chgData name="Steve Shellhammer" userId="0e71f22d-ee3e-49c0-82ff-dbc290af8082" providerId="ADAL" clId="{734068DB-54C7-4379-A02D-087E7405FD37}" dt="2020-10-14T23:02:37.040" v="303" actId="20577"/>
        <pc:sldMkLst>
          <pc:docMk/>
          <pc:sldMk cId="0" sldId="256"/>
        </pc:sldMkLst>
        <pc:spChg chg="mod">
          <ac:chgData name="Steve Shellhammer" userId="0e71f22d-ee3e-49c0-82ff-dbc290af8082" providerId="ADAL" clId="{734068DB-54C7-4379-A02D-087E7405FD37}" dt="2020-10-14T23:02:37.040" v="30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734068DB-54C7-4379-A02D-087E7405FD37}" dt="2020-10-14T17:57:50.076" v="3" actId="20577"/>
        <pc:sldMkLst>
          <pc:docMk/>
          <pc:sldMk cId="3504662212" sldId="257"/>
        </pc:sldMkLst>
        <pc:spChg chg="mod">
          <ac:chgData name="Steve Shellhammer" userId="0e71f22d-ee3e-49c0-82ff-dbc290af8082" providerId="ADAL" clId="{734068DB-54C7-4379-A02D-087E7405FD37}" dt="2020-10-14T17:57:50.076" v="3" actId="20577"/>
          <ac:spMkLst>
            <pc:docMk/>
            <pc:sldMk cId="3504662212" sldId="257"/>
            <ac:spMk id="2" creationId="{1DE886E6-DEA9-46F3-8728-40FAEBC5C1F0}"/>
          </ac:spMkLst>
        </pc:spChg>
      </pc:sldChg>
      <pc:sldChg chg="modSp mod">
        <pc:chgData name="Steve Shellhammer" userId="0e71f22d-ee3e-49c0-82ff-dbc290af8082" providerId="ADAL" clId="{734068DB-54C7-4379-A02D-087E7405FD37}" dt="2020-10-14T22:48:43.436" v="263" actId="20577"/>
        <pc:sldMkLst>
          <pc:docMk/>
          <pc:sldMk cId="3047734888" sldId="260"/>
        </pc:sldMkLst>
        <pc:spChg chg="mod">
          <ac:chgData name="Steve Shellhammer" userId="0e71f22d-ee3e-49c0-82ff-dbc290af8082" providerId="ADAL" clId="{734068DB-54C7-4379-A02D-087E7405FD37}" dt="2020-10-14T22:48:43.436" v="263" actId="20577"/>
          <ac:spMkLst>
            <pc:docMk/>
            <pc:sldMk cId="3047734888" sldId="260"/>
            <ac:spMk id="8" creationId="{FBFC1A1F-A8E4-4822-9D14-A13135CF04AA}"/>
          </ac:spMkLst>
        </pc:spChg>
      </pc:sldChg>
      <pc:sldChg chg="modSp mod">
        <pc:chgData name="Steve Shellhammer" userId="0e71f22d-ee3e-49c0-82ff-dbc290af8082" providerId="ADAL" clId="{734068DB-54C7-4379-A02D-087E7405FD37}" dt="2020-10-14T21:46:57.292" v="262" actId="115"/>
        <pc:sldMkLst>
          <pc:docMk/>
          <pc:sldMk cId="2736632774" sldId="261"/>
        </pc:sldMkLst>
        <pc:spChg chg="mod">
          <ac:chgData name="Steve Shellhammer" userId="0e71f22d-ee3e-49c0-82ff-dbc290af8082" providerId="ADAL" clId="{734068DB-54C7-4379-A02D-087E7405FD37}" dt="2020-10-14T21:46:57.292" v="262" actId="115"/>
          <ac:spMkLst>
            <pc:docMk/>
            <pc:sldMk cId="2736632774" sldId="261"/>
            <ac:spMk id="3" creationId="{49BC3ABB-798F-4918-9726-9FE25534A486}"/>
          </ac:spMkLst>
        </pc:spChg>
      </pc:sldChg>
      <pc:sldChg chg="delSp modSp mod">
        <pc:chgData name="Steve Shellhammer" userId="0e71f22d-ee3e-49c0-82ff-dbc290af8082" providerId="ADAL" clId="{734068DB-54C7-4379-A02D-087E7405FD37}" dt="2020-10-14T21:30:12.241" v="20" actId="1076"/>
        <pc:sldMkLst>
          <pc:docMk/>
          <pc:sldMk cId="694721252" sldId="262"/>
        </pc:sldMkLst>
        <pc:picChg chg="del">
          <ac:chgData name="Steve Shellhammer" userId="0e71f22d-ee3e-49c0-82ff-dbc290af8082" providerId="ADAL" clId="{734068DB-54C7-4379-A02D-087E7405FD37}" dt="2020-10-14T21:29:18.213" v="5" actId="478"/>
          <ac:picMkLst>
            <pc:docMk/>
            <pc:sldMk cId="694721252" sldId="262"/>
            <ac:picMk id="7" creationId="{3A2D06A7-C982-4772-B57E-3AA061823BBA}"/>
          </ac:picMkLst>
        </pc:picChg>
        <pc:picChg chg="mod ord">
          <ac:chgData name="Steve Shellhammer" userId="0e71f22d-ee3e-49c0-82ff-dbc290af8082" providerId="ADAL" clId="{734068DB-54C7-4379-A02D-087E7405FD37}" dt="2020-10-14T21:30:12.241" v="20" actId="1076"/>
          <ac:picMkLst>
            <pc:docMk/>
            <pc:sldMk cId="694721252" sldId="262"/>
            <ac:picMk id="8" creationId="{84C6DA5D-E80C-4275-9D24-04EE7804442C}"/>
          </ac:picMkLst>
        </pc:picChg>
      </pc:sldChg>
      <pc:sldChg chg="delSp modSp mod">
        <pc:chgData name="Steve Shellhammer" userId="0e71f22d-ee3e-49c0-82ff-dbc290af8082" providerId="ADAL" clId="{734068DB-54C7-4379-A02D-087E7405FD37}" dt="2020-10-14T21:31:10.172" v="31" actId="167"/>
        <pc:sldMkLst>
          <pc:docMk/>
          <pc:sldMk cId="2787336469" sldId="263"/>
        </pc:sldMkLst>
        <pc:picChg chg="del">
          <ac:chgData name="Steve Shellhammer" userId="0e71f22d-ee3e-49c0-82ff-dbc290af8082" providerId="ADAL" clId="{734068DB-54C7-4379-A02D-087E7405FD37}" dt="2020-10-14T21:30:21.391" v="21" actId="478"/>
          <ac:picMkLst>
            <pc:docMk/>
            <pc:sldMk cId="2787336469" sldId="263"/>
            <ac:picMk id="7" creationId="{DE83D71A-2F50-4A81-BFF5-F352E937DC83}"/>
          </ac:picMkLst>
        </pc:picChg>
        <pc:picChg chg="mod ord">
          <ac:chgData name="Steve Shellhammer" userId="0e71f22d-ee3e-49c0-82ff-dbc290af8082" providerId="ADAL" clId="{734068DB-54C7-4379-A02D-087E7405FD37}" dt="2020-10-14T21:31:10.172" v="31" actId="167"/>
          <ac:picMkLst>
            <pc:docMk/>
            <pc:sldMk cId="2787336469" sldId="263"/>
            <ac:picMk id="8" creationId="{F00AB987-04C7-4569-BEB8-615DF033950C}"/>
          </ac:picMkLst>
        </pc:picChg>
      </pc:sldChg>
      <pc:sldChg chg="modSp mod">
        <pc:chgData name="Steve Shellhammer" userId="0e71f22d-ee3e-49c0-82ff-dbc290af8082" providerId="ADAL" clId="{734068DB-54C7-4379-A02D-087E7405FD37}" dt="2020-10-14T21:40:40.028" v="140" actId="20577"/>
        <pc:sldMkLst>
          <pc:docMk/>
          <pc:sldMk cId="382149807" sldId="264"/>
        </pc:sldMkLst>
        <pc:spChg chg="mod">
          <ac:chgData name="Steve Shellhammer" userId="0e71f22d-ee3e-49c0-82ff-dbc290af8082" providerId="ADAL" clId="{734068DB-54C7-4379-A02D-087E7405FD37}" dt="2020-10-14T21:38:18.069" v="117" actId="1076"/>
          <ac:spMkLst>
            <pc:docMk/>
            <pc:sldMk cId="382149807" sldId="264"/>
            <ac:spMk id="8" creationId="{2E70E45C-62EF-43BF-9453-B617D5CBF6F2}"/>
          </ac:spMkLst>
        </pc:spChg>
        <pc:spChg chg="mod">
          <ac:chgData name="Steve Shellhammer" userId="0e71f22d-ee3e-49c0-82ff-dbc290af8082" providerId="ADAL" clId="{734068DB-54C7-4379-A02D-087E7405FD37}" dt="2020-10-14T21:40:40.028" v="140" actId="20577"/>
          <ac:spMkLst>
            <pc:docMk/>
            <pc:sldMk cId="382149807" sldId="264"/>
            <ac:spMk id="9" creationId="{598235D6-AFD3-434A-8173-459E9ED4DBB6}"/>
          </ac:spMkLst>
        </pc:spChg>
        <pc:graphicFrameChg chg="mod modGraphic">
          <ac:chgData name="Steve Shellhammer" userId="0e71f22d-ee3e-49c0-82ff-dbc290af8082" providerId="ADAL" clId="{734068DB-54C7-4379-A02D-087E7405FD37}" dt="2020-10-14T21:39:42.125" v="135" actId="20577"/>
          <ac:graphicFrameMkLst>
            <pc:docMk/>
            <pc:sldMk cId="382149807" sldId="264"/>
            <ac:graphicFrameMk id="7" creationId="{2387FCD1-C402-4015-AFD6-6FF513869D62}"/>
          </ac:graphicFrameMkLst>
        </pc:graphicFrameChg>
      </pc:sldChg>
      <pc:sldChg chg="modSp mod">
        <pc:chgData name="Steve Shellhammer" userId="0e71f22d-ee3e-49c0-82ff-dbc290af8082" providerId="ADAL" clId="{734068DB-54C7-4379-A02D-087E7405FD37}" dt="2020-10-14T21:41:39.396" v="156" actId="20577"/>
        <pc:sldMkLst>
          <pc:docMk/>
          <pc:sldMk cId="1742488742" sldId="271"/>
        </pc:sldMkLst>
        <pc:spChg chg="mod">
          <ac:chgData name="Steve Shellhammer" userId="0e71f22d-ee3e-49c0-82ff-dbc290af8082" providerId="ADAL" clId="{734068DB-54C7-4379-A02D-087E7405FD37}" dt="2020-10-14T21:41:01.789" v="142" actId="20577"/>
          <ac:spMkLst>
            <pc:docMk/>
            <pc:sldMk cId="1742488742" sldId="271"/>
            <ac:spMk id="18" creationId="{BC532BDB-C0B7-4F13-B64B-411E798D2612}"/>
          </ac:spMkLst>
        </pc:spChg>
        <pc:spChg chg="mod">
          <ac:chgData name="Steve Shellhammer" userId="0e71f22d-ee3e-49c0-82ff-dbc290af8082" providerId="ADAL" clId="{734068DB-54C7-4379-A02D-087E7405FD37}" dt="2020-10-14T21:41:05.773" v="146" actId="20577"/>
          <ac:spMkLst>
            <pc:docMk/>
            <pc:sldMk cId="1742488742" sldId="271"/>
            <ac:spMk id="20" creationId="{32BBBF6E-31C5-43E3-ADBD-7B1C67876264}"/>
          </ac:spMkLst>
        </pc:spChg>
        <pc:spChg chg="mod">
          <ac:chgData name="Steve Shellhammer" userId="0e71f22d-ee3e-49c0-82ff-dbc290af8082" providerId="ADAL" clId="{734068DB-54C7-4379-A02D-087E7405FD37}" dt="2020-10-14T21:41:25.547" v="152" actId="20577"/>
          <ac:spMkLst>
            <pc:docMk/>
            <pc:sldMk cId="1742488742" sldId="271"/>
            <ac:spMk id="26" creationId="{654AB1E8-001E-47A7-9005-AE5C69CDD1D2}"/>
          </ac:spMkLst>
        </pc:spChg>
        <pc:spChg chg="mod">
          <ac:chgData name="Steve Shellhammer" userId="0e71f22d-ee3e-49c0-82ff-dbc290af8082" providerId="ADAL" clId="{734068DB-54C7-4379-A02D-087E7405FD37}" dt="2020-10-14T21:41:28.270" v="154" actId="20577"/>
          <ac:spMkLst>
            <pc:docMk/>
            <pc:sldMk cId="1742488742" sldId="271"/>
            <ac:spMk id="28" creationId="{4210B131-9CE8-444F-8F03-14CED46A8E95}"/>
          </ac:spMkLst>
        </pc:spChg>
        <pc:spChg chg="mod">
          <ac:chgData name="Steve Shellhammer" userId="0e71f22d-ee3e-49c0-82ff-dbc290af8082" providerId="ADAL" clId="{734068DB-54C7-4379-A02D-087E7405FD37}" dt="2020-10-14T21:41:39.396" v="156" actId="20577"/>
          <ac:spMkLst>
            <pc:docMk/>
            <pc:sldMk cId="1742488742" sldId="271"/>
            <ac:spMk id="29" creationId="{EA2224C5-4A25-4103-B458-CF9D91E56CE4}"/>
          </ac:spMkLst>
        </pc:spChg>
      </pc:sldChg>
      <pc:sldChg chg="modSp mod">
        <pc:chgData name="Steve Shellhammer" userId="0e71f22d-ee3e-49c0-82ff-dbc290af8082" providerId="ADAL" clId="{734068DB-54C7-4379-A02D-087E7405FD37}" dt="2020-10-14T21:42:53.343" v="178" actId="20577"/>
        <pc:sldMkLst>
          <pc:docMk/>
          <pc:sldMk cId="4174096504" sldId="272"/>
        </pc:sldMkLst>
        <pc:spChg chg="mod">
          <ac:chgData name="Steve Shellhammer" userId="0e71f22d-ee3e-49c0-82ff-dbc290af8082" providerId="ADAL" clId="{734068DB-54C7-4379-A02D-087E7405FD37}" dt="2020-10-14T21:42:46.217" v="176" actId="1076"/>
          <ac:spMkLst>
            <pc:docMk/>
            <pc:sldMk cId="4174096504" sldId="272"/>
            <ac:spMk id="2" creationId="{E36B253B-0ABE-44E9-A1B9-C51964BB1704}"/>
          </ac:spMkLst>
        </pc:spChg>
        <pc:spChg chg="mod">
          <ac:chgData name="Steve Shellhammer" userId="0e71f22d-ee3e-49c0-82ff-dbc290af8082" providerId="ADAL" clId="{734068DB-54C7-4379-A02D-087E7405FD37}" dt="2020-10-14T21:42:11.181" v="158" actId="20577"/>
          <ac:spMkLst>
            <pc:docMk/>
            <pc:sldMk cId="4174096504" sldId="272"/>
            <ac:spMk id="16" creationId="{2F8AEE93-526A-4792-A9AC-DF53DB500DFD}"/>
          </ac:spMkLst>
        </pc:spChg>
        <pc:spChg chg="mod">
          <ac:chgData name="Steve Shellhammer" userId="0e71f22d-ee3e-49c0-82ff-dbc290af8082" providerId="ADAL" clId="{734068DB-54C7-4379-A02D-087E7405FD37}" dt="2020-10-14T21:42:14.159" v="160" actId="20577"/>
          <ac:spMkLst>
            <pc:docMk/>
            <pc:sldMk cId="4174096504" sldId="272"/>
            <ac:spMk id="18" creationId="{818CD5B5-AC8C-4A6A-82FB-2481ACB6E0B6}"/>
          </ac:spMkLst>
        </pc:spChg>
        <pc:spChg chg="mod">
          <ac:chgData name="Steve Shellhammer" userId="0e71f22d-ee3e-49c0-82ff-dbc290af8082" providerId="ADAL" clId="{734068DB-54C7-4379-A02D-087E7405FD37}" dt="2020-10-14T21:42:17.883" v="162" actId="20577"/>
          <ac:spMkLst>
            <pc:docMk/>
            <pc:sldMk cId="4174096504" sldId="272"/>
            <ac:spMk id="24" creationId="{8E6C7B85-0946-4080-9D59-D58141CB011C}"/>
          </ac:spMkLst>
        </pc:spChg>
        <pc:spChg chg="mod">
          <ac:chgData name="Steve Shellhammer" userId="0e71f22d-ee3e-49c0-82ff-dbc290af8082" providerId="ADAL" clId="{734068DB-54C7-4379-A02D-087E7405FD37}" dt="2020-10-14T21:42:20.604" v="164" actId="20577"/>
          <ac:spMkLst>
            <pc:docMk/>
            <pc:sldMk cId="4174096504" sldId="272"/>
            <ac:spMk id="26" creationId="{20714AE2-9D26-4283-BF3B-17EDA46D12D3}"/>
          </ac:spMkLst>
        </pc:spChg>
        <pc:spChg chg="mod">
          <ac:chgData name="Steve Shellhammer" userId="0e71f22d-ee3e-49c0-82ff-dbc290af8082" providerId="ADAL" clId="{734068DB-54C7-4379-A02D-087E7405FD37}" dt="2020-10-14T21:42:22.876" v="166" actId="20577"/>
          <ac:spMkLst>
            <pc:docMk/>
            <pc:sldMk cId="4174096504" sldId="272"/>
            <ac:spMk id="48" creationId="{E1234935-A104-40E8-95D9-04CD497C0E57}"/>
          </ac:spMkLst>
        </pc:spChg>
        <pc:spChg chg="mod">
          <ac:chgData name="Steve Shellhammer" userId="0e71f22d-ee3e-49c0-82ff-dbc290af8082" providerId="ADAL" clId="{734068DB-54C7-4379-A02D-087E7405FD37}" dt="2020-10-14T21:42:25.420" v="168" actId="20577"/>
          <ac:spMkLst>
            <pc:docMk/>
            <pc:sldMk cId="4174096504" sldId="272"/>
            <ac:spMk id="50" creationId="{DB9984DB-811E-4C80-A667-30C0D67C6E54}"/>
          </ac:spMkLst>
        </pc:spChg>
        <pc:spChg chg="mod">
          <ac:chgData name="Steve Shellhammer" userId="0e71f22d-ee3e-49c0-82ff-dbc290af8082" providerId="ADAL" clId="{734068DB-54C7-4379-A02D-087E7405FD37}" dt="2020-10-14T21:42:28.252" v="170" actId="20577"/>
          <ac:spMkLst>
            <pc:docMk/>
            <pc:sldMk cId="4174096504" sldId="272"/>
            <ac:spMk id="56" creationId="{C669D248-FFB1-42D1-8800-4E0E7887C3BF}"/>
          </ac:spMkLst>
        </pc:spChg>
        <pc:spChg chg="mod">
          <ac:chgData name="Steve Shellhammer" userId="0e71f22d-ee3e-49c0-82ff-dbc290af8082" providerId="ADAL" clId="{734068DB-54C7-4379-A02D-087E7405FD37}" dt="2020-10-14T21:42:53.343" v="178" actId="20577"/>
          <ac:spMkLst>
            <pc:docMk/>
            <pc:sldMk cId="4174096504" sldId="272"/>
            <ac:spMk id="58" creationId="{27E44F38-F907-4472-A1C3-F643A4C5A207}"/>
          </ac:spMkLst>
        </pc:spChg>
        <pc:spChg chg="mod">
          <ac:chgData name="Steve Shellhammer" userId="0e71f22d-ee3e-49c0-82ff-dbc290af8082" providerId="ADAL" clId="{734068DB-54C7-4379-A02D-087E7405FD37}" dt="2020-10-14T21:42:41.174" v="175" actId="14100"/>
          <ac:spMkLst>
            <pc:docMk/>
            <pc:sldMk cId="4174096504" sldId="272"/>
            <ac:spMk id="60" creationId="{6D258136-1545-4B59-898B-84E2B7533D83}"/>
          </ac:spMkLst>
        </pc:spChg>
      </pc:sldChg>
      <pc:sldChg chg="addSp delSp modSp mod">
        <pc:chgData name="Steve Shellhammer" userId="0e71f22d-ee3e-49c0-82ff-dbc290af8082" providerId="ADAL" clId="{734068DB-54C7-4379-A02D-087E7405FD37}" dt="2020-10-14T23:00:43.716" v="296" actId="207"/>
        <pc:sldMkLst>
          <pc:docMk/>
          <pc:sldMk cId="1606912320" sldId="273"/>
        </pc:sldMkLst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34" creationId="{7F84A5F5-E705-4599-AC49-89E8ABBA01AC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35" creationId="{B61AD36E-8E26-484D-8A7B-E55FD274B2B5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0" creationId="{3BB6636C-8D0B-4CCB-94DE-B53E193C4461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1" creationId="{58588C2B-04A6-4592-A291-883579301C2D}"/>
          </ac:spMkLst>
        </pc:spChg>
        <pc:spChg chg="mod">
          <ac:chgData name="Steve Shellhammer" userId="0e71f22d-ee3e-49c0-82ff-dbc290af8082" providerId="ADAL" clId="{734068DB-54C7-4379-A02D-087E7405FD37}" dt="2020-10-14T22:58:59.106" v="287" actId="20577"/>
          <ac:spMkLst>
            <pc:docMk/>
            <pc:sldMk cId="1606912320" sldId="273"/>
            <ac:spMk id="144" creationId="{A0718F63-91B5-4D88-853A-F4DFB6BA17A6}"/>
          </ac:spMkLst>
        </pc:spChg>
        <pc:spChg chg="mod">
          <ac:chgData name="Steve Shellhammer" userId="0e71f22d-ee3e-49c0-82ff-dbc290af8082" providerId="ADAL" clId="{734068DB-54C7-4379-A02D-087E7405FD37}" dt="2020-10-14T22:58:47.041" v="281" actId="20577"/>
          <ac:spMkLst>
            <pc:docMk/>
            <pc:sldMk cId="1606912320" sldId="273"/>
            <ac:spMk id="145" creationId="{98AC7F5C-D090-4CE7-96F2-12EE88B6C899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6" creationId="{7908033A-09A5-4ADF-9C2E-3A913752FD14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7" creationId="{8F9D272F-AD9F-497C-9CBF-052B9BA4FC4D}"/>
          </ac:spMkLst>
        </pc:spChg>
        <pc:spChg chg="mod">
          <ac:chgData name="Steve Shellhammer" userId="0e71f22d-ee3e-49c0-82ff-dbc290af8082" providerId="ADAL" clId="{734068DB-54C7-4379-A02D-087E7405FD37}" dt="2020-10-14T22:58:56.432" v="285" actId="20577"/>
          <ac:spMkLst>
            <pc:docMk/>
            <pc:sldMk cId="1606912320" sldId="273"/>
            <ac:spMk id="148" creationId="{B4068108-BEEC-4EA1-A8BD-71A1A0E95157}"/>
          </ac:spMkLst>
        </pc:spChg>
        <pc:spChg chg="mod">
          <ac:chgData name="Steve Shellhammer" userId="0e71f22d-ee3e-49c0-82ff-dbc290af8082" providerId="ADAL" clId="{734068DB-54C7-4379-A02D-087E7405FD37}" dt="2020-10-14T22:58:52.213" v="283" actId="20577"/>
          <ac:spMkLst>
            <pc:docMk/>
            <pc:sldMk cId="1606912320" sldId="273"/>
            <ac:spMk id="149" creationId="{FE690DE6-7CAB-47BE-897E-A3920A3FCE7F}"/>
          </ac:spMkLst>
        </pc:spChg>
        <pc:spChg chg="mod">
          <ac:chgData name="Steve Shellhammer" userId="0e71f22d-ee3e-49c0-82ff-dbc290af8082" providerId="ADAL" clId="{734068DB-54C7-4379-A02D-087E7405FD37}" dt="2020-10-14T22:59:52.936" v="293" actId="20577"/>
          <ac:spMkLst>
            <pc:docMk/>
            <pc:sldMk cId="1606912320" sldId="273"/>
            <ac:spMk id="150" creationId="{0621636A-8DC0-4311-98BA-1A86BCB7B693}"/>
          </ac:spMkLst>
        </pc:spChg>
        <pc:spChg chg="mod">
          <ac:chgData name="Steve Shellhammer" userId="0e71f22d-ee3e-49c0-82ff-dbc290af8082" providerId="ADAL" clId="{734068DB-54C7-4379-A02D-087E7405FD37}" dt="2020-10-14T22:59:46.843" v="291" actId="20577"/>
          <ac:spMkLst>
            <pc:docMk/>
            <pc:sldMk cId="1606912320" sldId="273"/>
            <ac:spMk id="151" creationId="{818C4B44-E433-4C1F-BFDA-0DDC72B6346D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2" creationId="{F6984AFF-56DF-4D98-A3BF-38D3BB4A8B9E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3" creationId="{1F544447-BECF-4FFB-9645-BDF37E88B799}"/>
          </ac:spMkLst>
        </pc:spChg>
        <pc:spChg chg="mod">
          <ac:chgData name="Steve Shellhammer" userId="0e71f22d-ee3e-49c0-82ff-dbc290af8082" providerId="ADAL" clId="{734068DB-54C7-4379-A02D-087E7405FD37}" dt="2020-10-14T22:59:49.832" v="292" actId="20577"/>
          <ac:spMkLst>
            <pc:docMk/>
            <pc:sldMk cId="1606912320" sldId="273"/>
            <ac:spMk id="154" creationId="{A66F8C65-3E6A-410A-A5F5-413D42272151}"/>
          </ac:spMkLst>
        </pc:spChg>
        <pc:spChg chg="mod">
          <ac:chgData name="Steve Shellhammer" userId="0e71f22d-ee3e-49c0-82ff-dbc290af8082" providerId="ADAL" clId="{734068DB-54C7-4379-A02D-087E7405FD37}" dt="2020-10-14T22:59:44.760" v="290" actId="20577"/>
          <ac:spMkLst>
            <pc:docMk/>
            <pc:sldMk cId="1606912320" sldId="273"/>
            <ac:spMk id="155" creationId="{781B5E85-BC84-4A58-9AA0-F2CCDA27D7D0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8" creationId="{DB0FA843-D93F-4DA3-8DDC-B487F60B7FC9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9" creationId="{78CC2963-86C8-4E08-A8F1-F89A887754D0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64" creationId="{8A8A877A-2935-4564-876E-ECF35D0C30CF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65" creationId="{0DF0174F-C942-465A-A43B-373ED318CB8D}"/>
          </ac:spMkLst>
        </pc:spChg>
        <pc:spChg chg="del">
          <ac:chgData name="Steve Shellhammer" userId="0e71f22d-ee3e-49c0-82ff-dbc290af8082" providerId="ADAL" clId="{734068DB-54C7-4379-A02D-087E7405FD37}" dt="2020-10-14T22:55:00.164" v="271" actId="478"/>
          <ac:spMkLst>
            <pc:docMk/>
            <pc:sldMk cId="1606912320" sldId="273"/>
            <ac:spMk id="168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6.467" v="265" actId="478"/>
          <ac:spMkLst>
            <pc:docMk/>
            <pc:sldMk cId="1606912320" sldId="273"/>
            <ac:spMk id="169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5.363" v="273" actId="478"/>
          <ac:spMkLst>
            <pc:docMk/>
            <pc:sldMk cId="1606912320" sldId="273"/>
            <ac:spMk id="170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9.269" v="266" actId="478"/>
          <ac:spMkLst>
            <pc:docMk/>
            <pc:sldMk cId="1606912320" sldId="273"/>
            <ac:spMk id="171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57.748" v="270" actId="478"/>
          <ac:spMkLst>
            <pc:docMk/>
            <pc:sldMk cId="1606912320" sldId="273"/>
            <ac:spMk id="172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3.498" v="264" actId="478"/>
          <ac:spMkLst>
            <pc:docMk/>
            <pc:sldMk cId="1606912320" sldId="273"/>
            <ac:spMk id="173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3.107" v="272" actId="478"/>
          <ac:spMkLst>
            <pc:docMk/>
            <pc:sldMk cId="1606912320" sldId="273"/>
            <ac:spMk id="174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54.483" v="269" actId="478"/>
          <ac:spMkLst>
            <pc:docMk/>
            <pc:sldMk cId="1606912320" sldId="273"/>
            <ac:spMk id="175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3:00:16.320" v="294" actId="478"/>
          <ac:spMkLst>
            <pc:docMk/>
            <pc:sldMk cId="1606912320" sldId="273"/>
            <ac:spMk id="176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9.747" v="274" actId="478"/>
          <ac:spMkLst>
            <pc:docMk/>
            <pc:sldMk cId="1606912320" sldId="273"/>
            <ac:spMk id="177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12.419" v="275" actId="478"/>
          <ac:spMkLst>
            <pc:docMk/>
            <pc:sldMk cId="1606912320" sldId="273"/>
            <ac:spMk id="178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3:00:19.574" v="295" actId="478"/>
          <ac:spMkLst>
            <pc:docMk/>
            <pc:sldMk cId="1606912320" sldId="273"/>
            <ac:spMk id="179" creationId="{00000000-0000-0000-0000-000000000000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2" creationId="{48C78ABB-7569-4A80-9266-D9515AA1280E}"/>
          </ac:spMkLst>
        </pc:spChg>
        <pc:grpChg chg="add del mod">
          <ac:chgData name="Steve Shellhammer" userId="0e71f22d-ee3e-49c0-82ff-dbc290af8082" providerId="ADAL" clId="{734068DB-54C7-4379-A02D-087E7405FD37}" dt="2020-10-14T22:54:52.496" v="268" actId="478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mod">
        <pc:chgData name="Steve Shellhammer" userId="0e71f22d-ee3e-49c0-82ff-dbc290af8082" providerId="ADAL" clId="{734068DB-54C7-4379-A02D-087E7405FD37}" dt="2020-10-14T23:01:34.209" v="299" actId="1035"/>
        <pc:sldMkLst>
          <pc:docMk/>
          <pc:sldMk cId="4181186668" sldId="274"/>
        </pc:sldMkLst>
        <pc:spChg chg="mod">
          <ac:chgData name="Steve Shellhammer" userId="0e71f22d-ee3e-49c0-82ff-dbc290af8082" providerId="ADAL" clId="{734068DB-54C7-4379-A02D-087E7405FD37}" dt="2020-10-14T23:01:28.374" v="298" actId="1036"/>
          <ac:spMkLst>
            <pc:docMk/>
            <pc:sldMk cId="4181186668" sldId="274"/>
            <ac:spMk id="12" creationId="{89FA1DEB-E3F4-44D3-A03A-965D98E95B77}"/>
          </ac:spMkLst>
        </pc:spChg>
        <pc:spChg chg="mod">
          <ac:chgData name="Steve Shellhammer" userId="0e71f22d-ee3e-49c0-82ff-dbc290af8082" providerId="ADAL" clId="{734068DB-54C7-4379-A02D-087E7405FD37}" dt="2020-10-14T21:45:00.139" v="223" actId="20577"/>
          <ac:spMkLst>
            <pc:docMk/>
            <pc:sldMk cId="4181186668" sldId="274"/>
            <ac:spMk id="16" creationId="{3F6DB72A-EFAE-4DD8-AE74-7770E338CDCD}"/>
          </ac:spMkLst>
        </pc:spChg>
        <pc:spChg chg="mod">
          <ac:chgData name="Steve Shellhammer" userId="0e71f22d-ee3e-49c0-82ff-dbc290af8082" providerId="ADAL" clId="{734068DB-54C7-4379-A02D-087E7405FD37}" dt="2020-10-14T21:45:02.922" v="225" actId="20577"/>
          <ac:spMkLst>
            <pc:docMk/>
            <pc:sldMk cId="4181186668" sldId="274"/>
            <ac:spMk id="18" creationId="{C61049FC-7843-4DAB-83A6-3A017A0AB278}"/>
          </ac:spMkLst>
        </pc:spChg>
        <pc:spChg chg="mod">
          <ac:chgData name="Steve Shellhammer" userId="0e71f22d-ee3e-49c0-82ff-dbc290af8082" providerId="ADAL" clId="{734068DB-54C7-4379-A02D-087E7405FD37}" dt="2020-10-14T21:45:05.947" v="227" actId="20577"/>
          <ac:spMkLst>
            <pc:docMk/>
            <pc:sldMk cId="4181186668" sldId="274"/>
            <ac:spMk id="24" creationId="{AA598977-C09F-407F-9A99-FA973A292ADB}"/>
          </ac:spMkLst>
        </pc:spChg>
        <pc:spChg chg="mod">
          <ac:chgData name="Steve Shellhammer" userId="0e71f22d-ee3e-49c0-82ff-dbc290af8082" providerId="ADAL" clId="{734068DB-54C7-4379-A02D-087E7405FD37}" dt="2020-10-14T21:45:08.685" v="229" actId="20577"/>
          <ac:spMkLst>
            <pc:docMk/>
            <pc:sldMk cId="4181186668" sldId="274"/>
            <ac:spMk id="26" creationId="{9CC1731E-8781-4ED4-B0E9-01B979515024}"/>
          </ac:spMkLst>
        </pc:spChg>
        <pc:spChg chg="mod">
          <ac:chgData name="Steve Shellhammer" userId="0e71f22d-ee3e-49c0-82ff-dbc290af8082" providerId="ADAL" clId="{734068DB-54C7-4379-A02D-087E7405FD37}" dt="2020-10-14T23:01:34.209" v="299" actId="1035"/>
          <ac:spMkLst>
            <pc:docMk/>
            <pc:sldMk cId="4181186668" sldId="274"/>
            <ac:spMk id="30" creationId="{3E886948-7A6F-4F75-9BA4-2B4E59630880}"/>
          </ac:spMkLst>
        </pc:spChg>
      </pc:sldChg>
      <pc:sldChg chg="modSp mod">
        <pc:chgData name="Steve Shellhammer" userId="0e71f22d-ee3e-49c0-82ff-dbc290af8082" providerId="ADAL" clId="{734068DB-54C7-4379-A02D-087E7405FD37}" dt="2020-10-14T21:45:35.099" v="245" actId="20577"/>
        <pc:sldMkLst>
          <pc:docMk/>
          <pc:sldMk cId="690000754" sldId="275"/>
        </pc:sldMkLst>
        <pc:spChg chg="mod">
          <ac:chgData name="Steve Shellhammer" userId="0e71f22d-ee3e-49c0-82ff-dbc290af8082" providerId="ADAL" clId="{734068DB-54C7-4379-A02D-087E7405FD37}" dt="2020-10-14T21:45:14.539" v="231" actId="20577"/>
          <ac:spMkLst>
            <pc:docMk/>
            <pc:sldMk cId="690000754" sldId="275"/>
            <ac:spMk id="16" creationId="{FD25F345-BA43-4703-9A94-BDFA409E145E}"/>
          </ac:spMkLst>
        </pc:spChg>
        <pc:spChg chg="mod">
          <ac:chgData name="Steve Shellhammer" userId="0e71f22d-ee3e-49c0-82ff-dbc290af8082" providerId="ADAL" clId="{734068DB-54C7-4379-A02D-087E7405FD37}" dt="2020-10-14T21:45:17.804" v="233" actId="20577"/>
          <ac:spMkLst>
            <pc:docMk/>
            <pc:sldMk cId="690000754" sldId="275"/>
            <ac:spMk id="18" creationId="{E37F8236-AC7C-4F65-A25E-A62B9D466030}"/>
          </ac:spMkLst>
        </pc:spChg>
        <pc:spChg chg="mod">
          <ac:chgData name="Steve Shellhammer" userId="0e71f22d-ee3e-49c0-82ff-dbc290af8082" providerId="ADAL" clId="{734068DB-54C7-4379-A02D-087E7405FD37}" dt="2020-10-14T21:45:20.346" v="235" actId="20577"/>
          <ac:spMkLst>
            <pc:docMk/>
            <pc:sldMk cId="690000754" sldId="275"/>
            <ac:spMk id="24" creationId="{A26656AB-5AF0-4701-A028-321A87A4E33B}"/>
          </ac:spMkLst>
        </pc:spChg>
        <pc:spChg chg="mod">
          <ac:chgData name="Steve Shellhammer" userId="0e71f22d-ee3e-49c0-82ff-dbc290af8082" providerId="ADAL" clId="{734068DB-54C7-4379-A02D-087E7405FD37}" dt="2020-10-14T21:45:23.050" v="237" actId="20577"/>
          <ac:spMkLst>
            <pc:docMk/>
            <pc:sldMk cId="690000754" sldId="275"/>
            <ac:spMk id="26" creationId="{E6939076-B3C6-403E-AC0C-2582EADC616E}"/>
          </ac:spMkLst>
        </pc:spChg>
        <pc:spChg chg="mod">
          <ac:chgData name="Steve Shellhammer" userId="0e71f22d-ee3e-49c0-82ff-dbc290af8082" providerId="ADAL" clId="{734068DB-54C7-4379-A02D-087E7405FD37}" dt="2020-10-14T21:45:26.092" v="239" actId="20577"/>
          <ac:spMkLst>
            <pc:docMk/>
            <pc:sldMk cId="690000754" sldId="275"/>
            <ac:spMk id="72" creationId="{1DAC1D97-7E3F-406A-AA4B-69BC1C1F7C8E}"/>
          </ac:spMkLst>
        </pc:spChg>
        <pc:spChg chg="mod">
          <ac:chgData name="Steve Shellhammer" userId="0e71f22d-ee3e-49c0-82ff-dbc290af8082" providerId="ADAL" clId="{734068DB-54C7-4379-A02D-087E7405FD37}" dt="2020-10-14T21:45:28.811" v="241" actId="20577"/>
          <ac:spMkLst>
            <pc:docMk/>
            <pc:sldMk cId="690000754" sldId="275"/>
            <ac:spMk id="74" creationId="{40736C4E-5979-46A9-9112-16E5895B82B7}"/>
          </ac:spMkLst>
        </pc:spChg>
        <pc:spChg chg="mod">
          <ac:chgData name="Steve Shellhammer" userId="0e71f22d-ee3e-49c0-82ff-dbc290af8082" providerId="ADAL" clId="{734068DB-54C7-4379-A02D-087E7405FD37}" dt="2020-10-14T21:45:32.268" v="243" actId="20577"/>
          <ac:spMkLst>
            <pc:docMk/>
            <pc:sldMk cId="690000754" sldId="275"/>
            <ac:spMk id="80" creationId="{67418C60-71E6-42E7-99C1-3C213FF762F4}"/>
          </ac:spMkLst>
        </pc:spChg>
        <pc:spChg chg="mod">
          <ac:chgData name="Steve Shellhammer" userId="0e71f22d-ee3e-49c0-82ff-dbc290af8082" providerId="ADAL" clId="{734068DB-54C7-4379-A02D-087E7405FD37}" dt="2020-10-14T21:45:35.099" v="245" actId="20577"/>
          <ac:spMkLst>
            <pc:docMk/>
            <pc:sldMk cId="690000754" sldId="275"/>
            <ac:spMk id="82" creationId="{933AC74D-30D5-4AA8-AD1A-D1F2D25A1882}"/>
          </ac:spMkLst>
        </pc:spChg>
      </pc:sldChg>
      <pc:sldChg chg="modSp mod">
        <pc:chgData name="Steve Shellhammer" userId="0e71f22d-ee3e-49c0-82ff-dbc290af8082" providerId="ADAL" clId="{734068DB-54C7-4379-A02D-087E7405FD37}" dt="2020-10-14T21:45:52.363" v="255" actId="20577"/>
        <pc:sldMkLst>
          <pc:docMk/>
          <pc:sldMk cId="2040439738" sldId="276"/>
        </pc:sldMkLst>
        <pc:spChg chg="mod">
          <ac:chgData name="Steve Shellhammer" userId="0e71f22d-ee3e-49c0-82ff-dbc290af8082" providerId="ADAL" clId="{734068DB-54C7-4379-A02D-087E7405FD37}" dt="2020-10-14T21:45:52.363" v="255" actId="20577"/>
          <ac:spMkLst>
            <pc:docMk/>
            <pc:sldMk cId="2040439738" sldId="276"/>
            <ac:spMk id="9" creationId="{8A30013E-7181-4020-83C3-C5458F445826}"/>
          </ac:spMkLst>
        </pc:spChg>
        <pc:graphicFrameChg chg="modGraphic">
          <ac:chgData name="Steve Shellhammer" userId="0e71f22d-ee3e-49c0-82ff-dbc290af8082" providerId="ADAL" clId="{734068DB-54C7-4379-A02D-087E7405FD37}" dt="2020-10-14T21:45:45.610" v="247" actId="20577"/>
          <ac:graphicFrameMkLst>
            <pc:docMk/>
            <pc:sldMk cId="2040439738" sldId="276"/>
            <ac:graphicFrameMk id="8" creationId="{89E5C38D-00AE-4322-9CBA-FF4B5DCEBE51}"/>
          </ac:graphicFrameMkLst>
        </pc:graphicFrameChg>
      </pc:sldChg>
      <pc:sldChg chg="addSp delSp modSp mod">
        <pc:chgData name="Steve Shellhammer" userId="0e71f22d-ee3e-49c0-82ff-dbc290af8082" providerId="ADAL" clId="{734068DB-54C7-4379-A02D-087E7405FD37}" dt="2020-10-14T23:06:08.454" v="308"/>
        <pc:sldMkLst>
          <pc:docMk/>
          <pc:sldMk cId="509101482" sldId="277"/>
        </pc:sldMkLst>
        <pc:spChg chg="mod">
          <ac:chgData name="Steve Shellhammer" userId="0e71f22d-ee3e-49c0-82ff-dbc290af8082" providerId="ADAL" clId="{734068DB-54C7-4379-A02D-087E7405FD37}" dt="2020-10-14T21:46:09.003" v="260" actId="20577"/>
          <ac:spMkLst>
            <pc:docMk/>
            <pc:sldMk cId="509101482" sldId="277"/>
            <ac:spMk id="3" creationId="{E1FB5D8E-4BBB-4C24-89F1-3E29ED8AAEA7}"/>
          </ac:spMkLst>
        </pc:spChg>
        <pc:graphicFrameChg chg="add mod">
          <ac:chgData name="Steve Shellhammer" userId="0e71f22d-ee3e-49c0-82ff-dbc290af8082" providerId="ADAL" clId="{734068DB-54C7-4379-A02D-087E7405FD37}" dt="2020-10-14T23:06:08.454" v="308"/>
          <ac:graphicFrameMkLst>
            <pc:docMk/>
            <pc:sldMk cId="509101482" sldId="277"/>
            <ac:graphicFrameMk id="7" creationId="{8E67FB51-55FC-4833-A2EA-51A1B289291E}"/>
          </ac:graphicFrameMkLst>
        </pc:graphicFrameChg>
        <pc:graphicFrameChg chg="del mod">
          <ac:chgData name="Steve Shellhammer" userId="0e71f22d-ee3e-49c0-82ff-dbc290af8082" providerId="ADAL" clId="{734068DB-54C7-4379-A02D-087E7405FD37}" dt="2020-10-14T21:46:01.998" v="256" actId="478"/>
          <ac:graphicFrameMkLst>
            <pc:docMk/>
            <pc:sldMk cId="509101482" sldId="277"/>
            <ac:graphicFrameMk id="11" creationId="{CFB7E0F1-D531-4912-B3BC-C6D87EA52254}"/>
          </ac:graphicFrameMkLst>
        </pc:graphicFrameChg>
      </pc:sldChg>
    </pc:docChg>
  </pc:docChgLst>
  <pc:docChgLst>
    <pc:chgData name="Steve Shellhammer" userId="0e71f22d-ee3e-49c0-82ff-dbc290af8082" providerId="ADAL" clId="{7003C49F-AB21-4356-BA09-39127BE6C49D}"/>
    <pc:docChg chg="custSel addSld modSld">
      <pc:chgData name="Steve Shellhammer" userId="0e71f22d-ee3e-49c0-82ff-dbc290af8082" providerId="ADAL" clId="{7003C49F-AB21-4356-BA09-39127BE6C49D}" dt="2020-10-13T16:50:56.852" v="163"/>
      <pc:docMkLst>
        <pc:docMk/>
      </pc:docMkLst>
      <pc:sldChg chg="modSp mod">
        <pc:chgData name="Steve Shellhammer" userId="0e71f22d-ee3e-49c0-82ff-dbc290af8082" providerId="ADAL" clId="{7003C49F-AB21-4356-BA09-39127BE6C49D}" dt="2020-10-13T16:26:21.418" v="3" actId="2062"/>
        <pc:sldMkLst>
          <pc:docMk/>
          <pc:sldMk cId="0" sldId="256"/>
        </pc:sldMkLst>
        <pc:graphicFrameChg chg="mod modGraphic">
          <ac:chgData name="Steve Shellhammer" userId="0e71f22d-ee3e-49c0-82ff-dbc290af8082" providerId="ADAL" clId="{7003C49F-AB21-4356-BA09-39127BE6C49D}" dt="2020-10-13T16:26:21.418" v="3" actId="206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new mod">
        <pc:chgData name="Steve Shellhammer" userId="0e71f22d-ee3e-49c0-82ff-dbc290af8082" providerId="ADAL" clId="{7003C49F-AB21-4356-BA09-39127BE6C49D}" dt="2020-10-13T16:50:56.852" v="163"/>
        <pc:sldMkLst>
          <pc:docMk/>
          <pc:sldMk cId="509101482" sldId="277"/>
        </pc:sldMkLst>
        <pc:spChg chg="mod">
          <ac:chgData name="Steve Shellhammer" userId="0e71f22d-ee3e-49c0-82ff-dbc290af8082" providerId="ADAL" clId="{7003C49F-AB21-4356-BA09-39127BE6C49D}" dt="2020-10-13T16:27:03.796" v="61" actId="20577"/>
          <ac:spMkLst>
            <pc:docMk/>
            <pc:sldMk cId="509101482" sldId="277"/>
            <ac:spMk id="2" creationId="{04F12E79-57C0-4A85-91FE-D83D934B4CC9}"/>
          </ac:spMkLst>
        </pc:spChg>
        <pc:spChg chg="mod">
          <ac:chgData name="Steve Shellhammer" userId="0e71f22d-ee3e-49c0-82ff-dbc290af8082" providerId="ADAL" clId="{7003C49F-AB21-4356-BA09-39127BE6C49D}" dt="2020-10-13T16:37:22.523" v="159" actId="255"/>
          <ac:spMkLst>
            <pc:docMk/>
            <pc:sldMk cId="509101482" sldId="277"/>
            <ac:spMk id="3" creationId="{E1FB5D8E-4BBB-4C24-89F1-3E29ED8AAEA7}"/>
          </ac:spMkLst>
        </pc:spChg>
        <pc:graphicFrameChg chg="add del mod">
          <ac:chgData name="Steve Shellhammer" userId="0e71f22d-ee3e-49c0-82ff-dbc290af8082" providerId="ADAL" clId="{7003C49F-AB21-4356-BA09-39127BE6C49D}" dt="2020-10-13T16:29:00.408" v="68"/>
          <ac:graphicFrameMkLst>
            <pc:docMk/>
            <pc:sldMk cId="509101482" sldId="277"/>
            <ac:graphicFrameMk id="7" creationId="{3B634A02-5204-4F95-9CBE-93523E17EA15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29:53.073" v="71" actId="478"/>
          <ac:graphicFrameMkLst>
            <pc:docMk/>
            <pc:sldMk cId="509101482" sldId="277"/>
            <ac:graphicFrameMk id="8" creationId="{E3D3EF2C-ED39-4A2E-A453-E530A5027C62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33:14.095" v="73" actId="478"/>
          <ac:graphicFrameMkLst>
            <pc:docMk/>
            <pc:sldMk cId="509101482" sldId="277"/>
            <ac:graphicFrameMk id="9" creationId="{20DC48B5-CC05-47BE-9A06-EC5B3945537C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36:01.310" v="80" actId="478"/>
          <ac:graphicFrameMkLst>
            <pc:docMk/>
            <pc:sldMk cId="509101482" sldId="277"/>
            <ac:graphicFrameMk id="10" creationId="{8BFBBB7C-FB97-4327-A77E-56D8BC7A0035}"/>
          </ac:graphicFrameMkLst>
        </pc:graphicFrameChg>
        <pc:graphicFrameChg chg="add mod">
          <ac:chgData name="Steve Shellhammer" userId="0e71f22d-ee3e-49c0-82ff-dbc290af8082" providerId="ADAL" clId="{7003C49F-AB21-4356-BA09-39127BE6C49D}" dt="2020-10-13T16:50:56.852" v="163"/>
          <ac:graphicFrameMkLst>
            <pc:docMk/>
            <pc:sldMk cId="509101482" sldId="277"/>
            <ac:graphicFrameMk id="11" creationId="{CFB7E0F1-D531-4912-B3BC-C6D87EA52254}"/>
          </ac:graphicFrameMkLst>
        </pc:graphicFrameChg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37945AB8-EEB6-4C75-A5B4-BC1ED9F1EA88}"/>
    <pc:docChg chg="undo custSel addSld delSld modSld">
      <pc:chgData name="Steve Shellhammer" userId="0e71f22d-ee3e-49c0-82ff-dbc290af8082" providerId="ADAL" clId="{37945AB8-EEB6-4C75-A5B4-BC1ED9F1EA88}" dt="2020-10-15T18:50:50.569" v="424" actId="20577"/>
      <pc:docMkLst>
        <pc:docMk/>
      </pc:docMkLst>
      <pc:sldChg chg="addSp modSp mod">
        <pc:chgData name="Steve Shellhammer" userId="0e71f22d-ee3e-49c0-82ff-dbc290af8082" providerId="ADAL" clId="{37945AB8-EEB6-4C75-A5B4-BC1ED9F1EA88}" dt="2020-10-15T18:50:50.569" v="424" actId="20577"/>
        <pc:sldMkLst>
          <pc:docMk/>
          <pc:sldMk cId="1606912320" sldId="273"/>
        </pc:sldMkLst>
        <pc:spChg chg="add mod">
          <ac:chgData name="Steve Shellhammer" userId="0e71f22d-ee3e-49c0-82ff-dbc290af8082" providerId="ADAL" clId="{37945AB8-EEB6-4C75-A5B4-BC1ED9F1EA88}" dt="2020-10-15T18:50:50.569" v="424" actId="20577"/>
          <ac:spMkLst>
            <pc:docMk/>
            <pc:sldMk cId="1606912320" sldId="273"/>
            <ac:spMk id="47" creationId="{873132F2-DF95-4306-AAE9-482CBBF33139}"/>
          </ac:spMkLst>
        </pc:spChg>
        <pc:spChg chg="mod">
          <ac:chgData name="Steve Shellhammer" userId="0e71f22d-ee3e-49c0-82ff-dbc290af8082" providerId="ADAL" clId="{37945AB8-EEB6-4C75-A5B4-BC1ED9F1EA88}" dt="2020-10-15T18:31:08.773" v="18" actId="20577"/>
          <ac:spMkLst>
            <pc:docMk/>
            <pc:sldMk cId="1606912320" sldId="273"/>
            <ac:spMk id="144" creationId="{A0718F63-91B5-4D88-853A-F4DFB6BA17A6}"/>
          </ac:spMkLst>
        </pc:spChg>
        <pc:spChg chg="mod">
          <ac:chgData name="Steve Shellhammer" userId="0e71f22d-ee3e-49c0-82ff-dbc290af8082" providerId="ADAL" clId="{37945AB8-EEB6-4C75-A5B4-BC1ED9F1EA88}" dt="2020-10-15T18:31:02.887" v="16" actId="20577"/>
          <ac:spMkLst>
            <pc:docMk/>
            <pc:sldMk cId="1606912320" sldId="273"/>
            <ac:spMk id="145" creationId="{98AC7F5C-D090-4CE7-96F2-12EE88B6C899}"/>
          </ac:spMkLst>
        </pc:spChg>
        <pc:spChg chg="mod">
          <ac:chgData name="Steve Shellhammer" userId="0e71f22d-ee3e-49c0-82ff-dbc290af8082" providerId="ADAL" clId="{37945AB8-EEB6-4C75-A5B4-BC1ED9F1EA88}" dt="2020-10-15T18:38:58.514" v="354" actId="20577"/>
          <ac:spMkLst>
            <pc:docMk/>
            <pc:sldMk cId="1606912320" sldId="273"/>
            <ac:spMk id="146" creationId="{7908033A-09A5-4ADF-9C2E-3A913752FD14}"/>
          </ac:spMkLst>
        </pc:spChg>
        <pc:spChg chg="mod">
          <ac:chgData name="Steve Shellhammer" userId="0e71f22d-ee3e-49c0-82ff-dbc290af8082" providerId="ADAL" clId="{37945AB8-EEB6-4C75-A5B4-BC1ED9F1EA88}" dt="2020-10-15T18:39:02.034" v="356" actId="20577"/>
          <ac:spMkLst>
            <pc:docMk/>
            <pc:sldMk cId="1606912320" sldId="273"/>
            <ac:spMk id="147" creationId="{8F9D272F-AD9F-497C-9CBF-052B9BA4FC4D}"/>
          </ac:spMkLst>
        </pc:spChg>
        <pc:spChg chg="mod">
          <ac:chgData name="Steve Shellhammer" userId="0e71f22d-ee3e-49c0-82ff-dbc290af8082" providerId="ADAL" clId="{37945AB8-EEB6-4C75-A5B4-BC1ED9F1EA88}" dt="2020-10-15T18:31:05.493" v="17" actId="20577"/>
          <ac:spMkLst>
            <pc:docMk/>
            <pc:sldMk cId="1606912320" sldId="273"/>
            <ac:spMk id="148" creationId="{B4068108-BEEC-4EA1-A8BD-71A1A0E95157}"/>
          </ac:spMkLst>
        </pc:spChg>
        <pc:spChg chg="mod">
          <ac:chgData name="Steve Shellhammer" userId="0e71f22d-ee3e-49c0-82ff-dbc290af8082" providerId="ADAL" clId="{37945AB8-EEB6-4C75-A5B4-BC1ED9F1EA88}" dt="2020-10-15T18:31:00.502" v="15" actId="20577"/>
          <ac:spMkLst>
            <pc:docMk/>
            <pc:sldMk cId="1606912320" sldId="273"/>
            <ac:spMk id="149" creationId="{FE690DE6-7CAB-47BE-897E-A3920A3FCE7F}"/>
          </ac:spMkLst>
        </pc:spChg>
        <pc:spChg chg="mod">
          <ac:chgData name="Steve Shellhammer" userId="0e71f22d-ee3e-49c0-82ff-dbc290af8082" providerId="ADAL" clId="{37945AB8-EEB6-4C75-A5B4-BC1ED9F1EA88}" dt="2020-10-15T18:31:23.606" v="22" actId="20577"/>
          <ac:spMkLst>
            <pc:docMk/>
            <pc:sldMk cId="1606912320" sldId="273"/>
            <ac:spMk id="150" creationId="{0621636A-8DC0-4311-98BA-1A86BCB7B693}"/>
          </ac:spMkLst>
        </pc:spChg>
        <pc:spChg chg="mod">
          <ac:chgData name="Steve Shellhammer" userId="0e71f22d-ee3e-49c0-82ff-dbc290af8082" providerId="ADAL" clId="{37945AB8-EEB6-4C75-A5B4-BC1ED9F1EA88}" dt="2020-10-15T18:31:20.319" v="21" actId="20577"/>
          <ac:spMkLst>
            <pc:docMk/>
            <pc:sldMk cId="1606912320" sldId="273"/>
            <ac:spMk id="151" creationId="{818C4B44-E433-4C1F-BFDA-0DDC72B6346D}"/>
          </ac:spMkLst>
        </pc:spChg>
        <pc:spChg chg="mod">
          <ac:chgData name="Steve Shellhammer" userId="0e71f22d-ee3e-49c0-82ff-dbc290af8082" providerId="ADAL" clId="{37945AB8-EEB6-4C75-A5B4-BC1ED9F1EA88}" dt="2020-10-15T18:39:33.233" v="358" actId="20577"/>
          <ac:spMkLst>
            <pc:docMk/>
            <pc:sldMk cId="1606912320" sldId="273"/>
            <ac:spMk id="152" creationId="{F6984AFF-56DF-4D98-A3BF-38D3BB4A8B9E}"/>
          </ac:spMkLst>
        </pc:spChg>
        <pc:spChg chg="mod">
          <ac:chgData name="Steve Shellhammer" userId="0e71f22d-ee3e-49c0-82ff-dbc290af8082" providerId="ADAL" clId="{37945AB8-EEB6-4C75-A5B4-BC1ED9F1EA88}" dt="2020-10-15T18:39:36.275" v="360" actId="20577"/>
          <ac:spMkLst>
            <pc:docMk/>
            <pc:sldMk cId="1606912320" sldId="273"/>
            <ac:spMk id="153" creationId="{1F544447-BECF-4FFB-9645-BDF37E88B799}"/>
          </ac:spMkLst>
        </pc:spChg>
        <pc:spChg chg="mod">
          <ac:chgData name="Steve Shellhammer" userId="0e71f22d-ee3e-49c0-82ff-dbc290af8082" providerId="ADAL" clId="{37945AB8-EEB6-4C75-A5B4-BC1ED9F1EA88}" dt="2020-10-15T18:31:18.246" v="20" actId="20577"/>
          <ac:spMkLst>
            <pc:docMk/>
            <pc:sldMk cId="1606912320" sldId="273"/>
            <ac:spMk id="154" creationId="{A66F8C65-3E6A-410A-A5F5-413D42272151}"/>
          </ac:spMkLst>
        </pc:spChg>
        <pc:spChg chg="mod">
          <ac:chgData name="Steve Shellhammer" userId="0e71f22d-ee3e-49c0-82ff-dbc290af8082" providerId="ADAL" clId="{37945AB8-EEB6-4C75-A5B4-BC1ED9F1EA88}" dt="2020-10-15T18:31:16.694" v="19" actId="20577"/>
          <ac:spMkLst>
            <pc:docMk/>
            <pc:sldMk cId="1606912320" sldId="273"/>
            <ac:spMk id="155" creationId="{781B5E85-BC84-4A58-9AA0-F2CCDA27D7D0}"/>
          </ac:spMkLst>
        </pc:spChg>
        <pc:spChg chg="mod">
          <ac:chgData name="Steve Shellhammer" userId="0e71f22d-ee3e-49c0-82ff-dbc290af8082" providerId="ADAL" clId="{37945AB8-EEB6-4C75-A5B4-BC1ED9F1EA88}" dt="2020-10-15T18:39:42.290" v="362" actId="20577"/>
          <ac:spMkLst>
            <pc:docMk/>
            <pc:sldMk cId="1606912320" sldId="273"/>
            <ac:spMk id="164" creationId="{8A8A877A-2935-4564-876E-ECF35D0C30CF}"/>
          </ac:spMkLst>
        </pc:spChg>
        <pc:spChg chg="mod">
          <ac:chgData name="Steve Shellhammer" userId="0e71f22d-ee3e-49c0-82ff-dbc290af8082" providerId="ADAL" clId="{37945AB8-EEB6-4C75-A5B4-BC1ED9F1EA88}" dt="2020-10-15T18:39:45.425" v="364" actId="20577"/>
          <ac:spMkLst>
            <pc:docMk/>
            <pc:sldMk cId="1606912320" sldId="273"/>
            <ac:spMk id="165" creationId="{0DF0174F-C942-465A-A43B-373ED318CB8D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2" creationId="{48C78ABB-7569-4A80-9266-D9515AA1280E}"/>
          </ac:spMkLst>
        </pc:spChg>
        <pc:grpChg chg="mod">
          <ac:chgData name="Steve Shellhammer" userId="0e71f22d-ee3e-49c0-82ff-dbc290af8082" providerId="ADAL" clId="{37945AB8-EEB6-4C75-A5B4-BC1ED9F1EA88}" dt="2020-10-15T18:41:16.416" v="375" actId="1038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new del mod">
        <pc:chgData name="Steve Shellhammer" userId="0e71f22d-ee3e-49c0-82ff-dbc290af8082" providerId="ADAL" clId="{37945AB8-EEB6-4C75-A5B4-BC1ED9F1EA88}" dt="2020-10-15T18:43:51.393" v="404" actId="47"/>
        <pc:sldMkLst>
          <pc:docMk/>
          <pc:sldMk cId="2987269956" sldId="278"/>
        </pc:sldMkLst>
        <pc:spChg chg="mod">
          <ac:chgData name="Steve Shellhammer" userId="0e71f22d-ee3e-49c0-82ff-dbc290af8082" providerId="ADAL" clId="{37945AB8-EEB6-4C75-A5B4-BC1ED9F1EA88}" dt="2020-10-15T18:40:30.799" v="370" actId="14100"/>
          <ac:spMkLst>
            <pc:docMk/>
            <pc:sldMk cId="2987269956" sldId="278"/>
            <ac:spMk id="3" creationId="{1DB81B9A-420F-4D20-B5B3-7717007EE563}"/>
          </ac:spMkLst>
        </pc:spChg>
      </pc:sldChg>
    </pc:docChg>
  </pc:docChgLst>
  <pc:docChgLst>
    <pc:chgData name="Steve Shellhammer" userId="0e71f22d-ee3e-49c0-82ff-dbc290af8082" providerId="ADAL" clId="{6378739A-417C-45DA-864B-627490F76DA7}"/>
    <pc:docChg chg="custSel modSld modMainMaster">
      <pc:chgData name="Steve Shellhammer" userId="0e71f22d-ee3e-49c0-82ff-dbc290af8082" providerId="ADAL" clId="{6378739A-417C-45DA-864B-627490F76DA7}" dt="2020-12-15T20:57:02.683" v="10"/>
      <pc:docMkLst>
        <pc:docMk/>
      </pc:docMkLst>
      <pc:sldChg chg="modSp mod">
        <pc:chgData name="Steve Shellhammer" userId="0e71f22d-ee3e-49c0-82ff-dbc290af8082" providerId="ADAL" clId="{6378739A-417C-45DA-864B-627490F76DA7}" dt="2020-12-15T16:49:15.417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6378739A-417C-45DA-864B-627490F76DA7}" dt="2020-12-15T16:49:15.417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6378739A-417C-45DA-864B-627490F76DA7}" dt="2020-12-15T20:57:02.683" v="10"/>
        <pc:sldMkLst>
          <pc:docMk/>
          <pc:sldMk cId="509101482" sldId="277"/>
        </pc:sldMkLst>
        <pc:graphicFrameChg chg="del">
          <ac:chgData name="Steve Shellhammer" userId="0e71f22d-ee3e-49c0-82ff-dbc290af8082" providerId="ADAL" clId="{6378739A-417C-45DA-864B-627490F76DA7}" dt="2020-12-15T20:53:36.650" v="6" actId="478"/>
          <ac:graphicFrameMkLst>
            <pc:docMk/>
            <pc:sldMk cId="509101482" sldId="277"/>
            <ac:graphicFrameMk id="7" creationId="{7DC97A1D-29E3-4EC8-9C80-C5B5E0E150A4}"/>
          </ac:graphicFrameMkLst>
        </pc:graphicFrameChg>
        <pc:graphicFrameChg chg="add mod">
          <ac:chgData name="Steve Shellhammer" userId="0e71f22d-ee3e-49c0-82ff-dbc290af8082" providerId="ADAL" clId="{6378739A-417C-45DA-864B-627490F76DA7}" dt="2020-12-15T20:57:02.683" v="10"/>
          <ac:graphicFrameMkLst>
            <pc:docMk/>
            <pc:sldMk cId="509101482" sldId="277"/>
            <ac:graphicFrameMk id="8" creationId="{3D1D4862-68DC-4F0E-8EF8-CCA2D634CA26}"/>
          </ac:graphicFrameMkLst>
        </pc:graphicFrameChg>
      </pc:sldChg>
      <pc:sldChg chg="modSp mod">
        <pc:chgData name="Steve Shellhammer" userId="0e71f22d-ee3e-49c0-82ff-dbc290af8082" providerId="ADAL" clId="{6378739A-417C-45DA-864B-627490F76DA7}" dt="2020-12-15T16:50:30.857" v="5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6378739A-417C-45DA-864B-627490F76DA7}" dt="2020-12-15T16:50:30.857" v="5" actId="20577"/>
          <ac:spMkLst>
            <pc:docMk/>
            <pc:sldMk cId="4210495236" sldId="283"/>
            <ac:spMk id="3" creationId="{54DF28ED-E3EE-4C76-AC5F-58911260D9D2}"/>
          </ac:spMkLst>
        </pc:spChg>
      </pc:sldChg>
      <pc:sldMasterChg chg="modSldLayout">
        <pc:chgData name="Steve Shellhammer" userId="0e71f22d-ee3e-49c0-82ff-dbc290af8082" providerId="ADAL" clId="{6378739A-417C-45DA-864B-627490F76DA7}" dt="2020-12-15T16:49:31.178" v="3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6378739A-417C-45DA-864B-627490F76DA7}" dt="2020-12-15T16:49:31.178" v="3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6378739A-417C-45DA-864B-627490F76DA7}" dt="2020-12-15T16:49:31.178" v="3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3BB90C6F-F506-4A21-B51E-735B08B71759}"/>
    <pc:docChg chg="undo redo custSel addSld delSld modSld modMainMaster">
      <pc:chgData name="Steve Shellhammer" userId="0e71f22d-ee3e-49c0-82ff-dbc290af8082" providerId="ADAL" clId="{3BB90C6F-F506-4A21-B51E-735B08B71759}" dt="2020-11-18T18:29:28.745" v="2104" actId="478"/>
      <pc:docMkLst>
        <pc:docMk/>
      </pc:docMkLst>
      <pc:sldChg chg="modSp mod">
        <pc:chgData name="Steve Shellhammer" userId="0e71f22d-ee3e-49c0-82ff-dbc290af8082" providerId="ADAL" clId="{3BB90C6F-F506-4A21-B51E-735B08B71759}" dt="2020-11-18T18:03:11.979" v="1998" actId="20577"/>
        <pc:sldMkLst>
          <pc:docMk/>
          <pc:sldMk cId="0" sldId="256"/>
        </pc:sldMkLst>
        <pc:spChg chg="mod">
          <ac:chgData name="Steve Shellhammer" userId="0e71f22d-ee3e-49c0-82ff-dbc290af8082" providerId="ADAL" clId="{3BB90C6F-F506-4A21-B51E-735B08B71759}" dt="2020-11-18T18:03:11.979" v="199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3BB90C6F-F506-4A21-B51E-735B08B71759}" dt="2020-11-18T00:38:16.721" v="1756" actId="20577"/>
        <pc:sldMkLst>
          <pc:docMk/>
          <pc:sldMk cId="3047734888" sldId="260"/>
        </pc:sldMkLst>
        <pc:graphicFrameChg chg="mod modGraphic">
          <ac:chgData name="Steve Shellhammer" userId="0e71f22d-ee3e-49c0-82ff-dbc290af8082" providerId="ADAL" clId="{3BB90C6F-F506-4A21-B51E-735B08B71759}" dt="2020-11-18T00:38:16.721" v="1756" actId="20577"/>
          <ac:graphicFrameMkLst>
            <pc:docMk/>
            <pc:sldMk cId="3047734888" sldId="260"/>
            <ac:graphicFrameMk id="7" creationId="{6C817BF5-DFEB-498A-A3D1-03F4676BB571}"/>
          </ac:graphicFrameMkLst>
        </pc:graphicFrameChg>
      </pc:sldChg>
      <pc:sldChg chg="modSp mod">
        <pc:chgData name="Steve Shellhammer" userId="0e71f22d-ee3e-49c0-82ff-dbc290af8082" providerId="ADAL" clId="{3BB90C6F-F506-4A21-B51E-735B08B71759}" dt="2020-11-18T00:37:32.966" v="1751" actId="20577"/>
        <pc:sldMkLst>
          <pc:docMk/>
          <pc:sldMk cId="1742488742" sldId="271"/>
        </pc:sldMkLst>
        <pc:spChg chg="mod">
          <ac:chgData name="Steve Shellhammer" userId="0e71f22d-ee3e-49c0-82ff-dbc290af8082" providerId="ADAL" clId="{3BB90C6F-F506-4A21-B51E-735B08B71759}" dt="2020-10-28T22:58:39.028" v="600" actId="20577"/>
          <ac:spMkLst>
            <pc:docMk/>
            <pc:sldMk cId="1742488742" sldId="271"/>
            <ac:spMk id="8" creationId="{6794B893-70E5-46C8-88CC-55598A942056}"/>
          </ac:spMkLst>
        </pc:spChg>
        <pc:spChg chg="mod">
          <ac:chgData name="Steve Shellhammer" userId="0e71f22d-ee3e-49c0-82ff-dbc290af8082" providerId="ADAL" clId="{3BB90C6F-F506-4A21-B51E-735B08B71759}" dt="2020-11-18T00:37:32.966" v="1751" actId="20577"/>
          <ac:spMkLst>
            <pc:docMk/>
            <pc:sldMk cId="1742488742" sldId="271"/>
            <ac:spMk id="29" creationId="{EA2224C5-4A25-4103-B458-CF9D91E56CE4}"/>
          </ac:spMkLst>
        </pc:spChg>
      </pc:sldChg>
      <pc:sldChg chg="modSp mod">
        <pc:chgData name="Steve Shellhammer" userId="0e71f22d-ee3e-49c0-82ff-dbc290af8082" providerId="ADAL" clId="{3BB90C6F-F506-4A21-B51E-735B08B71759}" dt="2020-11-18T00:37:39.140" v="1753" actId="20577"/>
        <pc:sldMkLst>
          <pc:docMk/>
          <pc:sldMk cId="4174096504" sldId="272"/>
        </pc:sldMkLst>
        <pc:spChg chg="mod">
          <ac:chgData name="Steve Shellhammer" userId="0e71f22d-ee3e-49c0-82ff-dbc290af8082" providerId="ADAL" clId="{3BB90C6F-F506-4A21-B51E-735B08B71759}" dt="2020-11-18T00:37:39.140" v="1753" actId="20577"/>
          <ac:spMkLst>
            <pc:docMk/>
            <pc:sldMk cId="4174096504" sldId="272"/>
            <ac:spMk id="60" creationId="{6D258136-1545-4B59-898B-84E2B7533D83}"/>
          </ac:spMkLst>
        </pc:spChg>
      </pc:sldChg>
      <pc:sldChg chg="addSp delSp modSp mod">
        <pc:chgData name="Steve Shellhammer" userId="0e71f22d-ee3e-49c0-82ff-dbc290af8082" providerId="ADAL" clId="{3BB90C6F-F506-4A21-B51E-735B08B71759}" dt="2020-11-18T00:44:16.350" v="1889" actId="164"/>
        <pc:sldMkLst>
          <pc:docMk/>
          <pc:sldMk cId="1606912320" sldId="273"/>
        </pc:sldMkLst>
        <pc:spChg chg="mod">
          <ac:chgData name="Steve Shellhammer" userId="0e71f22d-ee3e-49c0-82ff-dbc290af8082" providerId="ADAL" clId="{3BB90C6F-F506-4A21-B51E-735B08B71759}" dt="2020-11-17T18:16:07.127" v="736" actId="1076"/>
          <ac:spMkLst>
            <pc:docMk/>
            <pc:sldMk cId="1606912320" sldId="273"/>
            <ac:spMk id="2" creationId="{E36B253B-0ABE-44E9-A1B9-C51964BB1704}"/>
          </ac:spMkLst>
        </pc:spChg>
        <pc:spChg chg="mod">
          <ac:chgData name="Steve Shellhammer" userId="0e71f22d-ee3e-49c0-82ff-dbc290af8082" providerId="ADAL" clId="{3BB90C6F-F506-4A21-B51E-735B08B71759}" dt="2020-11-17T18:15:09.636" v="637" actId="20577"/>
          <ac:spMkLst>
            <pc:docMk/>
            <pc:sldMk cId="1606912320" sldId="273"/>
            <ac:spMk id="47" creationId="{873132F2-DF95-4306-AAE9-482CBBF33139}"/>
          </ac:spMkLst>
        </pc:spChg>
        <pc:spChg chg="add del mod">
          <ac:chgData name="Steve Shellhammer" userId="0e71f22d-ee3e-49c0-82ff-dbc290af8082" providerId="ADAL" clId="{3BB90C6F-F506-4A21-B51E-735B08B71759}" dt="2020-11-17T18:35:07.076" v="902" actId="21"/>
          <ac:spMkLst>
            <pc:docMk/>
            <pc:sldMk cId="1606912320" sldId="273"/>
            <ac:spMk id="48" creationId="{F88A23B2-DB5C-497A-97F7-FC7F3FCEA3A9}"/>
          </ac:spMkLst>
        </pc:spChg>
        <pc:spChg chg="mod">
          <ac:chgData name="Steve Shellhammer" userId="0e71f22d-ee3e-49c0-82ff-dbc290af8082" providerId="ADAL" clId="{3BB90C6F-F506-4A21-B51E-735B08B71759}" dt="2020-11-18T00:44:16.350" v="1889" actId="164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3BB90C6F-F506-4A21-B51E-735B08B71759}" dt="2020-11-18T00:44:16.350" v="1889" actId="164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3BB90C6F-F506-4A21-B51E-735B08B71759}" dt="2020-11-18T00:44:16.350" v="1889" actId="164"/>
          <ac:spMkLst>
            <pc:docMk/>
            <pc:sldMk cId="1606912320" sldId="273"/>
            <ac:spMk id="182" creationId="{48C78ABB-7569-4A80-9266-D9515AA1280E}"/>
          </ac:spMkLst>
        </pc:spChg>
        <pc:grpChg chg="add mod">
          <ac:chgData name="Steve Shellhammer" userId="0e71f22d-ee3e-49c0-82ff-dbc290af8082" providerId="ADAL" clId="{3BB90C6F-F506-4A21-B51E-735B08B71759}" dt="2020-11-18T00:44:16.350" v="1889" actId="164"/>
          <ac:grpSpMkLst>
            <pc:docMk/>
            <pc:sldMk cId="1606912320" sldId="273"/>
            <ac:grpSpMk id="3" creationId="{40E28016-E179-4BE2-A100-7B6EB135441D}"/>
          </ac:grpSpMkLst>
        </pc:grpChg>
        <pc:grpChg chg="mod">
          <ac:chgData name="Steve Shellhammer" userId="0e71f22d-ee3e-49c0-82ff-dbc290af8082" providerId="ADAL" clId="{3BB90C6F-F506-4A21-B51E-735B08B71759}" dt="2020-11-18T00:44:16.350" v="1889" actId="164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mod">
        <pc:chgData name="Steve Shellhammer" userId="0e71f22d-ee3e-49c0-82ff-dbc290af8082" providerId="ADAL" clId="{3BB90C6F-F506-4A21-B51E-735B08B71759}" dt="2020-10-28T22:59:19.476" v="611" actId="20577"/>
        <pc:sldMkLst>
          <pc:docMk/>
          <pc:sldMk cId="4181186668" sldId="274"/>
        </pc:sldMkLst>
        <pc:spChg chg="mod">
          <ac:chgData name="Steve Shellhammer" userId="0e71f22d-ee3e-49c0-82ff-dbc290af8082" providerId="ADAL" clId="{3BB90C6F-F506-4A21-B51E-735B08B71759}" dt="2020-10-28T22:59:19.476" v="611" actId="20577"/>
          <ac:spMkLst>
            <pc:docMk/>
            <pc:sldMk cId="4181186668" sldId="274"/>
            <ac:spMk id="28" creationId="{3AB8FA80-9A1E-4B0D-B6A1-D1FEB31ED2FE}"/>
          </ac:spMkLst>
        </pc:spChg>
      </pc:sldChg>
      <pc:sldChg chg="modSp mod">
        <pc:chgData name="Steve Shellhammer" userId="0e71f22d-ee3e-49c0-82ff-dbc290af8082" providerId="ADAL" clId="{3BB90C6F-F506-4A21-B51E-735B08B71759}" dt="2020-10-28T22:59:25.297" v="613" actId="20577"/>
        <pc:sldMkLst>
          <pc:docMk/>
          <pc:sldMk cId="690000754" sldId="275"/>
        </pc:sldMkLst>
        <pc:spChg chg="mod">
          <ac:chgData name="Steve Shellhammer" userId="0e71f22d-ee3e-49c0-82ff-dbc290af8082" providerId="ADAL" clId="{3BB90C6F-F506-4A21-B51E-735B08B71759}" dt="2020-10-28T22:59:25.297" v="613" actId="20577"/>
          <ac:spMkLst>
            <pc:docMk/>
            <pc:sldMk cId="690000754" sldId="275"/>
            <ac:spMk id="28" creationId="{FD570BEB-CA2E-4A39-8636-DECCD7A04314}"/>
          </ac:spMkLst>
        </pc:spChg>
      </pc:sldChg>
      <pc:sldChg chg="addSp delSp modSp mod">
        <pc:chgData name="Steve Shellhammer" userId="0e71f22d-ee3e-49c0-82ff-dbc290af8082" providerId="ADAL" clId="{3BB90C6F-F506-4A21-B51E-735B08B71759}" dt="2020-11-18T18:29:28.745" v="2104" actId="478"/>
        <pc:sldMkLst>
          <pc:docMk/>
          <pc:sldMk cId="509101482" sldId="277"/>
        </pc:sldMkLst>
        <pc:graphicFrameChg chg="del mod">
          <ac:chgData name="Steve Shellhammer" userId="0e71f22d-ee3e-49c0-82ff-dbc290af8082" providerId="ADAL" clId="{3BB90C6F-F506-4A21-B51E-735B08B71759}" dt="2020-11-18T18:27:08.265" v="2098" actId="478"/>
          <ac:graphicFrameMkLst>
            <pc:docMk/>
            <pc:sldMk cId="509101482" sldId="277"/>
            <ac:graphicFrameMk id="7" creationId="{C533CFF3-B5F2-4670-9723-D6E46B065F9D}"/>
          </ac:graphicFrameMkLst>
        </pc:graphicFrameChg>
        <pc:graphicFrameChg chg="add del mod">
          <ac:chgData name="Steve Shellhammer" userId="0e71f22d-ee3e-49c0-82ff-dbc290af8082" providerId="ADAL" clId="{3BB90C6F-F506-4A21-B51E-735B08B71759}" dt="2020-11-18T18:29:28.745" v="2104" actId="478"/>
          <ac:graphicFrameMkLst>
            <pc:docMk/>
            <pc:sldMk cId="509101482" sldId="277"/>
            <ac:graphicFrameMk id="8" creationId="{7BC4B586-CCF2-49BF-845C-EE210EF24F08}"/>
          </ac:graphicFrameMkLst>
        </pc:graphicFrameChg>
      </pc:sldChg>
      <pc:sldChg chg="modSp mod">
        <pc:chgData name="Steve Shellhammer" userId="0e71f22d-ee3e-49c0-82ff-dbc290af8082" providerId="ADAL" clId="{3BB90C6F-F506-4A21-B51E-735B08B71759}" dt="2020-11-18T00:48:00.018" v="1971" actId="14100"/>
        <pc:sldMkLst>
          <pc:docMk/>
          <pc:sldMk cId="2567567056" sldId="278"/>
        </pc:sldMkLst>
        <pc:spChg chg="mod">
          <ac:chgData name="Steve Shellhammer" userId="0e71f22d-ee3e-49c0-82ff-dbc290af8082" providerId="ADAL" clId="{3BB90C6F-F506-4A21-B51E-735B08B71759}" dt="2020-11-18T00:28:15.403" v="1213" actId="20577"/>
          <ac:spMkLst>
            <pc:docMk/>
            <pc:sldMk cId="2567567056" sldId="278"/>
            <ac:spMk id="2" creationId="{6C387A39-D0FC-43A5-81DB-B2766BE9D21B}"/>
          </ac:spMkLst>
        </pc:spChg>
        <pc:spChg chg="mod">
          <ac:chgData name="Steve Shellhammer" userId="0e71f22d-ee3e-49c0-82ff-dbc290af8082" providerId="ADAL" clId="{3BB90C6F-F506-4A21-B51E-735B08B71759}" dt="2020-11-18T00:48:00.018" v="1971" actId="14100"/>
          <ac:spMkLst>
            <pc:docMk/>
            <pc:sldMk cId="2567567056" sldId="278"/>
            <ac:spMk id="3" creationId="{54DF28ED-E3EE-4C76-AC5F-58911260D9D2}"/>
          </ac:spMkLst>
        </pc:spChg>
      </pc:sldChg>
      <pc:sldChg chg="modSp new mod">
        <pc:chgData name="Steve Shellhammer" userId="0e71f22d-ee3e-49c0-82ff-dbc290af8082" providerId="ADAL" clId="{3BB90C6F-F506-4A21-B51E-735B08B71759}" dt="2020-11-18T18:03:56.013" v="2095" actId="20577"/>
        <pc:sldMkLst>
          <pc:docMk/>
          <pc:sldMk cId="2422523545" sldId="279"/>
        </pc:sldMkLst>
        <pc:spChg chg="mod">
          <ac:chgData name="Steve Shellhammer" userId="0e71f22d-ee3e-49c0-82ff-dbc290af8082" providerId="ADAL" clId="{3BB90C6F-F506-4A21-B51E-735B08B71759}" dt="2020-10-28T22:06:42.155" v="43" actId="20577"/>
          <ac:spMkLst>
            <pc:docMk/>
            <pc:sldMk cId="2422523545" sldId="279"/>
            <ac:spMk id="2" creationId="{B9617E99-D072-4518-B255-13EB40E00ACA}"/>
          </ac:spMkLst>
        </pc:spChg>
        <pc:spChg chg="mod">
          <ac:chgData name="Steve Shellhammer" userId="0e71f22d-ee3e-49c0-82ff-dbc290af8082" providerId="ADAL" clId="{3BB90C6F-F506-4A21-B51E-735B08B71759}" dt="2020-11-18T18:03:56.013" v="2095" actId="20577"/>
          <ac:spMkLst>
            <pc:docMk/>
            <pc:sldMk cId="2422523545" sldId="279"/>
            <ac:spMk id="3" creationId="{C8C34BCF-C054-4705-B161-D1391871B684}"/>
          </ac:spMkLst>
        </pc:spChg>
      </pc:sldChg>
      <pc:sldChg chg="addSp delSp modSp new mod">
        <pc:chgData name="Steve Shellhammer" userId="0e71f22d-ee3e-49c0-82ff-dbc290af8082" providerId="ADAL" clId="{3BB90C6F-F506-4A21-B51E-735B08B71759}" dt="2020-11-18T00:28:03.075" v="1210" actId="404"/>
        <pc:sldMkLst>
          <pc:docMk/>
          <pc:sldMk cId="2518118325" sldId="280"/>
        </pc:sldMkLst>
        <pc:spChg chg="mod">
          <ac:chgData name="Steve Shellhammer" userId="0e71f22d-ee3e-49c0-82ff-dbc290af8082" providerId="ADAL" clId="{3BB90C6F-F506-4A21-B51E-735B08B71759}" dt="2020-11-18T00:28:03.075" v="1210" actId="404"/>
          <ac:spMkLst>
            <pc:docMk/>
            <pc:sldMk cId="2518118325" sldId="280"/>
            <ac:spMk id="2" creationId="{0A272A83-4CDB-4AC8-8702-BBDAD57C8664}"/>
          </ac:spMkLst>
        </pc:spChg>
        <pc:spChg chg="del mod">
          <ac:chgData name="Steve Shellhammer" userId="0e71f22d-ee3e-49c0-82ff-dbc290af8082" providerId="ADAL" clId="{3BB90C6F-F506-4A21-B51E-735B08B71759}" dt="2020-11-17T18:20:18.834" v="835" actId="478"/>
          <ac:spMkLst>
            <pc:docMk/>
            <pc:sldMk cId="2518118325" sldId="280"/>
            <ac:spMk id="3" creationId="{5D9E6A57-E80B-4BBC-99F0-E8E9AD5700F9}"/>
          </ac:spMkLst>
        </pc:spChg>
        <pc:spChg chg="add del mod">
          <ac:chgData name="Steve Shellhammer" userId="0e71f22d-ee3e-49c0-82ff-dbc290af8082" providerId="ADAL" clId="{3BB90C6F-F506-4A21-B51E-735B08B71759}" dt="2020-11-17T18:19:26.803" v="819"/>
          <ac:spMkLst>
            <pc:docMk/>
            <pc:sldMk cId="2518118325" sldId="280"/>
            <ac:spMk id="8" creationId="{70B808AB-937E-4781-984B-FB5DB1211FAF}"/>
          </ac:spMkLst>
        </pc:spChg>
        <pc:spChg chg="add del mod">
          <ac:chgData name="Steve Shellhammer" userId="0e71f22d-ee3e-49c0-82ff-dbc290af8082" providerId="ADAL" clId="{3BB90C6F-F506-4A21-B51E-735B08B71759}" dt="2020-11-17T18:20:21.069" v="836" actId="478"/>
          <ac:spMkLst>
            <pc:docMk/>
            <pc:sldMk cId="2518118325" sldId="280"/>
            <ac:spMk id="11" creationId="{8288CA57-538C-4A08-AA4A-5484DCED8456}"/>
          </ac:spMkLst>
        </pc:spChg>
        <pc:graphicFrameChg chg="add del mod">
          <ac:chgData name="Steve Shellhammer" userId="0e71f22d-ee3e-49c0-82ff-dbc290af8082" providerId="ADAL" clId="{3BB90C6F-F506-4A21-B51E-735B08B71759}" dt="2020-11-17T18:19:26.803" v="819"/>
          <ac:graphicFrameMkLst>
            <pc:docMk/>
            <pc:sldMk cId="2518118325" sldId="280"/>
            <ac:graphicFrameMk id="7" creationId="{95F890E3-4C25-47E0-A774-00AC8AE42F47}"/>
          </ac:graphicFrameMkLst>
        </pc:graphicFrameChg>
        <pc:graphicFrameChg chg="add mod modGraphic">
          <ac:chgData name="Steve Shellhammer" userId="0e71f22d-ee3e-49c0-82ff-dbc290af8082" providerId="ADAL" clId="{3BB90C6F-F506-4A21-B51E-735B08B71759}" dt="2020-11-17T18:43:21.104" v="1051" actId="20577"/>
          <ac:graphicFrameMkLst>
            <pc:docMk/>
            <pc:sldMk cId="2518118325" sldId="280"/>
            <ac:graphicFrameMk id="9" creationId="{FD8EC398-02A1-4DCF-9FAD-5626457DF888}"/>
          </ac:graphicFrameMkLst>
        </pc:graphicFrameChg>
      </pc:sldChg>
      <pc:sldChg chg="modSp new del mod">
        <pc:chgData name="Steve Shellhammer" userId="0e71f22d-ee3e-49c0-82ff-dbc290af8082" providerId="ADAL" clId="{3BB90C6F-F506-4A21-B51E-735B08B71759}" dt="2020-11-17T18:17:08.072" v="749" actId="47"/>
        <pc:sldMkLst>
          <pc:docMk/>
          <pc:sldMk cId="3129153788" sldId="280"/>
        </pc:sldMkLst>
        <pc:spChg chg="mod">
          <ac:chgData name="Steve Shellhammer" userId="0e71f22d-ee3e-49c0-82ff-dbc290af8082" providerId="ADAL" clId="{3BB90C6F-F506-4A21-B51E-735B08B71759}" dt="2020-11-17T18:16:02.572" v="735" actId="1076"/>
          <ac:spMkLst>
            <pc:docMk/>
            <pc:sldMk cId="3129153788" sldId="280"/>
            <ac:spMk id="3" creationId="{74FA0F87-B753-424F-AA81-7693356BD7DC}"/>
          </ac:spMkLst>
        </pc:spChg>
      </pc:sldChg>
      <pc:sldChg chg="delSp modSp new mod">
        <pc:chgData name="Steve Shellhammer" userId="0e71f22d-ee3e-49c0-82ff-dbc290af8082" providerId="ADAL" clId="{3BB90C6F-F506-4A21-B51E-735B08B71759}" dt="2020-11-17T18:27:00.623" v="874" actId="20577"/>
        <pc:sldMkLst>
          <pc:docMk/>
          <pc:sldMk cId="2089963618" sldId="281"/>
        </pc:sldMkLst>
        <pc:spChg chg="mod">
          <ac:chgData name="Steve Shellhammer" userId="0e71f22d-ee3e-49c0-82ff-dbc290af8082" providerId="ADAL" clId="{3BB90C6F-F506-4A21-B51E-735B08B71759}" dt="2020-11-17T18:27:00.623" v="874" actId="20577"/>
          <ac:spMkLst>
            <pc:docMk/>
            <pc:sldMk cId="2089963618" sldId="281"/>
            <ac:spMk id="2" creationId="{605231A3-F014-460F-9C41-EFB024D5307C}"/>
          </ac:spMkLst>
        </pc:spChg>
        <pc:spChg chg="del">
          <ac:chgData name="Steve Shellhammer" userId="0e71f22d-ee3e-49c0-82ff-dbc290af8082" providerId="ADAL" clId="{3BB90C6F-F506-4A21-B51E-735B08B71759}" dt="2020-11-17T18:19:38.014" v="827" actId="478"/>
          <ac:spMkLst>
            <pc:docMk/>
            <pc:sldMk cId="2089963618" sldId="281"/>
            <ac:spMk id="3" creationId="{7171F3E0-DD37-45C3-A371-47E37DF13EF2}"/>
          </ac:spMkLst>
        </pc:spChg>
      </pc:sldChg>
      <pc:sldChg chg="addSp modSp add mod">
        <pc:chgData name="Steve Shellhammer" userId="0e71f22d-ee3e-49c0-82ff-dbc290af8082" providerId="ADAL" clId="{3BB90C6F-F506-4A21-B51E-735B08B71759}" dt="2020-11-18T01:38:33.928" v="1977" actId="164"/>
        <pc:sldMkLst>
          <pc:docMk/>
          <pc:sldMk cId="3954181385" sldId="282"/>
        </pc:sldMkLst>
        <pc:spChg chg="mod">
          <ac:chgData name="Steve Shellhammer" userId="0e71f22d-ee3e-49c0-82ff-dbc290af8082" providerId="ADAL" clId="{3BB90C6F-F506-4A21-B51E-735B08B71759}" dt="2020-11-17T18:35:26.983" v="911" actId="1076"/>
          <ac:spMkLst>
            <pc:docMk/>
            <pc:sldMk cId="3954181385" sldId="282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3BB90C6F-F506-4A21-B51E-735B08B71759}" dt="2020-11-17T18:48:22.384" v="1204" actId="14100"/>
          <ac:spMkLst>
            <pc:docMk/>
            <pc:sldMk cId="3954181385" sldId="282"/>
            <ac:spMk id="7" creationId="{8B2F7028-ACE0-4CD3-AD73-AEC41EF21334}"/>
          </ac:spMkLst>
        </pc:spChg>
        <pc:spChg chg="mod">
          <ac:chgData name="Steve Shellhammer" userId="0e71f22d-ee3e-49c0-82ff-dbc290af8082" providerId="ADAL" clId="{3BB90C6F-F506-4A21-B51E-735B08B71759}" dt="2020-11-17T18:47:16.066" v="1150" actId="14100"/>
          <ac:spMkLst>
            <pc:docMk/>
            <pc:sldMk cId="3954181385" sldId="282"/>
            <ac:spMk id="47" creationId="{873132F2-DF95-4306-AAE9-482CBBF33139}"/>
          </ac:spMkLst>
        </pc:spChg>
        <pc:spChg chg="mod">
          <ac:chgData name="Steve Shellhammer" userId="0e71f22d-ee3e-49c0-82ff-dbc290af8082" providerId="ADAL" clId="{3BB90C6F-F506-4A21-B51E-735B08B71759}" dt="2020-11-17T18:46:15.027" v="1137" actId="1035"/>
          <ac:spMkLst>
            <pc:docMk/>
            <pc:sldMk cId="3954181385" sldId="282"/>
            <ac:spMk id="152" creationId="{F6984AFF-56DF-4D98-A3BF-38D3BB4A8B9E}"/>
          </ac:spMkLst>
        </pc:spChg>
        <pc:spChg chg="mod">
          <ac:chgData name="Steve Shellhammer" userId="0e71f22d-ee3e-49c0-82ff-dbc290af8082" providerId="ADAL" clId="{3BB90C6F-F506-4A21-B51E-735B08B71759}" dt="2020-11-17T18:46:06.659" v="1136" actId="1036"/>
          <ac:spMkLst>
            <pc:docMk/>
            <pc:sldMk cId="3954181385" sldId="282"/>
            <ac:spMk id="153" creationId="{1F544447-BECF-4FFB-9645-BDF37E88B799}"/>
          </ac:spMkLst>
        </pc:spChg>
        <pc:spChg chg="mod">
          <ac:chgData name="Steve Shellhammer" userId="0e71f22d-ee3e-49c0-82ff-dbc290af8082" providerId="ADAL" clId="{3BB90C6F-F506-4A21-B51E-735B08B71759}" dt="2020-11-17T20:54:15.852" v="1207" actId="20577"/>
          <ac:spMkLst>
            <pc:docMk/>
            <pc:sldMk cId="3954181385" sldId="282"/>
            <ac:spMk id="156" creationId="{CA09139D-CEBA-41B3-B161-70F015781B5C}"/>
          </ac:spMkLst>
        </pc:spChg>
        <pc:spChg chg="mod">
          <ac:chgData name="Steve Shellhammer" userId="0e71f22d-ee3e-49c0-82ff-dbc290af8082" providerId="ADAL" clId="{3BB90C6F-F506-4A21-B51E-735B08B71759}" dt="2020-11-17T20:54:12.691" v="1205" actId="20577"/>
          <ac:spMkLst>
            <pc:docMk/>
            <pc:sldMk cId="3954181385" sldId="282"/>
            <ac:spMk id="157" creationId="{1D0D7795-1682-4CEE-B16E-013C286E0916}"/>
          </ac:spMkLst>
        </pc:spChg>
        <pc:spChg chg="mod">
          <ac:chgData name="Steve Shellhammer" userId="0e71f22d-ee3e-49c0-82ff-dbc290af8082" providerId="ADAL" clId="{3BB90C6F-F506-4A21-B51E-735B08B71759}" dt="2020-11-17T18:41:28.385" v="1044" actId="20577"/>
          <ac:spMkLst>
            <pc:docMk/>
            <pc:sldMk cId="3954181385" sldId="282"/>
            <ac:spMk id="158" creationId="{DB0FA843-D93F-4DA3-8DDC-B487F60B7FC9}"/>
          </ac:spMkLst>
        </pc:spChg>
        <pc:spChg chg="mod">
          <ac:chgData name="Steve Shellhammer" userId="0e71f22d-ee3e-49c0-82ff-dbc290af8082" providerId="ADAL" clId="{3BB90C6F-F506-4A21-B51E-735B08B71759}" dt="2020-11-17T18:41:32.609" v="1046" actId="20577"/>
          <ac:spMkLst>
            <pc:docMk/>
            <pc:sldMk cId="3954181385" sldId="282"/>
            <ac:spMk id="159" creationId="{78CC2963-86C8-4E08-A8F1-F89A887754D0}"/>
          </ac:spMkLst>
        </pc:spChg>
        <pc:spChg chg="mod">
          <ac:chgData name="Steve Shellhammer" userId="0e71f22d-ee3e-49c0-82ff-dbc290af8082" providerId="ADAL" clId="{3BB90C6F-F506-4A21-B51E-735B08B71759}" dt="2020-11-17T18:41:35.952" v="1048" actId="20577"/>
          <ac:spMkLst>
            <pc:docMk/>
            <pc:sldMk cId="3954181385" sldId="282"/>
            <ac:spMk id="164" creationId="{8A8A877A-2935-4564-876E-ECF35D0C30CF}"/>
          </ac:spMkLst>
        </pc:spChg>
        <pc:spChg chg="mod">
          <ac:chgData name="Steve Shellhammer" userId="0e71f22d-ee3e-49c0-82ff-dbc290af8082" providerId="ADAL" clId="{3BB90C6F-F506-4A21-B51E-735B08B71759}" dt="2020-11-17T18:41:38.881" v="1050" actId="20577"/>
          <ac:spMkLst>
            <pc:docMk/>
            <pc:sldMk cId="3954181385" sldId="282"/>
            <ac:spMk id="165" creationId="{0DF0174F-C942-465A-A43B-373ED318CB8D}"/>
          </ac:spMkLst>
        </pc:spChg>
        <pc:spChg chg="mod">
          <ac:chgData name="Steve Shellhammer" userId="0e71f22d-ee3e-49c0-82ff-dbc290af8082" providerId="ADAL" clId="{3BB90C6F-F506-4A21-B51E-735B08B71759}" dt="2020-11-18T01:38:33.928" v="1977" actId="164"/>
          <ac:spMkLst>
            <pc:docMk/>
            <pc:sldMk cId="3954181385" sldId="282"/>
            <ac:spMk id="180" creationId="{A6DACAE9-C27A-4B72-A3A2-CBCB4C8E9975}"/>
          </ac:spMkLst>
        </pc:spChg>
        <pc:spChg chg="mod">
          <ac:chgData name="Steve Shellhammer" userId="0e71f22d-ee3e-49c0-82ff-dbc290af8082" providerId="ADAL" clId="{3BB90C6F-F506-4A21-B51E-735B08B71759}" dt="2020-11-18T01:38:33.928" v="1977" actId="164"/>
          <ac:spMkLst>
            <pc:docMk/>
            <pc:sldMk cId="3954181385" sldId="282"/>
            <ac:spMk id="181" creationId="{C516444B-EB9F-4785-BCB3-0BF435B3171E}"/>
          </ac:spMkLst>
        </pc:spChg>
        <pc:spChg chg="mod">
          <ac:chgData name="Steve Shellhammer" userId="0e71f22d-ee3e-49c0-82ff-dbc290af8082" providerId="ADAL" clId="{3BB90C6F-F506-4A21-B51E-735B08B71759}" dt="2020-11-18T01:38:33.928" v="1977" actId="164"/>
          <ac:spMkLst>
            <pc:docMk/>
            <pc:sldMk cId="3954181385" sldId="282"/>
            <ac:spMk id="182" creationId="{48C78ABB-7569-4A80-9266-D9515AA1280E}"/>
          </ac:spMkLst>
        </pc:spChg>
        <pc:grpChg chg="add mod">
          <ac:chgData name="Steve Shellhammer" userId="0e71f22d-ee3e-49c0-82ff-dbc290af8082" providerId="ADAL" clId="{3BB90C6F-F506-4A21-B51E-735B08B71759}" dt="2020-11-18T01:38:33.928" v="1977" actId="164"/>
          <ac:grpSpMkLst>
            <pc:docMk/>
            <pc:sldMk cId="3954181385" sldId="282"/>
            <ac:grpSpMk id="8" creationId="{D1CBAE82-4403-4F9C-A1AA-4A7466CB91E7}"/>
          </ac:grpSpMkLst>
        </pc:grpChg>
        <pc:grpChg chg="mod">
          <ac:chgData name="Steve Shellhammer" userId="0e71f22d-ee3e-49c0-82ff-dbc290af8082" providerId="ADAL" clId="{3BB90C6F-F506-4A21-B51E-735B08B71759}" dt="2020-11-18T01:38:33.928" v="1977" actId="164"/>
          <ac:grpSpMkLst>
            <pc:docMk/>
            <pc:sldMk cId="3954181385" sldId="282"/>
            <ac:grpSpMk id="130" creationId="{00000000-0000-0000-0000-000000000000}"/>
          </ac:grpSpMkLst>
        </pc:grpChg>
        <pc:graphicFrameChg chg="mod modGraphic">
          <ac:chgData name="Steve Shellhammer" userId="0e71f22d-ee3e-49c0-82ff-dbc290af8082" providerId="ADAL" clId="{3BB90C6F-F506-4A21-B51E-735B08B71759}" dt="2020-11-17T18:48:14.464" v="1203" actId="20577"/>
          <ac:graphicFrameMkLst>
            <pc:docMk/>
            <pc:sldMk cId="3954181385" sldId="282"/>
            <ac:graphicFrameMk id="3" creationId="{00000000-0000-0000-0000-000000000000}"/>
          </ac:graphicFrameMkLst>
        </pc:graphicFrameChg>
      </pc:sldChg>
      <pc:sldChg chg="add del">
        <pc:chgData name="Steve Shellhammer" userId="0e71f22d-ee3e-49c0-82ff-dbc290af8082" providerId="ADAL" clId="{3BB90C6F-F506-4A21-B51E-735B08B71759}" dt="2020-11-17T18:38:26.747" v="1000" actId="47"/>
        <pc:sldMkLst>
          <pc:docMk/>
          <pc:sldMk cId="151233149" sldId="283"/>
        </pc:sldMkLst>
      </pc:sldChg>
      <pc:sldChg chg="modSp add mod">
        <pc:chgData name="Steve Shellhammer" userId="0e71f22d-ee3e-49c0-82ff-dbc290af8082" providerId="ADAL" clId="{3BB90C6F-F506-4A21-B51E-735B08B71759}" dt="2020-11-18T00:29:04.556" v="1224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3BB90C6F-F506-4A21-B51E-735B08B71759}" dt="2020-11-18T00:29:04.556" v="1224" actId="20577"/>
          <ac:spMkLst>
            <pc:docMk/>
            <pc:sldMk cId="4210495236" sldId="283"/>
            <ac:spMk id="2" creationId="{6C387A39-D0FC-43A5-81DB-B2766BE9D21B}"/>
          </ac:spMkLst>
        </pc:spChg>
      </pc:sldChg>
      <pc:sldChg chg="addSp modSp new mod">
        <pc:chgData name="Steve Shellhammer" userId="0e71f22d-ee3e-49c0-82ff-dbc290af8082" providerId="ADAL" clId="{3BB90C6F-F506-4A21-B51E-735B08B71759}" dt="2020-11-18T00:35:23.857" v="1660" actId="14100"/>
        <pc:sldMkLst>
          <pc:docMk/>
          <pc:sldMk cId="3028545707" sldId="284"/>
        </pc:sldMkLst>
        <pc:spChg chg="mod">
          <ac:chgData name="Steve Shellhammer" userId="0e71f22d-ee3e-49c0-82ff-dbc290af8082" providerId="ADAL" clId="{3BB90C6F-F506-4A21-B51E-735B08B71759}" dt="2020-11-18T00:35:23.857" v="1660" actId="14100"/>
          <ac:spMkLst>
            <pc:docMk/>
            <pc:sldMk cId="3028545707" sldId="284"/>
            <ac:spMk id="2" creationId="{D543E15C-8F2A-46B8-B5C1-7FBF299C4543}"/>
          </ac:spMkLst>
        </pc:spChg>
        <pc:spChg chg="mod">
          <ac:chgData name="Steve Shellhammer" userId="0e71f22d-ee3e-49c0-82ff-dbc290af8082" providerId="ADAL" clId="{3BB90C6F-F506-4A21-B51E-735B08B71759}" dt="2020-11-18T00:35:18.950" v="1659" actId="1035"/>
          <ac:spMkLst>
            <pc:docMk/>
            <pc:sldMk cId="3028545707" sldId="284"/>
            <ac:spMk id="3" creationId="{FFDEBF45-443F-49E4-8518-8F819CF4A13C}"/>
          </ac:spMkLst>
        </pc:spChg>
        <pc:graphicFrameChg chg="add mod modGraphic">
          <ac:chgData name="Steve Shellhammer" userId="0e71f22d-ee3e-49c0-82ff-dbc290af8082" providerId="ADAL" clId="{3BB90C6F-F506-4A21-B51E-735B08B71759}" dt="2020-11-18T00:35:14.807" v="1653" actId="1036"/>
          <ac:graphicFrameMkLst>
            <pc:docMk/>
            <pc:sldMk cId="3028545707" sldId="284"/>
            <ac:graphicFrameMk id="8" creationId="{C45FB15B-1ED6-4A6F-B588-31CFC8A98575}"/>
          </ac:graphicFrameMkLst>
        </pc:graphicFrameChg>
      </pc:sldChg>
      <pc:sldChg chg="addSp modSp new mod">
        <pc:chgData name="Steve Shellhammer" userId="0e71f22d-ee3e-49c0-82ff-dbc290af8082" providerId="ADAL" clId="{3BB90C6F-F506-4A21-B51E-735B08B71759}" dt="2020-11-18T00:39:40.685" v="1778" actId="14100"/>
        <pc:sldMkLst>
          <pc:docMk/>
          <pc:sldMk cId="781784195" sldId="285"/>
        </pc:sldMkLst>
        <pc:spChg chg="mod">
          <ac:chgData name="Steve Shellhammer" userId="0e71f22d-ee3e-49c0-82ff-dbc290af8082" providerId="ADAL" clId="{3BB90C6F-F506-4A21-B51E-735B08B71759}" dt="2020-11-18T00:39:32.881" v="1777" actId="14100"/>
          <ac:spMkLst>
            <pc:docMk/>
            <pc:sldMk cId="781784195" sldId="285"/>
            <ac:spMk id="2" creationId="{C9929E8A-27CB-4D4F-9EE6-859617A03692}"/>
          </ac:spMkLst>
        </pc:spChg>
        <pc:spChg chg="mod">
          <ac:chgData name="Steve Shellhammer" userId="0e71f22d-ee3e-49c0-82ff-dbc290af8082" providerId="ADAL" clId="{3BB90C6F-F506-4A21-B51E-735B08B71759}" dt="2020-11-18T00:39:40.685" v="1778" actId="14100"/>
          <ac:spMkLst>
            <pc:docMk/>
            <pc:sldMk cId="781784195" sldId="285"/>
            <ac:spMk id="3" creationId="{AFD2D956-D405-47F6-8817-BC2135F15DF4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8" creationId="{6F585AE1-D05C-4EA3-A01B-16550EAF1BBB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9" creationId="{04BB6F93-0A14-4977-9E35-F34CED5D6BCD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0" creationId="{6726CE2F-F24F-40AD-8FB3-974109F49A3F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1" creationId="{83BEA7FA-4CCD-46E6-A8A5-546D0F6F76E0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2" creationId="{4A3C4F4B-7DDF-4E3C-9D9C-C3376A995928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3" creationId="{270131E2-A982-45CA-841F-6D936C1CC528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4" creationId="{E94EF6BC-BDEB-4975-BA20-485D06E2414E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5" creationId="{38E9CB02-2450-4526-B9CF-F773C0805FB0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6" creationId="{ADA7E365-D880-4CFC-BDB6-F8BADA925DC1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7" creationId="{3E53FF42-05A0-4633-937F-B5606684D792}"/>
          </ac:spMkLst>
        </pc:spChg>
        <pc:spChg chg="add mod">
          <ac:chgData name="Steve Shellhammer" userId="0e71f22d-ee3e-49c0-82ff-dbc290af8082" providerId="ADAL" clId="{3BB90C6F-F506-4A21-B51E-735B08B71759}" dt="2020-11-18T00:39:19.741" v="1773" actId="1076"/>
          <ac:spMkLst>
            <pc:docMk/>
            <pc:sldMk cId="781784195" sldId="285"/>
            <ac:spMk id="18" creationId="{8044BDDC-1B6B-4413-B786-C4BD4DE4378C}"/>
          </ac:spMkLst>
        </pc:spChg>
        <pc:picChg chg="add mod">
          <ac:chgData name="Steve Shellhammer" userId="0e71f22d-ee3e-49c0-82ff-dbc290af8082" providerId="ADAL" clId="{3BB90C6F-F506-4A21-B51E-735B08B71759}" dt="2020-11-18T00:39:10.172" v="1770" actId="1076"/>
          <ac:picMkLst>
            <pc:docMk/>
            <pc:sldMk cId="781784195" sldId="285"/>
            <ac:picMk id="7" creationId="{78DADF82-D569-4CAD-8C62-D92624031025}"/>
          </ac:picMkLst>
        </pc:picChg>
      </pc:sldChg>
      <pc:sldChg chg="addSp delSp modSp new mod">
        <pc:chgData name="Steve Shellhammer" userId="0e71f22d-ee3e-49c0-82ff-dbc290af8082" providerId="ADAL" clId="{3BB90C6F-F506-4A21-B51E-735B08B71759}" dt="2020-11-18T00:43:00.017" v="1867" actId="1038"/>
        <pc:sldMkLst>
          <pc:docMk/>
          <pc:sldMk cId="60802917" sldId="286"/>
        </pc:sldMkLst>
        <pc:spChg chg="mod">
          <ac:chgData name="Steve Shellhammer" userId="0e71f22d-ee3e-49c0-82ff-dbc290af8082" providerId="ADAL" clId="{3BB90C6F-F506-4A21-B51E-735B08B71759}" dt="2020-11-18T00:42:37.383" v="1859" actId="404"/>
          <ac:spMkLst>
            <pc:docMk/>
            <pc:sldMk cId="60802917" sldId="286"/>
            <ac:spMk id="2" creationId="{84A2AD06-0F7D-4E6E-BFD5-AF260E648289}"/>
          </ac:spMkLst>
        </pc:spChg>
        <pc:spChg chg="mod">
          <ac:chgData name="Steve Shellhammer" userId="0e71f22d-ee3e-49c0-82ff-dbc290af8082" providerId="ADAL" clId="{3BB90C6F-F506-4A21-B51E-735B08B71759}" dt="2020-11-18T00:42:40.091" v="1860" actId="1076"/>
          <ac:spMkLst>
            <pc:docMk/>
            <pc:sldMk cId="60802917" sldId="286"/>
            <ac:spMk id="3" creationId="{C30B6B8C-EAB5-4878-B996-D7D6A2EAF182}"/>
          </ac:spMkLst>
        </pc:spChg>
        <pc:spChg chg="add del mod">
          <ac:chgData name="Steve Shellhammer" userId="0e71f22d-ee3e-49c0-82ff-dbc290af8082" providerId="ADAL" clId="{3BB90C6F-F506-4A21-B51E-735B08B71759}" dt="2020-11-18T00:41:15.564" v="1802" actId="478"/>
          <ac:spMkLst>
            <pc:docMk/>
            <pc:sldMk cId="60802917" sldId="286"/>
            <ac:spMk id="7" creationId="{5DD30CC3-4855-4D88-BAC9-5B63CF1A13E1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0" creationId="{3316B15B-354F-4A5C-80D2-AD874B12AF19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1" creationId="{70C28FA4-5C3F-47B8-930A-99B4644021A7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2" creationId="{8924E83B-4F03-4C51-8A7A-55D733F19113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3" creationId="{737DD0A4-3356-41D5-AA9A-2FB0DF690BDD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4" creationId="{B813D847-A199-4DCC-8F97-9FEA95F249AC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5" creationId="{CAE6E5EB-FCC1-4C21-BA58-999924684068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6" creationId="{C6F5EA09-034D-4A34-896C-3B5FE202D0B0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7" creationId="{2CA23579-FA28-4995-97BF-33A2DBC4971F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8" creationId="{985E902A-F9E1-4A64-8B12-FF1F1DCB8CD4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9" creationId="{9FF00405-AB33-4968-9F7F-D97402C60966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0" creationId="{FA338EFD-658C-4F55-8EA9-67CB8DC4E8AA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1" creationId="{C5E898E3-3BB6-488B-BA67-C8389347CBA3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2" creationId="{8D73D990-381C-4682-B4F8-7C9089FA12DB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3" creationId="{AA224175-599E-430B-ABBB-222E69ABE532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4" creationId="{978CEFC0-EE53-4EAC-9582-D4A510125611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5" creationId="{071C7CAD-20CF-42D1-81E2-20DAEF49E074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6" creationId="{B8C6AB27-97F9-47B9-9664-F26069E7D2A0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7" creationId="{82E3C40C-EBEF-48B3-8308-9BB6E0050A17}"/>
          </ac:spMkLst>
        </pc:spChg>
        <pc:spChg chg="add mod">
          <ac:chgData name="Steve Shellhammer" userId="0e71f22d-ee3e-49c0-82ff-dbc290af8082" providerId="ADAL" clId="{3BB90C6F-F506-4A21-B51E-735B08B71759}" dt="2020-11-18T00:43:00.017" v="1867" actId="1038"/>
          <ac:spMkLst>
            <pc:docMk/>
            <pc:sldMk cId="60802917" sldId="286"/>
            <ac:spMk id="28" creationId="{8E7036D0-17C2-466C-ACD4-6B27093884FE}"/>
          </ac:spMkLst>
        </pc:spChg>
        <pc:grpChg chg="add mod">
          <ac:chgData name="Steve Shellhammer" userId="0e71f22d-ee3e-49c0-82ff-dbc290af8082" providerId="ADAL" clId="{3BB90C6F-F506-4A21-B51E-735B08B71759}" dt="2020-11-18T00:42:46.530" v="1861" actId="14100"/>
          <ac:grpSpMkLst>
            <pc:docMk/>
            <pc:sldMk cId="60802917" sldId="286"/>
            <ac:grpSpMk id="8" creationId="{B868FFE3-A3BC-43EA-AC2F-46B5EDCC8EBE}"/>
          </ac:grpSpMkLst>
        </pc:grpChg>
        <pc:picChg chg="mod">
          <ac:chgData name="Steve Shellhammer" userId="0e71f22d-ee3e-49c0-82ff-dbc290af8082" providerId="ADAL" clId="{3BB90C6F-F506-4A21-B51E-735B08B71759}" dt="2020-11-18T00:41:11.179" v="1801"/>
          <ac:picMkLst>
            <pc:docMk/>
            <pc:sldMk cId="60802917" sldId="286"/>
            <ac:picMk id="9" creationId="{512AB514-11AF-4F90-8F0E-789869C09910}"/>
          </ac:picMkLst>
        </pc:picChg>
      </pc:sldChg>
      <pc:sldChg chg="addSp modSp new mod">
        <pc:chgData name="Steve Shellhammer" userId="0e71f22d-ee3e-49c0-82ff-dbc290af8082" providerId="ADAL" clId="{3BB90C6F-F506-4A21-B51E-735B08B71759}" dt="2020-11-18T01:38:02.855" v="1972" actId="20577"/>
        <pc:sldMkLst>
          <pc:docMk/>
          <pc:sldMk cId="4274296449" sldId="287"/>
        </pc:sldMkLst>
        <pc:spChg chg="mod">
          <ac:chgData name="Steve Shellhammer" userId="0e71f22d-ee3e-49c0-82ff-dbc290af8082" providerId="ADAL" clId="{3BB90C6F-F506-4A21-B51E-735B08B71759}" dt="2020-11-18T01:38:02.855" v="1972" actId="20577"/>
          <ac:spMkLst>
            <pc:docMk/>
            <pc:sldMk cId="4274296449" sldId="287"/>
            <ac:spMk id="2" creationId="{FFE97CFE-B58E-438F-BB00-3D27E1A257EB}"/>
          </ac:spMkLst>
        </pc:spChg>
        <pc:spChg chg="mod">
          <ac:chgData name="Steve Shellhammer" userId="0e71f22d-ee3e-49c0-82ff-dbc290af8082" providerId="ADAL" clId="{3BB90C6F-F506-4A21-B51E-735B08B71759}" dt="2020-11-18T00:44:56.845" v="1893" actId="1076"/>
          <ac:spMkLst>
            <pc:docMk/>
            <pc:sldMk cId="4274296449" sldId="287"/>
            <ac:spMk id="3" creationId="{9D311322-02D2-4B0B-9CF5-9AE7EBAB28D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9" creationId="{50907256-055E-4B03-8C5D-47A55FD622B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0" creationId="{858EF400-767A-4C48-A845-68101DF64640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1" creationId="{30CED5EB-7D8F-4E05-AD17-D9126CDAA2B2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3" creationId="{5DF98559-F3A7-4DDE-8EB8-DBAE885B5E0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4" creationId="{564A7D58-9B82-4061-90DE-6D450238C13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5" creationId="{ADC8C02C-B62D-4E5B-A908-645BBFFDEF75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6" creationId="{57301F86-C371-46B6-8A01-A2640146579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7" creationId="{80672907-721D-4EE7-88BB-7113FF81C8F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8" creationId="{A9F84082-7813-44C4-91AE-8C8C703B9BF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9" creationId="{0CAE6F82-CDC7-4BC7-BE4B-C55BB3E145BE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0" creationId="{0E7C9CDC-3AD3-4EED-A3EC-776623FE0159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1" creationId="{02B975B6-093F-422B-A080-110051790F0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2" creationId="{2F727ECF-52AC-472D-8F17-6335C7FCD345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3" creationId="{97817380-37F6-48BB-B28A-22C5CFDD0DFA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4" creationId="{E70CD041-7339-474A-B0B0-FE219CB3BC26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5" creationId="{A550A95E-CF9D-429A-BEEB-F59A7F7A7CF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6" creationId="{C62D5932-06FA-43B1-BB77-02633ED0E0D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7" creationId="{6E533D35-BDB9-4EF9-8911-8E0C8E3F0B2B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8" creationId="{ED13053F-24AE-45F2-99FF-33AC1625F3BE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9" creationId="{6B6D430F-6D25-4721-947B-D2CE3EEA4DE7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0" creationId="{7A2B2BC1-CFE9-41EB-9003-12172E89D8E0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1" creationId="{D9345104-E114-4890-B1C9-66913A9B03B0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2" creationId="{713C509A-52F7-4819-9E1F-7BC9AE47DA17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3" creationId="{B3371531-48C8-497C-806A-5907231E49B8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4" creationId="{77D2016F-018C-49F5-A8A8-F7851A806C22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5" creationId="{06AAFB05-11E0-4127-91D6-ECA8F4C691FB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6" creationId="{3FFBC57E-4E74-4A67-91F6-A5195496F29F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7" creationId="{C97F5F3A-33E4-4856-B767-304CD241DD0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8" creationId="{28C89A8D-CEF1-4C80-94E4-CDEAA6B0946A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9" creationId="{084D278C-A7B1-4FAF-87BB-A5E39C04A34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0" creationId="{A12657EA-9916-4728-A164-7C3B0733D17A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1" creationId="{600FF9D1-8077-425B-B3D0-48B25CDA171F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2" creationId="{D8093375-B2DD-43C6-84ED-6A69875546CE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3" creationId="{7721726B-0E8A-446A-98D2-5E904151F93D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4" creationId="{A1489A15-17D1-494D-9E4B-D6A55191C16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5" creationId="{31D49C2D-FAAF-44C8-8E87-EF14D5096C9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6" creationId="{D35ACBF4-292A-4F3A-874B-910FE5F988C6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7" creationId="{0AF7097A-3BF6-4EAE-BF72-F9F16FD9C6DB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8" creationId="{11F30ADA-B23E-493B-B628-E5B107BE10C5}"/>
          </ac:spMkLst>
        </pc:spChg>
        <pc:grpChg chg="add mod">
          <ac:chgData name="Steve Shellhammer" userId="0e71f22d-ee3e-49c0-82ff-dbc290af8082" providerId="ADAL" clId="{3BB90C6F-F506-4A21-B51E-735B08B71759}" dt="2020-11-18T00:45:02.158" v="1898" actId="1038"/>
          <ac:grpSpMkLst>
            <pc:docMk/>
            <pc:sldMk cId="4274296449" sldId="287"/>
            <ac:grpSpMk id="7" creationId="{9337DDFA-B6A3-4BAB-8010-97BB392C22BC}"/>
          </ac:grpSpMkLst>
        </pc:grpChg>
        <pc:grpChg chg="mod">
          <ac:chgData name="Steve Shellhammer" userId="0e71f22d-ee3e-49c0-82ff-dbc290af8082" providerId="ADAL" clId="{3BB90C6F-F506-4A21-B51E-735B08B71759}" dt="2020-11-18T00:44:42.394" v="1890"/>
          <ac:grpSpMkLst>
            <pc:docMk/>
            <pc:sldMk cId="4274296449" sldId="287"/>
            <ac:grpSpMk id="8" creationId="{4E42D593-FB1C-407A-8C0E-A7C036551C2A}"/>
          </ac:grpSpMkLst>
        </pc:grpChg>
        <pc:picChg chg="mod">
          <ac:chgData name="Steve Shellhammer" userId="0e71f22d-ee3e-49c0-82ff-dbc290af8082" providerId="ADAL" clId="{3BB90C6F-F506-4A21-B51E-735B08B71759}" dt="2020-11-18T00:44:42.394" v="1890"/>
          <ac:picMkLst>
            <pc:docMk/>
            <pc:sldMk cId="4274296449" sldId="287"/>
            <ac:picMk id="12" creationId="{7CE4AEC0-4C1A-4F8A-B520-A52F0F68E461}"/>
          </ac:picMkLst>
        </pc:picChg>
      </pc:sldChg>
      <pc:sldChg chg="addSp modSp new mod">
        <pc:chgData name="Steve Shellhammer" userId="0e71f22d-ee3e-49c0-82ff-dbc290af8082" providerId="ADAL" clId="{3BB90C6F-F506-4A21-B51E-735B08B71759}" dt="2020-11-18T00:46:01.372" v="1928" actId="1037"/>
        <pc:sldMkLst>
          <pc:docMk/>
          <pc:sldMk cId="1899965708" sldId="288"/>
        </pc:sldMkLst>
        <pc:spChg chg="mod">
          <ac:chgData name="Steve Shellhammer" userId="0e71f22d-ee3e-49c0-82ff-dbc290af8082" providerId="ADAL" clId="{3BB90C6F-F506-4A21-B51E-735B08B71759}" dt="2020-11-18T00:45:20.008" v="1913" actId="14100"/>
          <ac:spMkLst>
            <pc:docMk/>
            <pc:sldMk cId="1899965708" sldId="288"/>
            <ac:spMk id="2" creationId="{FB85ECB0-DD53-4319-A626-325C22DB72DF}"/>
          </ac:spMkLst>
        </pc:spChg>
        <pc:spChg chg="mod">
          <ac:chgData name="Steve Shellhammer" userId="0e71f22d-ee3e-49c0-82ff-dbc290af8082" providerId="ADAL" clId="{3BB90C6F-F506-4A21-B51E-735B08B71759}" dt="2020-11-18T00:45:33.069" v="1919" actId="1076"/>
          <ac:spMkLst>
            <pc:docMk/>
            <pc:sldMk cId="1899965708" sldId="288"/>
            <ac:spMk id="3" creationId="{A6796AF6-32B2-4683-8660-D31FB85FAA61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9" creationId="{94B722F8-651E-44B8-934E-9B0EFD89B09B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0" creationId="{F08FB516-2F00-4396-817E-2AEE37F9779F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1" creationId="{35BC31F7-E73D-48DB-89C2-BDE6C7406ECC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2" creationId="{6A780F27-9C4C-484C-8902-7E215AA13D13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3" creationId="{F2FAF31A-62A5-4CA0-B3D3-FB903D3C0D98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4" creationId="{39B022C2-0D57-4154-A5E0-733E3C1E5C7A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5" creationId="{F598DB6C-81F2-40D0-8444-5EB702251EE1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6" creationId="{6A13D47A-3F17-4B61-9BD9-EB3D7C247C49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7" creationId="{F986E6E3-4CEC-47D9-8C19-C889C1A50E4D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8" creationId="{199424E1-D6C9-41B7-B292-41DF85FFA4D6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9" creationId="{2A7E6068-088A-4FEE-9CD8-0E7CC0660FD7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0" creationId="{E865216A-6432-4E45-B043-8BDC569F782F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1" creationId="{B013EBE5-E7CA-43CB-9FBB-9284442D924F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2" creationId="{CA985F19-2C6D-42CD-BB8E-9FCA99BE5DFB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3" creationId="{7BB5C0D1-0646-4E98-98B5-C73CF98470F0}"/>
          </ac:spMkLst>
        </pc:spChg>
        <pc:grpChg chg="add mod">
          <ac:chgData name="Steve Shellhammer" userId="0e71f22d-ee3e-49c0-82ff-dbc290af8082" providerId="ADAL" clId="{3BB90C6F-F506-4A21-B51E-735B08B71759}" dt="2020-11-18T00:46:01.372" v="1928" actId="1037"/>
          <ac:grpSpMkLst>
            <pc:docMk/>
            <pc:sldMk cId="1899965708" sldId="288"/>
            <ac:grpSpMk id="7" creationId="{C2CB90DD-8855-4CEE-8306-DD70E0C80698}"/>
          </ac:grpSpMkLst>
        </pc:grpChg>
        <pc:picChg chg="mod">
          <ac:chgData name="Steve Shellhammer" userId="0e71f22d-ee3e-49c0-82ff-dbc290af8082" providerId="ADAL" clId="{3BB90C6F-F506-4A21-B51E-735B08B71759}" dt="2020-11-18T00:45:52.297" v="1920"/>
          <ac:picMkLst>
            <pc:docMk/>
            <pc:sldMk cId="1899965708" sldId="288"/>
            <ac:picMk id="8" creationId="{5197CA27-DF71-476E-B78F-AB0CB0C684D7}"/>
          </ac:picMkLst>
        </pc:picChg>
      </pc:sldChg>
      <pc:sldChg chg="addSp modSp new mod">
        <pc:chgData name="Steve Shellhammer" userId="0e71f22d-ee3e-49c0-82ff-dbc290af8082" providerId="ADAL" clId="{3BB90C6F-F506-4A21-B51E-735B08B71759}" dt="2020-11-18T00:47:12.843" v="1970" actId="404"/>
        <pc:sldMkLst>
          <pc:docMk/>
          <pc:sldMk cId="2220646723" sldId="289"/>
        </pc:sldMkLst>
        <pc:spChg chg="mod">
          <ac:chgData name="Steve Shellhammer" userId="0e71f22d-ee3e-49c0-82ff-dbc290af8082" providerId="ADAL" clId="{3BB90C6F-F506-4A21-B51E-735B08B71759}" dt="2020-11-18T00:46:19.470" v="1943" actId="14100"/>
          <ac:spMkLst>
            <pc:docMk/>
            <pc:sldMk cId="2220646723" sldId="289"/>
            <ac:spMk id="2" creationId="{99DA0B15-92EB-4C92-B52B-962A3AA8BD2F}"/>
          </ac:spMkLst>
        </pc:spChg>
        <pc:spChg chg="mod">
          <ac:chgData name="Steve Shellhammer" userId="0e71f22d-ee3e-49c0-82ff-dbc290af8082" providerId="ADAL" clId="{3BB90C6F-F506-4A21-B51E-735B08B71759}" dt="2020-11-18T00:46:39.573" v="1949" actId="404"/>
          <ac:spMkLst>
            <pc:docMk/>
            <pc:sldMk cId="2220646723" sldId="289"/>
            <ac:spMk id="3" creationId="{67EAE63E-B442-4E2E-B9B7-8CACB8D429A6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9" creationId="{BE514573-F460-470B-8E18-EC1C5F4C53D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0" creationId="{3D571806-2782-4DE9-B575-F05041DB8D9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1" creationId="{B1883A97-E2A3-45B0-8B4F-26259E3306A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2" creationId="{F9E8D760-61E2-4834-B6EB-979D2D7C421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3" creationId="{77470AF1-48B1-4038-88B9-DEC9BD9B4A1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4" creationId="{97B0CBD3-4E39-4CF6-BE2B-2E4C83C42D64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5" creationId="{64438FF0-71A6-4C72-BF5A-C081A80CF5C0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6" creationId="{E87D3384-DF2C-486C-BD0D-8D7A10AF4B2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7" creationId="{B16486BC-8421-4D44-BA2F-4866197326A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8" creationId="{4B8B42E6-ECEE-4CD4-BFFA-B811142126F3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9" creationId="{979BB509-B01C-49B9-9313-0F74993E2F39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0" creationId="{039E425C-C119-4E26-905E-48797442172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1" creationId="{3737F5A8-023A-4209-BA6B-3779200B86F5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2" creationId="{4DF659B5-926C-4629-8B88-31B11ED1166D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3" creationId="{B3699169-049D-4514-8931-425ADA9E0AA9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4" creationId="{F79205C7-F5EB-4F64-BDC7-B14F24C181E6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5" creationId="{E4AB7140-434D-44D6-912E-763EAB6FA0C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6" creationId="{38DFCC22-8C63-4C56-AC5C-12DAB30B61A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7" creationId="{D1A561D6-74C9-43F4-A5AC-2800E503A5FC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8" creationId="{EE746B9C-4519-4635-A395-759010D2882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9" creationId="{DA3E13DC-0A5B-42A1-AF52-1C97D87E714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0" creationId="{263E068E-5076-4A34-8288-1B66F892A35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1" creationId="{8159D3AF-2D39-4E58-A0F3-99921333A7F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2" creationId="{EA1CC748-C28C-4346-A25D-1FD5CF8DD1F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3" creationId="{F34E0D7E-1264-4EB3-A47C-97EF3686C981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4" creationId="{3C0FC4F5-BDCD-4155-B1FC-305CAC96535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5" creationId="{BB397BBB-E26B-4740-BA5C-C5239B0E1F30}"/>
          </ac:spMkLst>
        </pc:spChg>
        <pc:grpChg chg="add mod">
          <ac:chgData name="Steve Shellhammer" userId="0e71f22d-ee3e-49c0-82ff-dbc290af8082" providerId="ADAL" clId="{3BB90C6F-F506-4A21-B51E-735B08B71759}" dt="2020-11-18T00:47:09.112" v="1969" actId="1035"/>
          <ac:grpSpMkLst>
            <pc:docMk/>
            <pc:sldMk cId="2220646723" sldId="289"/>
            <ac:grpSpMk id="7" creationId="{F67EE437-F65E-49E1-A2BC-1D19C163986E}"/>
          </ac:grpSpMkLst>
        </pc:grpChg>
        <pc:picChg chg="mod">
          <ac:chgData name="Steve Shellhammer" userId="0e71f22d-ee3e-49c0-82ff-dbc290af8082" providerId="ADAL" clId="{3BB90C6F-F506-4A21-B51E-735B08B71759}" dt="2020-11-18T00:46:59.760" v="1950"/>
          <ac:picMkLst>
            <pc:docMk/>
            <pc:sldMk cId="2220646723" sldId="289"/>
            <ac:picMk id="8" creationId="{643673FD-DDBF-4264-BA87-6FF37D5A47DF}"/>
          </ac:picMkLst>
        </pc:picChg>
      </pc:sldChg>
      <pc:sldChg chg="addSp delSp modSp add mod">
        <pc:chgData name="Steve Shellhammer" userId="0e71f22d-ee3e-49c0-82ff-dbc290af8082" providerId="ADAL" clId="{3BB90C6F-F506-4A21-B51E-735B08B71759}" dt="2020-11-18T01:39:17.252" v="1994" actId="14100"/>
        <pc:sldMkLst>
          <pc:docMk/>
          <pc:sldMk cId="174726384" sldId="290"/>
        </pc:sldMkLst>
        <pc:spChg chg="mod">
          <ac:chgData name="Steve Shellhammer" userId="0e71f22d-ee3e-49c0-82ff-dbc290af8082" providerId="ADAL" clId="{3BB90C6F-F506-4A21-B51E-735B08B71759}" dt="2020-11-18T01:39:03.691" v="1992" actId="1035"/>
          <ac:spMkLst>
            <pc:docMk/>
            <pc:sldMk cId="174726384" sldId="290"/>
            <ac:spMk id="2" creationId="{FFE97CFE-B58E-438F-BB00-3D27E1A257EB}"/>
          </ac:spMkLst>
        </pc:spChg>
        <pc:spChg chg="mod">
          <ac:chgData name="Steve Shellhammer" userId="0e71f22d-ee3e-49c0-82ff-dbc290af8082" providerId="ADAL" clId="{3BB90C6F-F506-4A21-B51E-735B08B71759}" dt="2020-11-18T01:39:07.420" v="1993" actId="1035"/>
          <ac:spMkLst>
            <pc:docMk/>
            <pc:sldMk cId="174726384" sldId="290"/>
            <ac:spMk id="3" creationId="{9D311322-02D2-4B0B-9CF5-9AE7EBAB28DC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1" creationId="{DA729C80-9223-4759-94C4-A468232D60B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2" creationId="{97D14AB6-12D1-478B-9626-1C0E9EB5D3C7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3" creationId="{35B42AF5-217D-4CDD-B19F-BC8C5DB6D52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5" creationId="{24F064D1-9051-4AD8-A77A-DC4ABA019D8B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6" creationId="{974234DB-DE09-4F90-83D9-C6C963785A3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7" creationId="{A6FAD50D-3569-46CD-8096-BB979A4F4479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8" creationId="{86D8677A-82BB-48C4-B8EC-6F5D1914CA8B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9" creationId="{C53E324F-D6EC-4194-BD29-244E273AD12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0" creationId="{D6D1F9EB-7ED9-4657-AB18-FE17D49C7D11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1" creationId="{3B2F61DF-2295-4913-9907-3161A8A7137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2" creationId="{1896A428-85E1-4376-93D2-9128DF76957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3" creationId="{76DA77C2-8B5E-4913-88F8-C649447E8CB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4" creationId="{FA1A7073-56DE-4E8C-BEC8-DA256DFBD41E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5" creationId="{01269A1B-9457-4EA0-88D2-2E90FCF38581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6" creationId="{500BFEEF-3C25-48ED-8E95-E3D7721D56F1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7" creationId="{E338EF76-4A42-44BC-9F6C-4F9637B18B3A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8" creationId="{A6391FE0-9A51-46FA-A166-FA6B52FA87E5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9" creationId="{C5F3278A-12B8-44F3-A19F-C763B89CBB65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0" creationId="{2AD89040-3640-4737-B302-533675CDF1B9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1" creationId="{916819C4-A235-4062-8B9A-4F6C9DBD32F3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2" creationId="{F2A5510C-3E2E-4F15-BFFE-0F74E844F930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3" creationId="{3945EFCA-F63B-4C31-B62B-7D2E4AC048C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4" creationId="{136931B8-C9A1-47CF-BE34-1FDC5CC97D4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5" creationId="{7B505DC6-0BE5-45E4-A269-F430A2C1142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6" creationId="{134F0459-B871-4DAB-BE24-44B9B452B91F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7" creationId="{89302258-D55E-4F97-A785-8DDCD4C48D1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8" creationId="{7E420BA2-F286-46A3-96FF-F1913847CDA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9" creationId="{ABD603F8-D3F8-4EA6-A414-E93AA53C4093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0" creationId="{56AF029B-33B1-48C1-A41F-1D4D4A47749B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1" creationId="{CFAB1BC3-2F00-4015-A497-C42D5FE9CEE6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2" creationId="{CEF06AB2-CA1C-4657-B5B2-0F7099F72706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3" creationId="{701E7A44-F546-4A29-A65F-C7C7F1A7D5FE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4" creationId="{1C20DD64-7317-4852-B273-DDC24BA9FFF6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5" creationId="{94C7CA0F-2921-46C8-A7A2-988C4E855265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6" creationId="{6286A879-F914-4312-9ACB-793C4CF1B139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7" creationId="{AF6BAFF7-BC71-4405-9825-6D3DD3956DA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8" creationId="{42A8BE1A-F2CD-4AA6-8F75-BFA8C9F02F0C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9" creationId="{57D1CA9A-F6AA-4B1B-B5BE-8C97ADBBDDFA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90" creationId="{D1CC0648-35E3-4257-A5DF-5A0A9403CFEB}"/>
          </ac:spMkLst>
        </pc:spChg>
        <pc:grpChg chg="del">
          <ac:chgData name="Steve Shellhammer" userId="0e71f22d-ee3e-49c0-82ff-dbc290af8082" providerId="ADAL" clId="{3BB90C6F-F506-4A21-B51E-735B08B71759}" dt="2020-11-18T01:38:17.639" v="1976" actId="478"/>
          <ac:grpSpMkLst>
            <pc:docMk/>
            <pc:sldMk cId="174726384" sldId="290"/>
            <ac:grpSpMk id="7" creationId="{9337DDFA-B6A3-4BAB-8010-97BB392C22BC}"/>
          </ac:grpSpMkLst>
        </pc:grpChg>
        <pc:grpChg chg="add mod">
          <ac:chgData name="Steve Shellhammer" userId="0e71f22d-ee3e-49c0-82ff-dbc290af8082" providerId="ADAL" clId="{3BB90C6F-F506-4A21-B51E-735B08B71759}" dt="2020-11-18T01:39:17.252" v="1994" actId="14100"/>
          <ac:grpSpMkLst>
            <pc:docMk/>
            <pc:sldMk cId="174726384" sldId="290"/>
            <ac:grpSpMk id="49" creationId="{A37A61FD-AE56-4A21-8BB2-9EC3AC6D1665}"/>
          </ac:grpSpMkLst>
        </pc:grpChg>
        <pc:grpChg chg="mod">
          <ac:chgData name="Steve Shellhammer" userId="0e71f22d-ee3e-49c0-82ff-dbc290af8082" providerId="ADAL" clId="{3BB90C6F-F506-4A21-B51E-735B08B71759}" dt="2020-11-18T01:38:44.950" v="1978"/>
          <ac:grpSpMkLst>
            <pc:docMk/>
            <pc:sldMk cId="174726384" sldId="290"/>
            <ac:grpSpMk id="50" creationId="{5BBB512C-5A17-4D70-B7CE-262C10F7CAB5}"/>
          </ac:grpSpMkLst>
        </pc:grpChg>
        <pc:picChg chg="mod">
          <ac:chgData name="Steve Shellhammer" userId="0e71f22d-ee3e-49c0-82ff-dbc290af8082" providerId="ADAL" clId="{3BB90C6F-F506-4A21-B51E-735B08B71759}" dt="2020-11-18T01:38:44.950" v="1978"/>
          <ac:picMkLst>
            <pc:docMk/>
            <pc:sldMk cId="174726384" sldId="290"/>
            <ac:picMk id="54" creationId="{FB85BEFB-E7D6-43FB-BCAD-510FC6AF13A5}"/>
          </ac:picMkLst>
        </pc:picChg>
      </pc:sldChg>
      <pc:sldMasterChg chg="modSldLayout">
        <pc:chgData name="Steve Shellhammer" userId="0e71f22d-ee3e-49c0-82ff-dbc290af8082" providerId="ADAL" clId="{3BB90C6F-F506-4A21-B51E-735B08B71759}" dt="2020-11-18T00:28:39.739" v="122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BB90C6F-F506-4A21-B51E-735B08B71759}" dt="2020-11-18T00:28:39.739" v="122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BB90C6F-F506-4A21-B51E-735B08B71759}" dt="2020-11-18T00:28:39.739" v="122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A8D05C7A-B936-48CB-8200-C1400FAE43EF}"/>
    <pc:docChg chg="custSel modSld modMainMaster">
      <pc:chgData name="Steve Shellhammer" userId="0e71f22d-ee3e-49c0-82ff-dbc290af8082" providerId="ADAL" clId="{A8D05C7A-B936-48CB-8200-C1400FAE43EF}" dt="2020-10-28T16:57:11.368" v="104"/>
      <pc:docMkLst>
        <pc:docMk/>
      </pc:docMkLst>
      <pc:sldChg chg="modSp mod">
        <pc:chgData name="Steve Shellhammer" userId="0e71f22d-ee3e-49c0-82ff-dbc290af8082" providerId="ADAL" clId="{A8D05C7A-B936-48CB-8200-C1400FAE43EF}" dt="2020-10-26T16:36:08.433" v="34" actId="1037"/>
        <pc:sldMkLst>
          <pc:docMk/>
          <pc:sldMk cId="0" sldId="256"/>
        </pc:sldMkLst>
        <pc:spChg chg="mod">
          <ac:chgData name="Steve Shellhammer" userId="0e71f22d-ee3e-49c0-82ff-dbc290af8082" providerId="ADAL" clId="{A8D05C7A-B936-48CB-8200-C1400FAE43EF}" dt="2020-10-26T16:34:01.602" v="1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8D05C7A-B936-48CB-8200-C1400FAE43EF}" dt="2020-10-26T16:34:09.462" v="2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8D05C7A-B936-48CB-8200-C1400FAE43EF}" dt="2020-10-26T16:36:08.433" v="34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mod">
        <pc:chgData name="Steve Shellhammer" userId="0e71f22d-ee3e-49c0-82ff-dbc290af8082" providerId="ADAL" clId="{A8D05C7A-B936-48CB-8200-C1400FAE43EF}" dt="2020-10-28T16:57:11.368" v="104"/>
        <pc:sldMkLst>
          <pc:docMk/>
          <pc:sldMk cId="509101482" sldId="277"/>
        </pc:sldMkLst>
        <pc:graphicFrameChg chg="add mod">
          <ac:chgData name="Steve Shellhammer" userId="0e71f22d-ee3e-49c0-82ff-dbc290af8082" providerId="ADAL" clId="{A8D05C7A-B936-48CB-8200-C1400FAE43EF}" dt="2020-10-28T16:57:11.368" v="104"/>
          <ac:graphicFrameMkLst>
            <pc:docMk/>
            <pc:sldMk cId="509101482" sldId="277"/>
            <ac:graphicFrameMk id="7" creationId="{C533CFF3-B5F2-4670-9723-D6E46B065F9D}"/>
          </ac:graphicFrameMkLst>
        </pc:graphicFrameChg>
        <pc:graphicFrameChg chg="del">
          <ac:chgData name="Steve Shellhammer" userId="0e71f22d-ee3e-49c0-82ff-dbc290af8082" providerId="ADAL" clId="{A8D05C7A-B936-48CB-8200-C1400FAE43EF}" dt="2020-10-26T16:36:25.026" v="35" actId="478"/>
          <ac:graphicFrameMkLst>
            <pc:docMk/>
            <pc:sldMk cId="509101482" sldId="277"/>
            <ac:graphicFrameMk id="8" creationId="{D835312A-0914-4AD3-9E39-3BA6B74BA592}"/>
          </ac:graphicFrameMkLst>
        </pc:graphicFrameChg>
      </pc:sldChg>
      <pc:sldChg chg="modSp mod">
        <pc:chgData name="Steve Shellhammer" userId="0e71f22d-ee3e-49c0-82ff-dbc290af8082" providerId="ADAL" clId="{A8D05C7A-B936-48CB-8200-C1400FAE43EF}" dt="2020-10-26T16:39:10.015" v="95" actId="20577"/>
        <pc:sldMkLst>
          <pc:docMk/>
          <pc:sldMk cId="2567567056" sldId="278"/>
        </pc:sldMkLst>
        <pc:spChg chg="mod">
          <ac:chgData name="Steve Shellhammer" userId="0e71f22d-ee3e-49c0-82ff-dbc290af8082" providerId="ADAL" clId="{A8D05C7A-B936-48CB-8200-C1400FAE43EF}" dt="2020-10-26T16:39:10.015" v="95" actId="20577"/>
          <ac:spMkLst>
            <pc:docMk/>
            <pc:sldMk cId="2567567056" sldId="278"/>
            <ac:spMk id="3" creationId="{54DF28ED-E3EE-4C76-AC5F-58911260D9D2}"/>
          </ac:spMkLst>
        </pc:spChg>
      </pc:sldChg>
      <pc:sldMasterChg chg="modSldLayout">
        <pc:chgData name="Steve Shellhammer" userId="0e71f22d-ee3e-49c0-82ff-dbc290af8082" providerId="ADAL" clId="{A8D05C7A-B936-48CB-8200-C1400FAE43EF}" dt="2020-10-26T16:39:58.512" v="10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8D05C7A-B936-48CB-8200-C1400FAE43EF}" dt="2020-10-26T16:39:58.512" v="10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8D05C7A-B936-48CB-8200-C1400FAE43EF}" dt="2020-10-26T16:39:58.512" v="10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8C379927-F802-47B6-B149-815A3C785994}"/>
    <pc:docChg chg="undo custSel addSld delSld modSld modMainMaster">
      <pc:chgData name="Steve Shellhammer" userId="0e71f22d-ee3e-49c0-82ff-dbc290af8082" providerId="ADAL" clId="{8C379927-F802-47B6-B149-815A3C785994}" dt="2021-01-05T01:24:12.770" v="933"/>
      <pc:docMkLst>
        <pc:docMk/>
      </pc:docMkLst>
      <pc:sldChg chg="modSp mod">
        <pc:chgData name="Steve Shellhammer" userId="0e71f22d-ee3e-49c0-82ff-dbc290af8082" providerId="ADAL" clId="{8C379927-F802-47B6-B149-815A3C785994}" dt="2021-01-05T00:40:31.710" v="13" actId="20577"/>
        <pc:sldMkLst>
          <pc:docMk/>
          <pc:sldMk cId="0" sldId="256"/>
        </pc:sldMkLst>
        <pc:spChg chg="mod">
          <ac:chgData name="Steve Shellhammer" userId="0e71f22d-ee3e-49c0-82ff-dbc290af8082" providerId="ADAL" clId="{8C379927-F802-47B6-B149-815A3C785994}" dt="2021-01-05T00:40:31.710" v="1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8C379927-F802-47B6-B149-815A3C785994}" dt="2021-01-05T01:24:12.770" v="933"/>
        <pc:sldMkLst>
          <pc:docMk/>
          <pc:sldMk cId="509101482" sldId="277"/>
        </pc:sldMkLst>
        <pc:graphicFrameChg chg="add mod">
          <ac:chgData name="Steve Shellhammer" userId="0e71f22d-ee3e-49c0-82ff-dbc290af8082" providerId="ADAL" clId="{8C379927-F802-47B6-B149-815A3C785994}" dt="2021-01-05T01:24:12.770" v="933"/>
          <ac:graphicFrameMkLst>
            <pc:docMk/>
            <pc:sldMk cId="509101482" sldId="277"/>
            <ac:graphicFrameMk id="7" creationId="{D39A8D8C-5E18-444E-A0C2-5CBB7E18099B}"/>
          </ac:graphicFrameMkLst>
        </pc:graphicFrameChg>
        <pc:graphicFrameChg chg="del">
          <ac:chgData name="Steve Shellhammer" userId="0e71f22d-ee3e-49c0-82ff-dbc290af8082" providerId="ADAL" clId="{8C379927-F802-47B6-B149-815A3C785994}" dt="2021-01-05T00:41:04.849" v="16" actId="478"/>
          <ac:graphicFrameMkLst>
            <pc:docMk/>
            <pc:sldMk cId="509101482" sldId="277"/>
            <ac:graphicFrameMk id="8" creationId="{3D1D4862-68DC-4F0E-8EF8-CCA2D634CA26}"/>
          </ac:graphicFrameMkLst>
        </pc:graphicFrameChg>
      </pc:sldChg>
      <pc:sldChg chg="modSp mod">
        <pc:chgData name="Steve Shellhammer" userId="0e71f22d-ee3e-49c0-82ff-dbc290af8082" providerId="ADAL" clId="{8C379927-F802-47B6-B149-815A3C785994}" dt="2021-01-05T00:43:14.589" v="21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8C379927-F802-47B6-B149-815A3C785994}" dt="2021-01-05T00:43:14.589" v="21" actId="20577"/>
          <ac:spMkLst>
            <pc:docMk/>
            <pc:sldMk cId="4210495236" sldId="283"/>
            <ac:spMk id="3" creationId="{54DF28ED-E3EE-4C76-AC5F-58911260D9D2}"/>
          </ac:spMkLst>
        </pc:spChg>
      </pc:sldChg>
      <pc:sldChg chg="modSp new mod">
        <pc:chgData name="Steve Shellhammer" userId="0e71f22d-ee3e-49c0-82ff-dbc290af8082" providerId="ADAL" clId="{8C379927-F802-47B6-B149-815A3C785994}" dt="2021-01-05T01:23:01.841" v="930" actId="6549"/>
        <pc:sldMkLst>
          <pc:docMk/>
          <pc:sldMk cId="201637516" sldId="291"/>
        </pc:sldMkLst>
        <pc:spChg chg="mod">
          <ac:chgData name="Steve Shellhammer" userId="0e71f22d-ee3e-49c0-82ff-dbc290af8082" providerId="ADAL" clId="{8C379927-F802-47B6-B149-815A3C785994}" dt="2021-01-05T01:19:43.266" v="747" actId="20577"/>
          <ac:spMkLst>
            <pc:docMk/>
            <pc:sldMk cId="201637516" sldId="291"/>
            <ac:spMk id="2" creationId="{9E807E23-66F5-4578-8C3E-DD5F81784387}"/>
          </ac:spMkLst>
        </pc:spChg>
        <pc:spChg chg="mod">
          <ac:chgData name="Steve Shellhammer" userId="0e71f22d-ee3e-49c0-82ff-dbc290af8082" providerId="ADAL" clId="{8C379927-F802-47B6-B149-815A3C785994}" dt="2021-01-05T01:23:01.841" v="930" actId="6549"/>
          <ac:spMkLst>
            <pc:docMk/>
            <pc:sldMk cId="201637516" sldId="291"/>
            <ac:spMk id="3" creationId="{163EE677-9A07-46C5-A2D5-3C323041AA50}"/>
          </ac:spMkLst>
        </pc:spChg>
      </pc:sldChg>
      <pc:sldChg chg="addSp delSp modSp new mod">
        <pc:chgData name="Steve Shellhammer" userId="0e71f22d-ee3e-49c0-82ff-dbc290af8082" providerId="ADAL" clId="{8C379927-F802-47B6-B149-815A3C785994}" dt="2021-01-05T01:23:19.899" v="931" actId="1035"/>
        <pc:sldMkLst>
          <pc:docMk/>
          <pc:sldMk cId="129098025" sldId="292"/>
        </pc:sldMkLst>
        <pc:spChg chg="mod">
          <ac:chgData name="Steve Shellhammer" userId="0e71f22d-ee3e-49c0-82ff-dbc290af8082" providerId="ADAL" clId="{8C379927-F802-47B6-B149-815A3C785994}" dt="2021-01-05T01:21:20.196" v="895" actId="20577"/>
          <ac:spMkLst>
            <pc:docMk/>
            <pc:sldMk cId="129098025" sldId="292"/>
            <ac:spMk id="2" creationId="{863A510D-33C0-49EE-A280-8C2C38074909}"/>
          </ac:spMkLst>
        </pc:spChg>
        <pc:spChg chg="mod">
          <ac:chgData name="Steve Shellhammer" userId="0e71f22d-ee3e-49c0-82ff-dbc290af8082" providerId="ADAL" clId="{8C379927-F802-47B6-B149-815A3C785994}" dt="2021-01-05T01:21:39.917" v="913" actId="20577"/>
          <ac:spMkLst>
            <pc:docMk/>
            <pc:sldMk cId="129098025" sldId="292"/>
            <ac:spMk id="3" creationId="{C6457623-BD9A-48BF-A9BC-707E56ECB54F}"/>
          </ac:spMkLst>
        </pc:spChg>
        <pc:spChg chg="add del mod">
          <ac:chgData name="Steve Shellhammer" userId="0e71f22d-ee3e-49c0-82ff-dbc290af8082" providerId="ADAL" clId="{8C379927-F802-47B6-B149-815A3C785994}" dt="2021-01-05T01:03:50.878" v="535"/>
          <ac:spMkLst>
            <pc:docMk/>
            <pc:sldMk cId="129098025" sldId="292"/>
            <ac:spMk id="9" creationId="{D2A24FA0-47A1-46CE-8B1E-58CB7242999D}"/>
          </ac:spMkLst>
        </pc:spChg>
        <pc:spChg chg="add del mod">
          <ac:chgData name="Steve Shellhammer" userId="0e71f22d-ee3e-49c0-82ff-dbc290af8082" providerId="ADAL" clId="{8C379927-F802-47B6-B149-815A3C785994}" dt="2021-01-05T01:04:13.925" v="544"/>
          <ac:spMkLst>
            <pc:docMk/>
            <pc:sldMk cId="129098025" sldId="292"/>
            <ac:spMk id="12" creationId="{51D44630-0E7E-444A-A795-4F470A5DCE4C}"/>
          </ac:spMkLst>
        </pc:spChg>
        <pc:spChg chg="add mod">
          <ac:chgData name="Steve Shellhammer" userId="0e71f22d-ee3e-49c0-82ff-dbc290af8082" providerId="ADAL" clId="{8C379927-F802-47B6-B149-815A3C785994}" dt="2021-01-05T01:14:29.436" v="742" actId="1035"/>
          <ac:spMkLst>
            <pc:docMk/>
            <pc:sldMk cId="129098025" sldId="292"/>
            <ac:spMk id="15" creationId="{401BE3C2-697D-4B27-8C08-A005B65789D3}"/>
          </ac:spMkLst>
        </pc:spChg>
        <pc:graphicFrameChg chg="add del mod">
          <ac:chgData name="Steve Shellhammer" userId="0e71f22d-ee3e-49c0-82ff-dbc290af8082" providerId="ADAL" clId="{8C379927-F802-47B6-B149-815A3C785994}" dt="2021-01-05T01:03:50.878" v="535"/>
          <ac:graphicFrameMkLst>
            <pc:docMk/>
            <pc:sldMk cId="129098025" sldId="292"/>
            <ac:graphicFrameMk id="7" creationId="{06576271-535C-41E9-B220-6C46801C3DD0}"/>
          </ac:graphicFrameMkLst>
        </pc:graphicFrameChg>
        <pc:graphicFrameChg chg="add del mod">
          <ac:chgData name="Steve Shellhammer" userId="0e71f22d-ee3e-49c0-82ff-dbc290af8082" providerId="ADAL" clId="{8C379927-F802-47B6-B149-815A3C785994}" dt="2021-01-05T01:03:50.878" v="535"/>
          <ac:graphicFrameMkLst>
            <pc:docMk/>
            <pc:sldMk cId="129098025" sldId="292"/>
            <ac:graphicFrameMk id="8" creationId="{1E1CC8D2-0473-4C66-8C10-295C0709929C}"/>
          </ac:graphicFrameMkLst>
        </pc:graphicFrameChg>
        <pc:graphicFrameChg chg="add del mod">
          <ac:chgData name="Steve Shellhammer" userId="0e71f22d-ee3e-49c0-82ff-dbc290af8082" providerId="ADAL" clId="{8C379927-F802-47B6-B149-815A3C785994}" dt="2021-01-05T01:04:13.925" v="544"/>
          <ac:graphicFrameMkLst>
            <pc:docMk/>
            <pc:sldMk cId="129098025" sldId="292"/>
            <ac:graphicFrameMk id="10" creationId="{5AEB476D-2C73-422F-B5E2-567B91089274}"/>
          </ac:graphicFrameMkLst>
        </pc:graphicFrameChg>
        <pc:graphicFrameChg chg="add del mod">
          <ac:chgData name="Steve Shellhammer" userId="0e71f22d-ee3e-49c0-82ff-dbc290af8082" providerId="ADAL" clId="{8C379927-F802-47B6-B149-815A3C785994}" dt="2021-01-05T01:04:13.925" v="544"/>
          <ac:graphicFrameMkLst>
            <pc:docMk/>
            <pc:sldMk cId="129098025" sldId="292"/>
            <ac:graphicFrameMk id="11" creationId="{855BC46A-886A-4598-AF31-CEBC8E3213AE}"/>
          </ac:graphicFrameMkLst>
        </pc:graphicFrameChg>
        <pc:graphicFrameChg chg="add mod modGraphic">
          <ac:chgData name="Steve Shellhammer" userId="0e71f22d-ee3e-49c0-82ff-dbc290af8082" providerId="ADAL" clId="{8C379927-F802-47B6-B149-815A3C785994}" dt="2021-01-05T01:23:19.899" v="931" actId="1035"/>
          <ac:graphicFrameMkLst>
            <pc:docMk/>
            <pc:sldMk cId="129098025" sldId="292"/>
            <ac:graphicFrameMk id="13" creationId="{E46B455C-FEF1-40D0-8F55-043DC0F35A57}"/>
          </ac:graphicFrameMkLst>
        </pc:graphicFrameChg>
        <pc:graphicFrameChg chg="add mod modGraphic">
          <ac:chgData name="Steve Shellhammer" userId="0e71f22d-ee3e-49c0-82ff-dbc290af8082" providerId="ADAL" clId="{8C379927-F802-47B6-B149-815A3C785994}" dt="2021-01-05T01:14:35.612" v="744" actId="1035"/>
          <ac:graphicFrameMkLst>
            <pc:docMk/>
            <pc:sldMk cId="129098025" sldId="292"/>
            <ac:graphicFrameMk id="14" creationId="{116D3221-D47E-456C-AF70-74729BFAA4D6}"/>
          </ac:graphicFrameMkLst>
        </pc:graphicFrameChg>
      </pc:sldChg>
      <pc:sldChg chg="addSp delSp modSp new del mod">
        <pc:chgData name="Steve Shellhammer" userId="0e71f22d-ee3e-49c0-82ff-dbc290af8082" providerId="ADAL" clId="{8C379927-F802-47B6-B149-815A3C785994}" dt="2021-01-05T01:23:35.135" v="932" actId="47"/>
        <pc:sldMkLst>
          <pc:docMk/>
          <pc:sldMk cId="2847755143" sldId="293"/>
        </pc:sldMkLst>
        <pc:spChg chg="del mod">
          <ac:chgData name="Steve Shellhammer" userId="0e71f22d-ee3e-49c0-82ff-dbc290af8082" providerId="ADAL" clId="{8C379927-F802-47B6-B149-815A3C785994}" dt="2021-01-05T01:11:21.353" v="706" actId="21"/>
          <ac:spMkLst>
            <pc:docMk/>
            <pc:sldMk cId="2847755143" sldId="293"/>
            <ac:spMk id="3" creationId="{B52F8F7D-89F0-45FD-B769-767C759B5502}"/>
          </ac:spMkLst>
        </pc:spChg>
        <pc:spChg chg="add mod">
          <ac:chgData name="Steve Shellhammer" userId="0e71f22d-ee3e-49c0-82ff-dbc290af8082" providerId="ADAL" clId="{8C379927-F802-47B6-B149-815A3C785994}" dt="2021-01-05T01:11:21.353" v="706" actId="21"/>
          <ac:spMkLst>
            <pc:docMk/>
            <pc:sldMk cId="2847755143" sldId="293"/>
            <ac:spMk id="8" creationId="{E861102C-BD96-476F-93D3-EE5D5D0381C3}"/>
          </ac:spMkLst>
        </pc:spChg>
      </pc:sldChg>
      <pc:sldMasterChg chg="modSldLayout">
        <pc:chgData name="Steve Shellhammer" userId="0e71f22d-ee3e-49c0-82ff-dbc290af8082" providerId="ADAL" clId="{8C379927-F802-47B6-B149-815A3C785994}" dt="2021-01-05T00:40:46.192" v="15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C379927-F802-47B6-B149-815A3C785994}" dt="2021-01-05T00:40:46.192" v="15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C379927-F802-47B6-B149-815A3C785994}" dt="2021-01-05T00:40:46.192" v="15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CDDC277A-1556-4597-985D-FDE31E68FAC5}"/>
    <pc:docChg chg="custSel modSld modMainMaster">
      <pc:chgData name="Steve Shellhammer" userId="0e71f22d-ee3e-49c0-82ff-dbc290af8082" providerId="ADAL" clId="{CDDC277A-1556-4597-985D-FDE31E68FAC5}" dt="2020-12-15T00:42:53.027" v="134" actId="1038"/>
      <pc:docMkLst>
        <pc:docMk/>
      </pc:docMkLst>
      <pc:sldChg chg="modSp mod">
        <pc:chgData name="Steve Shellhammer" userId="0e71f22d-ee3e-49c0-82ff-dbc290af8082" providerId="ADAL" clId="{CDDC277A-1556-4597-985D-FDE31E68FAC5}" dt="2020-12-14T19:40:12.617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CDDC277A-1556-4597-985D-FDE31E68FAC5}" dt="2020-12-14T19:40:12.617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CDDC277A-1556-4597-985D-FDE31E68FAC5}" dt="2020-12-14T20:16:54.881" v="21"/>
        <pc:sldMkLst>
          <pc:docMk/>
          <pc:sldMk cId="509101482" sldId="277"/>
        </pc:sldMkLst>
        <pc:graphicFrameChg chg="del">
          <ac:chgData name="Steve Shellhammer" userId="0e71f22d-ee3e-49c0-82ff-dbc290af8082" providerId="ADAL" clId="{CDDC277A-1556-4597-985D-FDE31E68FAC5}" dt="2020-12-14T19:40:50.950" v="4" actId="478"/>
          <ac:graphicFrameMkLst>
            <pc:docMk/>
            <pc:sldMk cId="509101482" sldId="277"/>
            <ac:graphicFrameMk id="7" creationId="{2D22F111-6167-4F38-8869-2AB94DA51C9F}"/>
          </ac:graphicFrameMkLst>
        </pc:graphicFrameChg>
        <pc:graphicFrameChg chg="add mod">
          <ac:chgData name="Steve Shellhammer" userId="0e71f22d-ee3e-49c0-82ff-dbc290af8082" providerId="ADAL" clId="{CDDC277A-1556-4597-985D-FDE31E68FAC5}" dt="2020-12-14T20:16:54.881" v="21"/>
          <ac:graphicFrameMkLst>
            <pc:docMk/>
            <pc:sldMk cId="509101482" sldId="277"/>
            <ac:graphicFrameMk id="7" creationId="{7DC97A1D-29E3-4EC8-9C80-C5B5E0E150A4}"/>
          </ac:graphicFrameMkLst>
        </pc:graphicFrameChg>
        <pc:graphicFrameChg chg="add del mod">
          <ac:chgData name="Steve Shellhammer" userId="0e71f22d-ee3e-49c0-82ff-dbc290af8082" providerId="ADAL" clId="{CDDC277A-1556-4597-985D-FDE31E68FAC5}" dt="2020-12-14T20:12:11.001" v="12" actId="478"/>
          <ac:graphicFrameMkLst>
            <pc:docMk/>
            <pc:sldMk cId="509101482" sldId="277"/>
            <ac:graphicFrameMk id="8" creationId="{4DFE8331-7490-4E56-B000-E0DBF7E92D61}"/>
          </ac:graphicFrameMkLst>
        </pc:graphicFrameChg>
      </pc:sldChg>
      <pc:sldChg chg="modSp mod">
        <pc:chgData name="Steve Shellhammer" userId="0e71f22d-ee3e-49c0-82ff-dbc290af8082" providerId="ADAL" clId="{CDDC277A-1556-4597-985D-FDE31E68FAC5}" dt="2020-12-15T00:24:36.181" v="125"/>
        <pc:sldMkLst>
          <pc:docMk/>
          <pc:sldMk cId="2567567056" sldId="278"/>
        </pc:sldMkLst>
        <pc:spChg chg="mod">
          <ac:chgData name="Steve Shellhammer" userId="0e71f22d-ee3e-49c0-82ff-dbc290af8082" providerId="ADAL" clId="{CDDC277A-1556-4597-985D-FDE31E68FAC5}" dt="2020-12-15T00:24:36.181" v="125"/>
          <ac:spMkLst>
            <pc:docMk/>
            <pc:sldMk cId="2567567056" sldId="278"/>
            <ac:spMk id="9" creationId="{03676F42-CE06-4F9F-A08C-0EC922966EC7}"/>
          </ac:spMkLst>
        </pc:spChg>
      </pc:sldChg>
      <pc:sldChg chg="modSp mod">
        <pc:chgData name="Steve Shellhammer" userId="0e71f22d-ee3e-49c0-82ff-dbc290af8082" providerId="ADAL" clId="{CDDC277A-1556-4597-985D-FDE31E68FAC5}" dt="2020-12-14T19:42:35.013" v="10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CDDC277A-1556-4597-985D-FDE31E68FAC5}" dt="2020-12-14T19:42:35.013" v="10" actId="20577"/>
          <ac:spMkLst>
            <pc:docMk/>
            <pc:sldMk cId="4210495236" sldId="283"/>
            <ac:spMk id="3" creationId="{54DF28ED-E3EE-4C76-AC5F-58911260D9D2}"/>
          </ac:spMkLst>
        </pc:spChg>
      </pc:sldChg>
      <pc:sldChg chg="modSp mod">
        <pc:chgData name="Steve Shellhammer" userId="0e71f22d-ee3e-49c0-82ff-dbc290af8082" providerId="ADAL" clId="{CDDC277A-1556-4597-985D-FDE31E68FAC5}" dt="2020-12-15T00:42:53.027" v="134" actId="1038"/>
        <pc:sldMkLst>
          <pc:docMk/>
          <pc:sldMk cId="781784195" sldId="285"/>
        </pc:sldMkLst>
        <pc:spChg chg="mod">
          <ac:chgData name="Steve Shellhammer" userId="0e71f22d-ee3e-49c0-82ff-dbc290af8082" providerId="ADAL" clId="{CDDC277A-1556-4597-985D-FDE31E68FAC5}" dt="2020-12-15T00:42:53.027" v="134" actId="1038"/>
          <ac:spMkLst>
            <pc:docMk/>
            <pc:sldMk cId="781784195" sldId="285"/>
            <ac:spMk id="8" creationId="{6F585AE1-D05C-4EA3-A01B-16550EAF1BBB}"/>
          </ac:spMkLst>
        </pc:spChg>
      </pc:sldChg>
      <pc:sldChg chg="modSp mod">
        <pc:chgData name="Steve Shellhammer" userId="0e71f22d-ee3e-49c0-82ff-dbc290af8082" providerId="ADAL" clId="{CDDC277A-1556-4597-985D-FDE31E68FAC5}" dt="2020-12-15T00:42:43.140" v="130" actId="1038"/>
        <pc:sldMkLst>
          <pc:docMk/>
          <pc:sldMk cId="60802917" sldId="286"/>
        </pc:sldMkLst>
        <pc:spChg chg="mod">
          <ac:chgData name="Steve Shellhammer" userId="0e71f22d-ee3e-49c0-82ff-dbc290af8082" providerId="ADAL" clId="{CDDC277A-1556-4597-985D-FDE31E68FAC5}" dt="2020-12-15T00:42:43.140" v="130" actId="1038"/>
          <ac:spMkLst>
            <pc:docMk/>
            <pc:sldMk cId="60802917" sldId="286"/>
            <ac:spMk id="10" creationId="{3316B15B-354F-4A5C-80D2-AD874B12AF19}"/>
          </ac:spMkLst>
        </pc:spChg>
      </pc:sldChg>
      <pc:sldMasterChg chg="modSldLayout">
        <pc:chgData name="Steve Shellhammer" userId="0e71f22d-ee3e-49c0-82ff-dbc290af8082" providerId="ADAL" clId="{CDDC277A-1556-4597-985D-FDE31E68FAC5}" dt="2020-12-14T19:40:39.181" v="3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DDC277A-1556-4597-985D-FDE31E68FAC5}" dt="2020-12-14T19:40:39.181" v="3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DDC277A-1556-4597-985D-FDE31E68FAC5}" dt="2020-12-14T19:40:39.181" v="3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569D8DC-50F6-40B1-A2AD-F29BFAB1C9CB}"/>
    <pc:docChg chg="undo custSel addSld delSld modSld">
      <pc:chgData name="Steve Shellhammer" userId="0e71f22d-ee3e-49c0-82ff-dbc290af8082" providerId="ADAL" clId="{F569D8DC-50F6-40B1-A2AD-F29BFAB1C9CB}" dt="2020-10-09T22:59:05.745" v="621" actId="1037"/>
      <pc:docMkLst>
        <pc:docMk/>
      </pc:docMkLst>
      <pc:sldChg chg="del">
        <pc:chgData name="Steve Shellhammer" userId="0e71f22d-ee3e-49c0-82ff-dbc290af8082" providerId="ADAL" clId="{F569D8DC-50F6-40B1-A2AD-F29BFAB1C9CB}" dt="2020-10-09T22:33:30.412" v="249" actId="47"/>
        <pc:sldMkLst>
          <pc:docMk/>
          <pc:sldMk cId="3145295876" sldId="265"/>
        </pc:sldMkLst>
      </pc:sldChg>
      <pc:sldChg chg="del">
        <pc:chgData name="Steve Shellhammer" userId="0e71f22d-ee3e-49c0-82ff-dbc290af8082" providerId="ADAL" clId="{F569D8DC-50F6-40B1-A2AD-F29BFAB1C9CB}" dt="2020-10-09T22:33:29.292" v="248" actId="47"/>
        <pc:sldMkLst>
          <pc:docMk/>
          <pc:sldMk cId="703943080" sldId="266"/>
        </pc:sldMkLst>
      </pc:sldChg>
      <pc:sldChg chg="del">
        <pc:chgData name="Steve Shellhammer" userId="0e71f22d-ee3e-49c0-82ff-dbc290af8082" providerId="ADAL" clId="{F569D8DC-50F6-40B1-A2AD-F29BFAB1C9CB}" dt="2020-10-09T22:55:06.559" v="541" actId="47"/>
        <pc:sldMkLst>
          <pc:docMk/>
          <pc:sldMk cId="3402644004" sldId="268"/>
        </pc:sldMkLst>
      </pc:sldChg>
      <pc:sldChg chg="del">
        <pc:chgData name="Steve Shellhammer" userId="0e71f22d-ee3e-49c0-82ff-dbc290af8082" providerId="ADAL" clId="{F569D8DC-50F6-40B1-A2AD-F29BFAB1C9CB}" dt="2020-10-09T22:55:06.559" v="541" actId="47"/>
        <pc:sldMkLst>
          <pc:docMk/>
          <pc:sldMk cId="1040341878" sldId="269"/>
        </pc:sldMkLst>
      </pc:sldChg>
      <pc:sldChg chg="delSp modSp new del mod">
        <pc:chgData name="Steve Shellhammer" userId="0e71f22d-ee3e-49c0-82ff-dbc290af8082" providerId="ADAL" clId="{F569D8DC-50F6-40B1-A2AD-F29BFAB1C9CB}" dt="2020-10-09T22:55:06.559" v="541" actId="47"/>
        <pc:sldMkLst>
          <pc:docMk/>
          <pc:sldMk cId="2468319443" sldId="270"/>
        </pc:sldMkLst>
        <pc:spChg chg="mod">
          <ac:chgData name="Steve Shellhammer" userId="0e71f22d-ee3e-49c0-82ff-dbc290af8082" providerId="ADAL" clId="{F569D8DC-50F6-40B1-A2AD-F29BFAB1C9CB}" dt="2020-10-09T22:10:17.555" v="10" actId="403"/>
          <ac:spMkLst>
            <pc:docMk/>
            <pc:sldMk cId="2468319443" sldId="270"/>
            <ac:spMk id="2" creationId="{7B1A85B0-16C5-4F07-9887-2B1A524F8623}"/>
          </ac:spMkLst>
        </pc:spChg>
        <pc:spChg chg="del">
          <ac:chgData name="Steve Shellhammer" userId="0e71f22d-ee3e-49c0-82ff-dbc290af8082" providerId="ADAL" clId="{F569D8DC-50F6-40B1-A2AD-F29BFAB1C9CB}" dt="2020-10-09T22:10:12.316" v="7" actId="478"/>
          <ac:spMkLst>
            <pc:docMk/>
            <pc:sldMk cId="2468319443" sldId="270"/>
            <ac:spMk id="3" creationId="{7BAF6FF9-8BEC-4D44-9B85-3F435851A433}"/>
          </ac:spMkLst>
        </pc:spChg>
      </pc:sldChg>
      <pc:sldChg chg="addSp delSp modSp new mod">
        <pc:chgData name="Steve Shellhammer" userId="0e71f22d-ee3e-49c0-82ff-dbc290af8082" providerId="ADAL" clId="{F569D8DC-50F6-40B1-A2AD-F29BFAB1C9CB}" dt="2020-10-09T22:33:51.010" v="251" actId="165"/>
        <pc:sldMkLst>
          <pc:docMk/>
          <pc:sldMk cId="1742488742" sldId="271"/>
        </pc:sldMkLst>
        <pc:spChg chg="mod">
          <ac:chgData name="Steve Shellhammer" userId="0e71f22d-ee3e-49c0-82ff-dbc290af8082" providerId="ADAL" clId="{F569D8DC-50F6-40B1-A2AD-F29BFAB1C9CB}" dt="2020-10-09T22:33:16.947" v="247" actId="14100"/>
          <ac:spMkLst>
            <pc:docMk/>
            <pc:sldMk cId="1742488742" sldId="271"/>
            <ac:spMk id="2" creationId="{E36B253B-0ABE-44E9-A1B9-C51964BB1704}"/>
          </ac:spMkLst>
        </pc:spChg>
        <pc:spChg chg="del">
          <ac:chgData name="Steve Shellhammer" userId="0e71f22d-ee3e-49c0-82ff-dbc290af8082" providerId="ADAL" clId="{F569D8DC-50F6-40B1-A2AD-F29BFAB1C9CB}" dt="2020-10-09T22:10:54.189" v="23" actId="478"/>
          <ac:spMkLst>
            <pc:docMk/>
            <pc:sldMk cId="1742488742" sldId="271"/>
            <ac:spMk id="3" creationId="{2525FE38-E0D1-4762-AD63-6A1554BEF8CE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8" creationId="{6794B893-70E5-46C8-88CC-55598A942056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0" creationId="{1138228B-C45F-4A0E-B174-F5139F7BC942}"/>
          </ac:spMkLst>
        </pc:spChg>
        <pc:spChg chg="add del mod">
          <ac:chgData name="Steve Shellhammer" userId="0e71f22d-ee3e-49c0-82ff-dbc290af8082" providerId="ADAL" clId="{F569D8DC-50F6-40B1-A2AD-F29BFAB1C9CB}" dt="2020-10-09T22:30:23.833" v="91" actId="21"/>
          <ac:spMkLst>
            <pc:docMk/>
            <pc:sldMk cId="1742488742" sldId="271"/>
            <ac:spMk id="12" creationId="{F3FB2928-A6C7-4E00-8AB7-89EA8715559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4" creationId="{3A585B7F-5F8A-4199-98C6-597C9701C94F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6" creationId="{C1CE2F9D-CA8C-46F7-8549-C2BC9A6C73FF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8" creationId="{BC532BDB-C0B7-4F13-B64B-411E798D261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0" creationId="{32BBBF6E-31C5-43E3-ADBD-7B1C67876264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2" creationId="{716F57D0-C5A9-4891-B38B-68C8EB940CA1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4" creationId="{E114F3CC-8C63-4E1C-85FF-20D9F8F81E99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6" creationId="{654AB1E8-001E-47A7-9005-AE5C69CDD1D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8" creationId="{4210B131-9CE8-444F-8F03-14CED46A8E95}"/>
          </ac:spMkLst>
        </pc:spChg>
        <pc:spChg chg="add mod">
          <ac:chgData name="Steve Shellhammer" userId="0e71f22d-ee3e-49c0-82ff-dbc290af8082" providerId="ADAL" clId="{F569D8DC-50F6-40B1-A2AD-F29BFAB1C9CB}" dt="2020-10-09T22:32:39.505" v="240" actId="1076"/>
          <ac:spMkLst>
            <pc:docMk/>
            <pc:sldMk cId="1742488742" sldId="271"/>
            <ac:spMk id="29" creationId="{EA2224C5-4A25-4103-B458-CF9D91E56CE4}"/>
          </ac:spMkLst>
        </pc:spChg>
        <pc:grpChg chg="add del mod">
          <ac:chgData name="Steve Shellhammer" userId="0e71f22d-ee3e-49c0-82ff-dbc290af8082" providerId="ADAL" clId="{F569D8DC-50F6-40B1-A2AD-F29BFAB1C9CB}" dt="2020-10-09T22:33:51.010" v="251" actId="165"/>
          <ac:grpSpMkLst>
            <pc:docMk/>
            <pc:sldMk cId="1742488742" sldId="271"/>
            <ac:grpSpMk id="30" creationId="{1543F3A9-7439-45F4-9974-521C3DF716A8}"/>
          </ac:grpSpMkLst>
        </pc:grpChg>
        <pc:picChg chg="mod topLvl">
          <ac:chgData name="Steve Shellhammer" userId="0e71f22d-ee3e-49c0-82ff-dbc290af8082" providerId="ADAL" clId="{F569D8DC-50F6-40B1-A2AD-F29BFAB1C9CB}" dt="2020-10-09T22:33:51.010" v="251" actId="165"/>
          <ac:picMkLst>
            <pc:docMk/>
            <pc:sldMk cId="1742488742" sldId="271"/>
            <ac:picMk id="7" creationId="{32A2B084-646F-404B-906B-47854BD029E5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37:24.881" v="305" actId="1038"/>
        <pc:sldMkLst>
          <pc:docMk/>
          <pc:sldMk cId="4174096504" sldId="272"/>
        </pc:sldMkLst>
        <pc:spChg chg="mod">
          <ac:chgData name="Steve Shellhammer" userId="0e71f22d-ee3e-49c0-82ff-dbc290af8082" providerId="ADAL" clId="{F569D8DC-50F6-40B1-A2AD-F29BFAB1C9CB}" dt="2020-10-09T22:37:24.881" v="305" actId="1038"/>
          <ac:spMkLst>
            <pc:docMk/>
            <pc:sldMk cId="4174096504" sldId="272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8" creationId="{A73B4E8D-4411-4B69-88BE-11A8FAC18613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0" creationId="{31EB30F6-D80B-40DD-9AD1-ED694C394D3A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2" creationId="{FBD01EFE-773C-4072-9FA4-FFF06D77FFC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4" creationId="{F23C23C9-E164-4A38-B941-1E1BECE7556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6" creationId="{2F8AEE93-526A-4792-A9AC-DF53DB500DFD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8" creationId="{818CD5B5-AC8C-4A6A-82FB-2481ACB6E0B6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0" creationId="{E0537874-FCAC-44F1-BE9E-1217C55AFABA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2" creationId="{6DBDA08E-6920-4D71-981B-27EA13AAA5E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4" creationId="{8E6C7B85-0946-4080-9D59-D58141CB011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6" creationId="{20714AE2-9D26-4283-BF3B-17EDA46D12D3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28" creationId="{4B4CCA8C-F1E6-43DA-A6F9-8AA87830F85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0" creationId="{65EC9428-C010-48A8-8AAF-E5ECFFBB324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2" creationId="{3DF010E9-64E6-4A3D-9280-A12B2131AC1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4" creationId="{37508C4A-A142-48D5-9DA9-CBC9C3EAF959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6" creationId="{AF7F1735-4733-480B-BDB9-B5260E3F459D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8" creationId="{6A46ED4F-9421-4DDB-B4D1-B703C984F85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40" creationId="{96140AD6-D13F-4693-90B1-471094E06FA2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42" creationId="{BD40F992-DE12-4121-AF39-BAC387ADA041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4" creationId="{E0831589-FB47-44AB-B6C2-86727548F317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6" creationId="{CBBBC374-FE5C-4093-A2CF-D3F36B23BF69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8" creationId="{E1234935-A104-40E8-95D9-04CD497C0E57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0" creationId="{DB9984DB-811E-4C80-A667-30C0D67C6E54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2" creationId="{00C0F476-0BDC-4C79-AEFC-68C637CC70B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4" creationId="{0CC5A386-DFD1-4A87-86CE-853F606A005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6" creationId="{C669D248-FFB1-42D1-8800-4E0E7887C3BF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8" creationId="{27E44F38-F907-4472-A1C3-F643A4C5A207}"/>
          </ac:spMkLst>
        </pc:spChg>
        <pc:spChg chg="add mod">
          <ac:chgData name="Steve Shellhammer" userId="0e71f22d-ee3e-49c0-82ff-dbc290af8082" providerId="ADAL" clId="{F569D8DC-50F6-40B1-A2AD-F29BFAB1C9CB}" dt="2020-10-09T22:37:15.137" v="303" actId="948"/>
          <ac:spMkLst>
            <pc:docMk/>
            <pc:sldMk cId="4174096504" sldId="272"/>
            <ac:spMk id="60" creationId="{6D258136-1545-4B59-898B-84E2B7533D83}"/>
          </ac:spMkLst>
        </pc:spChg>
        <pc:grpChg chg="add mod">
          <ac:chgData name="Steve Shellhammer" userId="0e71f22d-ee3e-49c0-82ff-dbc290af8082" providerId="ADAL" clId="{F569D8DC-50F6-40B1-A2AD-F29BFAB1C9CB}" dt="2020-10-09T22:36:55.549" v="299" actId="1076"/>
          <ac:grpSpMkLst>
            <pc:docMk/>
            <pc:sldMk cId="4174096504" sldId="272"/>
            <ac:grpSpMk id="59" creationId="{8D888FF7-AB4E-4E67-AAD3-0EFEF9CE946B}"/>
          </ac:grpSpMkLst>
        </pc:grpChg>
        <pc:picChg chg="mod">
          <ac:chgData name="Steve Shellhammer" userId="0e71f22d-ee3e-49c0-82ff-dbc290af8082" providerId="ADAL" clId="{F569D8DC-50F6-40B1-A2AD-F29BFAB1C9CB}" dt="2020-10-09T22:36:08.997" v="285" actId="164"/>
          <ac:picMkLst>
            <pc:docMk/>
            <pc:sldMk cId="4174096504" sldId="272"/>
            <ac:picMk id="3" creationId="{25EE7BE2-C453-401F-BB91-EB8BF6C1CC53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59:05.745" v="621" actId="1037"/>
        <pc:sldMkLst>
          <pc:docMk/>
          <pc:sldMk cId="1606912320" sldId="273"/>
        </pc:sldMkLst>
        <pc:spChg chg="mod">
          <ac:chgData name="Steve Shellhammer" userId="0e71f22d-ee3e-49c0-82ff-dbc290af8082" providerId="ADAL" clId="{F569D8DC-50F6-40B1-A2AD-F29BFAB1C9CB}" dt="2020-10-09T22:16:11.332" v="46" actId="14100"/>
          <ac:spMkLst>
            <pc:docMk/>
            <pc:sldMk cId="1606912320" sldId="273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" creationId="{A6DACAE9-C27A-4B72-A3A2-CBCB4C8E9975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" creationId="{C516444B-EB9F-4785-BCB3-0BF435B3171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2" creationId="{E552B595-2A2C-47C5-B2F2-EED15BE91F1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4" creationId="{C1947A36-3244-44E0-9A9C-433EE5F7A6A3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6" creationId="{7F84A5F5-E705-4599-AC49-89E8ABBA01A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8" creationId="{B61AD36E-8E26-484D-8A7B-E55FD274B2B5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0" creationId="{AB67D0C7-91EF-4FA2-9AB0-9A8F47D8D5F5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2" creationId="{F8A1D016-4D41-400B-9684-2CBE4A96A521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4" creationId="{C180BB7A-0F70-4381-8F90-08AB7F585C74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6" creationId="{B1EA7A0B-E379-41DE-8875-D0EDF25D2A6A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28" creationId="{CE351A0F-4E54-4CAF-874B-5784858EC95F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0" creationId="{C4457D83-867F-4A85-8164-94FE447169D1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2" creationId="{EBF2E88F-1AEA-4C12-B69C-8C605CE3AF11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4" creationId="{0B8B4CB0-6E6E-4299-BE8E-505AAC21F31E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6" creationId="{F71E4E60-EA53-4CBD-8702-3E44E27CB1D7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38" creationId="{48C78ABB-7569-4A80-9266-D9515AA1280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0" creationId="{57D1A0E3-B196-4382-B281-A30602CAFD7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2" creationId="{211182AC-CF7F-442A-87C1-6200425F72A4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44" creationId="{22212175-243E-4265-A697-7ECCB545C87E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46" creationId="{C9427FF1-9DAC-4B56-9F12-7E63F2D966D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8" creationId="{F49696EE-3926-4B36-B291-8B15943B30D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0" creationId="{22D9C1CE-64CC-4DAF-B3D3-9B4ED8C6752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2" creationId="{3BB6636C-8D0B-4CCB-94DE-B53E193C446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4" creationId="{58588C2B-04A6-4592-A291-883579301C2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6" creationId="{9CA3378A-78D3-480E-94EA-A8EF45F54D5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8" creationId="{7DBF56A8-1CA7-4F3A-8E2C-DC329B460CF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0" creationId="{A0718F63-91B5-4D88-853A-F4DFB6BA17A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2" creationId="{98AC7F5C-D090-4CE7-96F2-12EE88B6C89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4" creationId="{7908033A-09A5-4ADF-9C2E-3A913752FD14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6" creationId="{8F9D272F-AD9F-497C-9CBF-052B9BA4FC4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8" creationId="{B4068108-BEEC-4EA1-A8BD-71A1A0E95157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0" creationId="{FE690DE6-7CAB-47BE-897E-A3920A3FCE7F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2" creationId="{0621636A-8DC0-4311-98BA-1A86BCB7B693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4" creationId="{818C4B44-E433-4C1F-BFDA-0DDC72B6346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6" creationId="{F6984AFF-56DF-4D98-A3BF-38D3BB4A8B9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8" creationId="{1F544447-BECF-4FFB-9645-BDF37E88B79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0" creationId="{A66F8C65-3E6A-410A-A5F5-413D4227215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2" creationId="{781B5E85-BC84-4A58-9AA0-F2CCDA27D7D0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4" creationId="{CA09139D-CEBA-41B3-B161-70F015781B5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6" creationId="{1D0D7795-1682-4CEE-B16E-013C286E091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8" creationId="{DB0FA843-D93F-4DA3-8DDC-B487F60B7FC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0" creationId="{78CC2963-86C8-4E08-A8F1-F89A887754D0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2" creationId="{F83FEE4B-7A91-4A2E-B7F9-1686802A31E8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4" creationId="{362D62D4-EF72-4A54-A6E7-190B3C3AED4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6" creationId="{BE84A610-EBBE-466F-91E0-A278512A861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8" creationId="{5F5DC738-E76C-460C-BAD9-D962D7B540FF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0" creationId="{8A8A877A-2935-4564-876E-ECF35D0C30CF}"/>
          </ac:spMkLst>
        </pc:spChg>
        <pc:spChg chg="add mod">
          <ac:chgData name="Steve Shellhammer" userId="0e71f22d-ee3e-49c0-82ff-dbc290af8082" providerId="ADAL" clId="{F569D8DC-50F6-40B1-A2AD-F29BFAB1C9CB}" dt="2020-10-09T22:59:05.745" v="621" actId="1037"/>
          <ac:spMkLst>
            <pc:docMk/>
            <pc:sldMk cId="1606912320" sldId="273"/>
            <ac:spMk id="102" creationId="{0DF0174F-C942-465A-A43B-373ED318CB8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4" creationId="{2F46478F-4671-4379-BA7E-B0A559E73585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6" creationId="{86B656D6-0AEF-420C-8239-1D55E2E8E19B}"/>
          </ac:spMkLst>
        </pc:spChg>
        <pc:grpChg chg="add mod">
          <ac:chgData name="Steve Shellhammer" userId="0e71f22d-ee3e-49c0-82ff-dbc290af8082" providerId="ADAL" clId="{F569D8DC-50F6-40B1-A2AD-F29BFAB1C9CB}" dt="2020-10-09T22:48:12.853" v="405" actId="164"/>
          <ac:grpSpMkLst>
            <pc:docMk/>
            <pc:sldMk cId="1606912320" sldId="273"/>
            <ac:grpSpMk id="107" creationId="{2303D13A-BB74-4CBC-8B09-3E585FD71131}"/>
          </ac:grpSpMkLst>
        </pc:grpChg>
        <pc:picChg chg="mod">
          <ac:chgData name="Steve Shellhammer" userId="0e71f22d-ee3e-49c0-82ff-dbc290af8082" providerId="ADAL" clId="{F569D8DC-50F6-40B1-A2AD-F29BFAB1C9CB}" dt="2020-10-09T22:48:12.853" v="405" actId="164"/>
          <ac:picMkLst>
            <pc:docMk/>
            <pc:sldMk cId="1606912320" sldId="273"/>
            <ac:picMk id="3" creationId="{78BC0DE3-E6AB-4C06-9C35-82CC37776A5F}"/>
          </ac:picMkLst>
        </pc:picChg>
      </pc:sldChg>
      <pc:sldChg chg="addSp modSp add mod">
        <pc:chgData name="Steve Shellhammer" userId="0e71f22d-ee3e-49c0-82ff-dbc290af8082" providerId="ADAL" clId="{F569D8DC-50F6-40B1-A2AD-F29BFAB1C9CB}" dt="2020-10-09T22:50:42.687" v="448" actId="164"/>
        <pc:sldMkLst>
          <pc:docMk/>
          <pc:sldMk cId="4181186668" sldId="274"/>
        </pc:sldMkLst>
        <pc:spChg chg="mod">
          <ac:chgData name="Steve Shellhammer" userId="0e71f22d-ee3e-49c0-82ff-dbc290af8082" providerId="ADAL" clId="{F569D8DC-50F6-40B1-A2AD-F29BFAB1C9CB}" dt="2020-10-09T22:12:02.509" v="40" actId="20577"/>
          <ac:spMkLst>
            <pc:docMk/>
            <pc:sldMk cId="4181186668" sldId="274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8" creationId="{D39EF9C7-AA93-4DEB-AAB7-CDD32E6E750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0" creationId="{818C7FBE-E2D3-4B43-A3C4-6F3C989D27BF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2" creationId="{89FA1DEB-E3F4-44D3-A03A-965D98E95B77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4" creationId="{7B831550-76B5-4DCF-A62E-994BBE02B416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6" creationId="{3F6DB72A-EFAE-4DD8-AE74-7770E338CDCD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8" creationId="{C61049FC-7843-4DAB-83A6-3A017A0AB278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0" creationId="{40D84BEE-6C1C-4EE2-8D3E-532141BDC0C8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2" creationId="{B6436909-7619-4FFD-B809-0F4F68113F5B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4" creationId="{AA598977-C09F-407F-9A99-FA973A292ADB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6" creationId="{9CC1731E-8781-4ED4-B0E9-01B97951502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8" creationId="{3AB8FA80-9A1E-4B0D-B6A1-D1FEB31ED2FE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0" creationId="{3E886948-7A6F-4F75-9BA4-2B4E59630880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2" creationId="{D55DB8C6-14A2-4FAD-BBA7-BFA24B8D266A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4" creationId="{7DBE1D35-CE98-492F-8AE9-59B13F5B9455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6" creationId="{72EABA33-1737-441F-B48E-774B4B8C1DC9}"/>
          </ac:spMkLst>
        </pc:spChg>
        <pc:grpChg chg="add mod">
          <ac:chgData name="Steve Shellhammer" userId="0e71f22d-ee3e-49c0-82ff-dbc290af8082" providerId="ADAL" clId="{F569D8DC-50F6-40B1-A2AD-F29BFAB1C9CB}" dt="2020-10-09T22:50:42.687" v="448" actId="164"/>
          <ac:grpSpMkLst>
            <pc:docMk/>
            <pc:sldMk cId="4181186668" sldId="274"/>
            <ac:grpSpMk id="37" creationId="{498FB23F-60DE-4052-894B-7ABEC144A085}"/>
          </ac:grpSpMkLst>
        </pc:grpChg>
        <pc:picChg chg="mod">
          <ac:chgData name="Steve Shellhammer" userId="0e71f22d-ee3e-49c0-82ff-dbc290af8082" providerId="ADAL" clId="{F569D8DC-50F6-40B1-A2AD-F29BFAB1C9CB}" dt="2020-10-09T22:50:42.687" v="448" actId="164"/>
          <ac:picMkLst>
            <pc:docMk/>
            <pc:sldMk cId="4181186668" sldId="274"/>
            <ac:picMk id="3" creationId="{D54FA92D-3544-4DFB-953A-17255180EE45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54:53.701" v="540" actId="404"/>
        <pc:sldMkLst>
          <pc:docMk/>
          <pc:sldMk cId="690000754" sldId="275"/>
        </pc:sldMkLst>
        <pc:spChg chg="mod">
          <ac:chgData name="Steve Shellhammer" userId="0e71f22d-ee3e-49c0-82ff-dbc290af8082" providerId="ADAL" clId="{F569D8DC-50F6-40B1-A2AD-F29BFAB1C9CB}" dt="2020-10-09T22:54:53.701" v="540" actId="404"/>
          <ac:spMkLst>
            <pc:docMk/>
            <pc:sldMk cId="690000754" sldId="275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" creationId="{3E597FC4-FC6E-494C-B37B-074D60A9581F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0" creationId="{5CDE70DD-6C75-453D-827E-7A5FE1E1B5F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2" creationId="{799DB82A-2F1D-43EF-AF5C-0593773DE3DD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4" creationId="{AE4EF93E-FD5E-42EE-94F7-50E8A8A1B5BB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6" creationId="{FD25F345-BA43-4703-9A94-BDFA409E145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8" creationId="{E37F8236-AC7C-4F65-A25E-A62B9D466030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0" creationId="{C70D740B-59F8-4B5C-92C8-AAD5FF0EC27F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2" creationId="{2B7B2516-40D0-410F-881B-D999CFF2377D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4" creationId="{A26656AB-5AF0-4701-A028-321A87A4E33B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6" creationId="{E6939076-B3C6-403E-AC0C-2582EADC616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8" creationId="{FD570BEB-CA2E-4A39-8636-DECCD7A0431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0" creationId="{BB5A6CAF-F9B9-4CDF-B06C-9492641A9EF6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2" creationId="{BB55653B-FE96-4CF7-A43B-BAC0C31D0858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4" creationId="{C88E6566-D283-4330-A411-4B7372F742E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6" creationId="{FD0A27D0-05F7-4AB3-8B2F-19606B5CF1DE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38" creationId="{66145A59-B49C-4B7E-A9CB-6FE297807F3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0" creationId="{EC06E0DF-DCFE-41FB-880C-32D83D889224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2" creationId="{89C02DD2-450E-48D3-9F9E-D165C7085F18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4" creationId="{1F9EBDFB-D36A-48E9-B150-266A357F329E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6" creationId="{B6AEB3F9-23D4-4839-AE0C-204C5FEA93C2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8" creationId="{56B603B6-CB50-4F6F-94DB-8489910F261A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0" creationId="{5F9FA4C2-FA16-4CC0-92E2-263E18FCE713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2" creationId="{E78760E4-400D-4CDE-AE7D-D5F9D9D95F2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4" creationId="{837ADA51-4553-4F29-9877-37F02DF2D475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6" creationId="{894140F4-569C-4EEC-A00E-956A2012A02B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8" creationId="{55A7418E-AAC1-442C-9822-EE8C8E42D3F6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0" creationId="{A23955AB-21C8-4BAE-A072-984F46A1EAE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2" creationId="{E0415D46-7472-4E2B-9509-DEF8AF4ACEF1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4" creationId="{AC3325F4-EFC4-4220-AE40-FF49494FA9C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6" creationId="{D7034156-A3F4-4CF0-90EC-170CBEB55FB6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68" creationId="{DF21D517-242C-4508-A16A-0BC3F5A63649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0" creationId="{D93DF571-1794-47C2-AB15-2A20B0A38B45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2" creationId="{1DAC1D97-7E3F-406A-AA4B-69BC1C1F7C8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4" creationId="{40736C4E-5979-46A9-9112-16E5895B82B7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6" creationId="{FD6CD989-71B6-4157-9B01-B803BE820DF8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8" creationId="{E53AF843-782F-45EC-A62B-CA42628C9CD2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0" creationId="{67418C60-71E6-42E7-99C1-3C213FF762F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2" creationId="{933AC74D-30D5-4AA8-AD1A-D1F2D25A1882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4" creationId="{8C5ECDC6-9758-4234-83EB-B3A64AD18D18}"/>
          </ac:spMkLst>
        </pc:spChg>
        <pc:spChg chg="add del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6" creationId="{830C9FF5-8587-4AD3-95DF-4FC46145A495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8" creationId="{FF2C9D13-EB14-433B-9BE6-80B6098544EA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90" creationId="{896F859E-D667-47CC-84F6-254F0177EEB2}"/>
          </ac:spMkLst>
        </pc:spChg>
        <pc:grpChg chg="add mod">
          <ac:chgData name="Steve Shellhammer" userId="0e71f22d-ee3e-49c0-82ff-dbc290af8082" providerId="ADAL" clId="{F569D8DC-50F6-40B1-A2AD-F29BFAB1C9CB}" dt="2020-10-09T22:54:48.618" v="538" actId="164"/>
          <ac:grpSpMkLst>
            <pc:docMk/>
            <pc:sldMk cId="690000754" sldId="275"/>
            <ac:grpSpMk id="91" creationId="{FBEB7996-5E57-415D-9533-94C051AFE768}"/>
          </ac:grpSpMkLst>
        </pc:grpChg>
        <pc:picChg chg="mod">
          <ac:chgData name="Steve Shellhammer" userId="0e71f22d-ee3e-49c0-82ff-dbc290af8082" providerId="ADAL" clId="{F569D8DC-50F6-40B1-A2AD-F29BFAB1C9CB}" dt="2020-10-09T22:54:48.618" v="538" actId="164"/>
          <ac:picMkLst>
            <pc:docMk/>
            <pc:sldMk cId="690000754" sldId="275"/>
            <ac:picMk id="3" creationId="{A178DE0C-DBA7-450F-AAC4-E1F9FCEFF2C6}"/>
          </ac:picMkLst>
        </pc:picChg>
      </pc:sldChg>
      <pc:sldChg chg="modSp new del mod">
        <pc:chgData name="Steve Shellhammer" userId="0e71f22d-ee3e-49c0-82ff-dbc290af8082" providerId="ADAL" clId="{F569D8DC-50F6-40B1-A2AD-F29BFAB1C9CB}" dt="2020-10-09T22:33:35.315" v="250" actId="47"/>
        <pc:sldMkLst>
          <pc:docMk/>
          <pc:sldMk cId="1473438861" sldId="276"/>
        </pc:sldMkLst>
        <pc:spChg chg="mod">
          <ac:chgData name="Steve Shellhammer" userId="0e71f22d-ee3e-49c0-82ff-dbc290af8082" providerId="ADAL" clId="{F569D8DC-50F6-40B1-A2AD-F29BFAB1C9CB}" dt="2020-10-09T22:32:31.103" v="238" actId="404"/>
          <ac:spMkLst>
            <pc:docMk/>
            <pc:sldMk cId="1473438861" sldId="276"/>
            <ac:spMk id="3" creationId="{2E499479-C7D8-4761-AA83-5B5696E98EDD}"/>
          </ac:spMkLst>
        </pc:spChg>
      </pc:sldChg>
      <pc:sldChg chg="addSp delSp modSp new mod">
        <pc:chgData name="Steve Shellhammer" userId="0e71f22d-ee3e-49c0-82ff-dbc290af8082" providerId="ADAL" clId="{F569D8DC-50F6-40B1-A2AD-F29BFAB1C9CB}" dt="2020-10-09T22:57:22.195" v="619" actId="14100"/>
        <pc:sldMkLst>
          <pc:docMk/>
          <pc:sldMk cId="2040439738" sldId="276"/>
        </pc:sldMkLst>
        <pc:spChg chg="mod">
          <ac:chgData name="Steve Shellhammer" userId="0e71f22d-ee3e-49c0-82ff-dbc290af8082" providerId="ADAL" clId="{F569D8DC-50F6-40B1-A2AD-F29BFAB1C9CB}" dt="2020-10-09T22:55:50.611" v="558" actId="20577"/>
          <ac:spMkLst>
            <pc:docMk/>
            <pc:sldMk cId="2040439738" sldId="276"/>
            <ac:spMk id="2" creationId="{7F4B820E-392E-4CBC-9B9E-F398971E6524}"/>
          </ac:spMkLst>
        </pc:spChg>
        <pc:spChg chg="del">
          <ac:chgData name="Steve Shellhammer" userId="0e71f22d-ee3e-49c0-82ff-dbc290af8082" providerId="ADAL" clId="{F569D8DC-50F6-40B1-A2AD-F29BFAB1C9CB}" dt="2020-10-09T22:55:53.568" v="559" actId="478"/>
          <ac:spMkLst>
            <pc:docMk/>
            <pc:sldMk cId="2040439738" sldId="276"/>
            <ac:spMk id="3" creationId="{57E1CB67-28D6-4DB7-ACA6-42A26E52D42E}"/>
          </ac:spMkLst>
        </pc:spChg>
        <pc:spChg chg="add mod">
          <ac:chgData name="Steve Shellhammer" userId="0e71f22d-ee3e-49c0-82ff-dbc290af8082" providerId="ADAL" clId="{F569D8DC-50F6-40B1-A2AD-F29BFAB1C9CB}" dt="2020-10-09T22:57:22.195" v="619" actId="14100"/>
          <ac:spMkLst>
            <pc:docMk/>
            <pc:sldMk cId="2040439738" sldId="276"/>
            <ac:spMk id="9" creationId="{8A30013E-7181-4020-83C3-C5458F445826}"/>
          </ac:spMkLst>
        </pc:spChg>
        <pc:graphicFrameChg chg="add mod modGraphic">
          <ac:chgData name="Steve Shellhammer" userId="0e71f22d-ee3e-49c0-82ff-dbc290af8082" providerId="ADAL" clId="{F569D8DC-50F6-40B1-A2AD-F29BFAB1C9CB}" dt="2020-10-09T22:56:45.081" v="584" actId="403"/>
          <ac:graphicFrameMkLst>
            <pc:docMk/>
            <pc:sldMk cId="2040439738" sldId="276"/>
            <ac:graphicFrameMk id="8" creationId="{89E5C38D-00AE-4322-9CBA-FF4B5DCEBE51}"/>
          </ac:graphicFrameMkLst>
        </pc:graphicFrameChg>
      </pc:sldChg>
      <pc:sldChg chg="modSp new del mod">
        <pc:chgData name="Steve Shellhammer" userId="0e71f22d-ee3e-49c0-82ff-dbc290af8082" providerId="ADAL" clId="{F569D8DC-50F6-40B1-A2AD-F29BFAB1C9CB}" dt="2020-10-09T22:57:28.710" v="620" actId="47"/>
        <pc:sldMkLst>
          <pc:docMk/>
          <pc:sldMk cId="3033191245" sldId="277"/>
        </pc:sldMkLst>
        <pc:spChg chg="mod">
          <ac:chgData name="Steve Shellhammer" userId="0e71f22d-ee3e-49c0-82ff-dbc290af8082" providerId="ADAL" clId="{F569D8DC-50F6-40B1-A2AD-F29BFAB1C9CB}" dt="2020-10-09T22:57:10.192" v="616" actId="14100"/>
          <ac:spMkLst>
            <pc:docMk/>
            <pc:sldMk cId="3033191245" sldId="277"/>
            <ac:spMk id="3" creationId="{17D2D89C-F3F0-4580-9AC9-704E8C237486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AB48F1DC-B367-438D-BD8F-F3CA006D2215}"/>
    <pc:docChg chg="modSld">
      <pc:chgData name="Steve Shellhammer" userId="0e71f22d-ee3e-49c0-82ff-dbc290af8082" providerId="ADAL" clId="{AB48F1DC-B367-438D-BD8F-F3CA006D2215}" dt="2021-01-04T19:39:07.271" v="0"/>
      <pc:docMkLst>
        <pc:docMk/>
      </pc:docMkLst>
      <pc:sldChg chg="modSp">
        <pc:chgData name="Steve Shellhammer" userId="0e71f22d-ee3e-49c0-82ff-dbc290af8082" providerId="ADAL" clId="{AB48F1DC-B367-438D-BD8F-F3CA006D2215}" dt="2021-01-04T19:39:07.271" v="0"/>
        <pc:sldMkLst>
          <pc:docMk/>
          <pc:sldMk cId="509101482" sldId="277"/>
        </pc:sldMkLst>
        <pc:graphicFrameChg chg="mod">
          <ac:chgData name="Steve Shellhammer" userId="0e71f22d-ee3e-49c0-82ff-dbc290af8082" providerId="ADAL" clId="{AB48F1DC-B367-438D-BD8F-F3CA006D2215}" dt="2021-01-04T19:39:07.271" v="0"/>
          <ac:graphicFrameMkLst>
            <pc:docMk/>
            <pc:sldMk cId="509101482" sldId="277"/>
            <ac:graphicFrameMk id="8" creationId="{3D1D4862-68DC-4F0E-8EF8-CCA2D634CA26}"/>
          </ac:graphicFrameMkLst>
        </pc:graphicFrame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23126235-1F83-477A-A8DB-DEA4B1A4B96C}"/>
    <pc:docChg chg="undo custSel addSld delSld modSld">
      <pc:chgData name="Steve Shellhammer" userId="0e71f22d-ee3e-49c0-82ff-dbc290af8082" providerId="ADAL" clId="{23126235-1F83-477A-A8DB-DEA4B1A4B96C}" dt="2020-10-08T21:44:24.448" v="4852" actId="115"/>
      <pc:docMkLst>
        <pc:docMk/>
      </pc:docMkLst>
      <pc:sldChg chg="modSp mod">
        <pc:chgData name="Steve Shellhammer" userId="0e71f22d-ee3e-49c0-82ff-dbc290af8082" providerId="ADAL" clId="{23126235-1F83-477A-A8DB-DEA4B1A4B96C}" dt="2020-10-08T16:43:15.191" v="1245" actId="20577"/>
        <pc:sldMkLst>
          <pc:docMk/>
          <pc:sldMk cId="0" sldId="256"/>
        </pc:sldMkLst>
        <pc:spChg chg="mod">
          <ac:chgData name="Steve Shellhammer" userId="0e71f22d-ee3e-49c0-82ff-dbc290af8082" providerId="ADAL" clId="{23126235-1F83-477A-A8DB-DEA4B1A4B96C}" dt="2020-10-07T22:57:14.598" v="5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23126235-1F83-477A-A8DB-DEA4B1A4B96C}" dt="2020-10-07T22:56:50.790" v="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23126235-1F83-477A-A8DB-DEA4B1A4B96C}" dt="2020-10-08T16:43:15.191" v="1245" actId="205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new mod">
        <pc:chgData name="Steve Shellhammer" userId="0e71f22d-ee3e-49c0-82ff-dbc290af8082" providerId="ADAL" clId="{23126235-1F83-477A-A8DB-DEA4B1A4B96C}" dt="2020-10-08T18:34:41.721" v="1733" actId="255"/>
        <pc:sldMkLst>
          <pc:docMk/>
          <pc:sldMk cId="3504662212" sldId="257"/>
        </pc:sldMkLst>
        <pc:spChg chg="mod">
          <ac:chgData name="Steve Shellhammer" userId="0e71f22d-ee3e-49c0-82ff-dbc290af8082" providerId="ADAL" clId="{23126235-1F83-477A-A8DB-DEA4B1A4B96C}" dt="2020-10-07T23:20:10.814" v="114" actId="403"/>
          <ac:spMkLst>
            <pc:docMk/>
            <pc:sldMk cId="3504662212" sldId="257"/>
            <ac:spMk id="2" creationId="{1DE886E6-DEA9-46F3-8728-40FAEBC5C1F0}"/>
          </ac:spMkLst>
        </pc:spChg>
        <pc:spChg chg="del mod">
          <ac:chgData name="Steve Shellhammer" userId="0e71f22d-ee3e-49c0-82ff-dbc290af8082" providerId="ADAL" clId="{23126235-1F83-477A-A8DB-DEA4B1A4B96C}" dt="2020-10-07T22:58:48.950" v="100" actId="478"/>
          <ac:spMkLst>
            <pc:docMk/>
            <pc:sldMk cId="3504662212" sldId="257"/>
            <ac:spMk id="3" creationId="{B60F9ED6-69D4-48D5-9AF9-813C5BA6769D}"/>
          </ac:spMkLst>
        </pc:spChg>
        <pc:spChg chg="add del mod">
          <ac:chgData name="Steve Shellhammer" userId="0e71f22d-ee3e-49c0-82ff-dbc290af8082" providerId="ADAL" clId="{23126235-1F83-477A-A8DB-DEA4B1A4B96C}" dt="2020-10-07T22:58:52.391" v="101" actId="478"/>
          <ac:spMkLst>
            <pc:docMk/>
            <pc:sldMk cId="3504662212" sldId="257"/>
            <ac:spMk id="8" creationId="{261E7C47-5987-46C6-80E9-FF5D383BF408}"/>
          </ac:spMkLst>
        </pc:spChg>
        <pc:spChg chg="add mod">
          <ac:chgData name="Steve Shellhammer" userId="0e71f22d-ee3e-49c0-82ff-dbc290af8082" providerId="ADAL" clId="{23126235-1F83-477A-A8DB-DEA4B1A4B96C}" dt="2020-10-08T18:34:41.721" v="1733" actId="255"/>
          <ac:spMkLst>
            <pc:docMk/>
            <pc:sldMk cId="3504662212" sldId="257"/>
            <ac:spMk id="10" creationId="{CC7BE92E-344B-4971-AF9A-8A43438DED36}"/>
          </ac:spMkLst>
        </pc:spChg>
        <pc:picChg chg="mod">
          <ac:chgData name="Steve Shellhammer" userId="0e71f22d-ee3e-49c0-82ff-dbc290af8082" providerId="ADAL" clId="{23126235-1F83-477A-A8DB-DEA4B1A4B96C}" dt="2020-10-07T23:56:04.864" v="1132" actId="1035"/>
          <ac:picMkLst>
            <pc:docMk/>
            <pc:sldMk cId="3504662212" sldId="257"/>
            <ac:picMk id="9" creationId="{FCD06D51-6AAF-4510-8652-90A092B7BFF5}"/>
          </ac:picMkLst>
        </pc:picChg>
      </pc:sldChg>
      <pc:sldChg chg="addSp delSp modSp new del mod">
        <pc:chgData name="Steve Shellhammer" userId="0e71f22d-ee3e-49c0-82ff-dbc290af8082" providerId="ADAL" clId="{23126235-1F83-477A-A8DB-DEA4B1A4B96C}" dt="2020-10-08T19:49:09.563" v="3088" actId="47"/>
        <pc:sldMkLst>
          <pc:docMk/>
          <pc:sldMk cId="463940931" sldId="258"/>
        </pc:sldMkLst>
        <pc:spChg chg="mod">
          <ac:chgData name="Steve Shellhammer" userId="0e71f22d-ee3e-49c0-82ff-dbc290af8082" providerId="ADAL" clId="{23126235-1F83-477A-A8DB-DEA4B1A4B96C}" dt="2020-10-07T23:30:03.242" v="369" actId="404"/>
          <ac:spMkLst>
            <pc:docMk/>
            <pc:sldMk cId="463940931" sldId="258"/>
            <ac:spMk id="2" creationId="{FA3BA3FF-7E0C-4681-BE4F-A518D2F03027}"/>
          </ac:spMkLst>
        </pc:spChg>
        <pc:spChg chg="del">
          <ac:chgData name="Steve Shellhammer" userId="0e71f22d-ee3e-49c0-82ff-dbc290af8082" providerId="ADAL" clId="{23126235-1F83-477A-A8DB-DEA4B1A4B96C}" dt="2020-10-07T23:32:56.007" v="370" actId="3680"/>
          <ac:spMkLst>
            <pc:docMk/>
            <pc:sldMk cId="463940931" sldId="258"/>
            <ac:spMk id="3" creationId="{D144EA9B-4A1F-45C5-9B9C-D11561BD0E07}"/>
          </ac:spMkLst>
        </pc:spChg>
        <pc:spChg chg="add mod">
          <ac:chgData name="Steve Shellhammer" userId="0e71f22d-ee3e-49c0-82ff-dbc290af8082" providerId="ADAL" clId="{23126235-1F83-477A-A8DB-DEA4B1A4B96C}" dt="2020-10-07T23:59:00.671" v="1181" actId="20577"/>
          <ac:spMkLst>
            <pc:docMk/>
            <pc:sldMk cId="463940931" sldId="258"/>
            <ac:spMk id="8" creationId="{1FD3F0F7-2BD9-4265-9289-6FE659D27D13}"/>
          </ac:spMkLst>
        </pc:spChg>
        <pc:graphicFrameChg chg="add mod ord modGraphic">
          <ac:chgData name="Steve Shellhammer" userId="0e71f22d-ee3e-49c0-82ff-dbc290af8082" providerId="ADAL" clId="{23126235-1F83-477A-A8DB-DEA4B1A4B96C}" dt="2020-10-07T23:58:08.974" v="1150" actId="20577"/>
          <ac:graphicFrameMkLst>
            <pc:docMk/>
            <pc:sldMk cId="463940931" sldId="258"/>
            <ac:graphicFrameMk id="7" creationId="{26FDB430-EC2E-4AC1-B3BD-13448DBD5100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7T23:26:50.029" v="236" actId="47"/>
        <pc:sldMkLst>
          <pc:docMk/>
          <pc:sldMk cId="3620566307" sldId="258"/>
        </pc:sldMkLst>
        <pc:spChg chg="mod">
          <ac:chgData name="Steve Shellhammer" userId="0e71f22d-ee3e-49c0-82ff-dbc290af8082" providerId="ADAL" clId="{23126235-1F83-477A-A8DB-DEA4B1A4B96C}" dt="2020-10-07T23:20:23.120" v="121" actId="404"/>
          <ac:spMkLst>
            <pc:docMk/>
            <pc:sldMk cId="3620566307" sldId="258"/>
            <ac:spMk id="3" creationId="{B7E5CF99-B7C1-4A3A-9249-EE5EC44F1AEB}"/>
          </ac:spMkLst>
        </pc:spChg>
      </pc:sldChg>
      <pc:sldChg chg="modSp new del mod">
        <pc:chgData name="Steve Shellhammer" userId="0e71f22d-ee3e-49c0-82ff-dbc290af8082" providerId="ADAL" clId="{23126235-1F83-477A-A8DB-DEA4B1A4B96C}" dt="2020-10-07T23:55:18.887" v="1093" actId="47"/>
        <pc:sldMkLst>
          <pc:docMk/>
          <pc:sldMk cId="3603908236" sldId="259"/>
        </pc:sldMkLst>
        <pc:spChg chg="mod">
          <ac:chgData name="Steve Shellhammer" userId="0e71f22d-ee3e-49c0-82ff-dbc290af8082" providerId="ADAL" clId="{23126235-1F83-477A-A8DB-DEA4B1A4B96C}" dt="2020-10-07T23:37:13.388" v="795" actId="20577"/>
          <ac:spMkLst>
            <pc:docMk/>
            <pc:sldMk cId="3603908236" sldId="259"/>
            <ac:spMk id="3" creationId="{E4458B9D-2B9C-415B-9131-F9377808AB82}"/>
          </ac:spMkLst>
        </pc:spChg>
      </pc:sldChg>
      <pc:sldChg chg="addSp delSp modSp new del mod">
        <pc:chgData name="Steve Shellhammer" userId="0e71f22d-ee3e-49c0-82ff-dbc290af8082" providerId="ADAL" clId="{23126235-1F83-477A-A8DB-DEA4B1A4B96C}" dt="2020-10-08T19:57:22.692" v="3184" actId="47"/>
        <pc:sldMkLst>
          <pc:docMk/>
          <pc:sldMk cId="3805149101" sldId="259"/>
        </pc:sldMkLst>
        <pc:spChg chg="mod">
          <ac:chgData name="Steve Shellhammer" userId="0e71f22d-ee3e-49c0-82ff-dbc290af8082" providerId="ADAL" clId="{23126235-1F83-477A-A8DB-DEA4B1A4B96C}" dt="2020-10-08T00:00:57.483" v="1214" actId="14100"/>
          <ac:spMkLst>
            <pc:docMk/>
            <pc:sldMk cId="3805149101" sldId="259"/>
            <ac:spMk id="2" creationId="{A70E1822-EDC3-4D53-9CA9-EE6CCA2578FD}"/>
          </ac:spMkLst>
        </pc:spChg>
        <pc:spChg chg="del">
          <ac:chgData name="Steve Shellhammer" userId="0e71f22d-ee3e-49c0-82ff-dbc290af8082" providerId="ADAL" clId="{23126235-1F83-477A-A8DB-DEA4B1A4B96C}" dt="2020-10-07T23:59:22.173" v="1182" actId="478"/>
          <ac:spMkLst>
            <pc:docMk/>
            <pc:sldMk cId="3805149101" sldId="259"/>
            <ac:spMk id="3" creationId="{C839AA5E-630F-492A-B881-B33814B82913}"/>
          </ac:spMkLst>
        </pc:spChg>
        <pc:graphicFrameChg chg="add mod modGraphic">
          <ac:chgData name="Steve Shellhammer" userId="0e71f22d-ee3e-49c0-82ff-dbc290af8082" providerId="ADAL" clId="{23126235-1F83-477A-A8DB-DEA4B1A4B96C}" dt="2020-10-08T00:00:45.176" v="1213" actId="14734"/>
          <ac:graphicFrameMkLst>
            <pc:docMk/>
            <pc:sldMk cId="3805149101" sldId="259"/>
            <ac:graphicFrameMk id="7" creationId="{8C40F8A3-D9FF-4387-AF58-733A540EB648}"/>
          </ac:graphicFrameMkLst>
        </pc:graphicFrameChg>
      </pc:sldChg>
      <pc:sldChg chg="addSp modSp new mod">
        <pc:chgData name="Steve Shellhammer" userId="0e71f22d-ee3e-49c0-82ff-dbc290af8082" providerId="ADAL" clId="{23126235-1F83-477A-A8DB-DEA4B1A4B96C}" dt="2020-10-08T18:35:01.313" v="1734" actId="122"/>
        <pc:sldMkLst>
          <pc:docMk/>
          <pc:sldMk cId="3047734888" sldId="260"/>
        </pc:sldMkLst>
        <pc:spChg chg="mod">
          <ac:chgData name="Steve Shellhammer" userId="0e71f22d-ee3e-49c0-82ff-dbc290af8082" providerId="ADAL" clId="{23126235-1F83-477A-A8DB-DEA4B1A4B96C}" dt="2020-10-08T16:49:13.311" v="1598" actId="14100"/>
          <ac:spMkLst>
            <pc:docMk/>
            <pc:sldMk cId="3047734888" sldId="260"/>
            <ac:spMk id="2" creationId="{49A65A6F-D05B-43B9-824A-45D54DCB4537}"/>
          </ac:spMkLst>
        </pc:spChg>
        <pc:spChg chg="mod">
          <ac:chgData name="Steve Shellhammer" userId="0e71f22d-ee3e-49c0-82ff-dbc290af8082" providerId="ADAL" clId="{23126235-1F83-477A-A8DB-DEA4B1A4B96C}" dt="2020-10-08T18:33:35.599" v="1619" actId="1076"/>
          <ac:spMkLst>
            <pc:docMk/>
            <pc:sldMk cId="3047734888" sldId="260"/>
            <ac:spMk id="3" creationId="{F5D167B2-AF6F-42BB-AB53-12A984C25525}"/>
          </ac:spMkLst>
        </pc:spChg>
        <pc:spChg chg="add mod">
          <ac:chgData name="Steve Shellhammer" userId="0e71f22d-ee3e-49c0-82ff-dbc290af8082" providerId="ADAL" clId="{23126235-1F83-477A-A8DB-DEA4B1A4B96C}" dt="2020-10-08T18:34:16.168" v="1732" actId="14100"/>
          <ac:spMkLst>
            <pc:docMk/>
            <pc:sldMk cId="3047734888" sldId="260"/>
            <ac:spMk id="8" creationId="{FBFC1A1F-A8E4-4822-9D14-A13135CF04AA}"/>
          </ac:spMkLst>
        </pc:spChg>
        <pc:graphicFrameChg chg="add mod modGraphic">
          <ac:chgData name="Steve Shellhammer" userId="0e71f22d-ee3e-49c0-82ff-dbc290af8082" providerId="ADAL" clId="{23126235-1F83-477A-A8DB-DEA4B1A4B96C}" dt="2020-10-08T18:35:01.313" v="1734" actId="122"/>
          <ac:graphicFrameMkLst>
            <pc:docMk/>
            <pc:sldMk cId="3047734888" sldId="260"/>
            <ac:graphicFrameMk id="7" creationId="{6C817BF5-DFEB-498A-A3D1-03F4676BB571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7T23:55:08.522" v="1092" actId="47"/>
        <pc:sldMkLst>
          <pc:docMk/>
          <pc:sldMk cId="3934719771" sldId="260"/>
        </pc:sldMkLst>
        <pc:spChg chg="mod">
          <ac:chgData name="Steve Shellhammer" userId="0e71f22d-ee3e-49c0-82ff-dbc290af8082" providerId="ADAL" clId="{23126235-1F83-477A-A8DB-DEA4B1A4B96C}" dt="2020-10-07T23:54:22.828" v="1088" actId="404"/>
          <ac:spMkLst>
            <pc:docMk/>
            <pc:sldMk cId="3934719771" sldId="260"/>
            <ac:spMk id="3" creationId="{76C5038F-D256-4351-B2BD-9CD5E33BDAA8}"/>
          </ac:spMkLst>
        </pc:spChg>
      </pc:sldChg>
      <pc:sldChg chg="addSp delSp modSp new mod">
        <pc:chgData name="Steve Shellhammer" userId="0e71f22d-ee3e-49c0-82ff-dbc290af8082" providerId="ADAL" clId="{23126235-1F83-477A-A8DB-DEA4B1A4B96C}" dt="2020-10-08T19:41:19.049" v="2909" actId="20577"/>
        <pc:sldMkLst>
          <pc:docMk/>
          <pc:sldMk cId="2736632774" sldId="261"/>
        </pc:sldMkLst>
        <pc:spChg chg="mod">
          <ac:chgData name="Steve Shellhammer" userId="0e71f22d-ee3e-49c0-82ff-dbc290af8082" providerId="ADAL" clId="{23126235-1F83-477A-A8DB-DEA4B1A4B96C}" dt="2020-10-08T19:38:00.204" v="2706" actId="20577"/>
          <ac:spMkLst>
            <pc:docMk/>
            <pc:sldMk cId="2736632774" sldId="261"/>
            <ac:spMk id="2" creationId="{2F69A10E-F19D-473B-BAF1-E5EBB9280BF6}"/>
          </ac:spMkLst>
        </pc:spChg>
        <pc:spChg chg="mod">
          <ac:chgData name="Steve Shellhammer" userId="0e71f22d-ee3e-49c0-82ff-dbc290af8082" providerId="ADAL" clId="{23126235-1F83-477A-A8DB-DEA4B1A4B96C}" dt="2020-10-08T19:41:19.049" v="2909" actId="20577"/>
          <ac:spMkLst>
            <pc:docMk/>
            <pc:sldMk cId="2736632774" sldId="261"/>
            <ac:spMk id="3" creationId="{49BC3ABB-798F-4918-9726-9FE25534A486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9" creationId="{A4045DFE-E758-4A58-A46E-85A359570ACE}"/>
          </ac:spMkLst>
        </pc:spChg>
        <pc:spChg chg="add mod">
          <ac:chgData name="Steve Shellhammer" userId="0e71f22d-ee3e-49c0-82ff-dbc290af8082" providerId="ADAL" clId="{23126235-1F83-477A-A8DB-DEA4B1A4B96C}" dt="2020-10-08T18:47:23.980" v="2307" actId="1076"/>
          <ac:spMkLst>
            <pc:docMk/>
            <pc:sldMk cId="2736632774" sldId="261"/>
            <ac:spMk id="11" creationId="{FEE17AA2-9181-42AD-8FE4-6494250D47B3}"/>
          </ac:spMkLst>
        </pc:spChg>
        <pc:spChg chg="add mod">
          <ac:chgData name="Steve Shellhammer" userId="0e71f22d-ee3e-49c0-82ff-dbc290af8082" providerId="ADAL" clId="{23126235-1F83-477A-A8DB-DEA4B1A4B96C}" dt="2020-10-08T18:47:20.825" v="2306" actId="1076"/>
          <ac:spMkLst>
            <pc:docMk/>
            <pc:sldMk cId="2736632774" sldId="261"/>
            <ac:spMk id="13" creationId="{9246F5E1-3D23-41B3-90FA-05CCD032547D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15" creationId="{A5C340C1-5897-41AF-991D-A11C92A2858A}"/>
          </ac:spMkLst>
        </pc:spChg>
        <pc:spChg chg="add del mod">
          <ac:chgData name="Steve Shellhammer" userId="0e71f22d-ee3e-49c0-82ff-dbc290af8082" providerId="ADAL" clId="{23126235-1F83-477A-A8DB-DEA4B1A4B96C}" dt="2020-10-08T18:47:27.707" v="2308" actId="1076"/>
          <ac:spMkLst>
            <pc:docMk/>
            <pc:sldMk cId="2736632774" sldId="261"/>
            <ac:spMk id="17" creationId="{9FEB26AF-1E41-4AAD-9BFE-6D67B6E8263C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19" creationId="{BE21608C-98DE-4213-AB0F-1883B15C16BC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1" creationId="{9C02F1DC-9E9C-426A-A600-032CA554CBDD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4" creationId="{89F4716C-7A3E-4940-AFE5-95CB2A035EF3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6" creationId="{EB17A846-E9A9-487A-8B31-8FB68352B07A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8" creationId="{354CCBBC-E429-4B1F-8F3C-733A9AE7BD53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0" creationId="{2ACDC604-A984-4D2F-9021-993B82969726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2" creationId="{D0B03FDE-1293-4011-B6B2-293E817CB830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4" creationId="{F3CB4C1D-2FF0-4324-AD88-CEF1C4ACD947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6" creationId="{ECBACD59-C365-468F-8017-CF0A2108CE6F}"/>
          </ac:spMkLst>
        </pc:spChg>
        <pc:grpChg chg="add del mod">
          <ac:chgData name="Steve Shellhammer" userId="0e71f22d-ee3e-49c0-82ff-dbc290af8082" providerId="ADAL" clId="{23126235-1F83-477A-A8DB-DEA4B1A4B96C}" dt="2020-10-08T19:27:15.660" v="2309" actId="478"/>
          <ac:grpSpMkLst>
            <pc:docMk/>
            <pc:sldMk cId="2736632774" sldId="261"/>
            <ac:grpSpMk id="22" creationId="{A2A9A860-7D0D-4794-BCB8-A009F43DB2D9}"/>
          </ac:grpSpMkLst>
        </pc:grpChg>
        <pc:grpChg chg="add del mod">
          <ac:chgData name="Steve Shellhammer" userId="0e71f22d-ee3e-49c0-82ff-dbc290af8082" providerId="ADAL" clId="{23126235-1F83-477A-A8DB-DEA4B1A4B96C}" dt="2020-10-08T19:27:16.630" v="2310" actId="478"/>
          <ac:grpSpMkLst>
            <pc:docMk/>
            <pc:sldMk cId="2736632774" sldId="261"/>
            <ac:grpSpMk id="37" creationId="{1C45A8CA-4B40-485C-8526-5878383C7ACF}"/>
          </ac:grpSpMkLst>
        </pc:grpChg>
        <pc:picChg chg="add mod">
          <ac:chgData name="Steve Shellhammer" userId="0e71f22d-ee3e-49c0-82ff-dbc290af8082" providerId="ADAL" clId="{23126235-1F83-477A-A8DB-DEA4B1A4B96C}" dt="2020-10-08T18:41:47.036" v="2244" actId="164"/>
          <ac:picMkLst>
            <pc:docMk/>
            <pc:sldMk cId="2736632774" sldId="261"/>
            <ac:picMk id="7" creationId="{D168FD8F-C624-43BA-B200-51F8AFA786C6}"/>
          </ac:picMkLst>
        </pc:picChg>
        <pc:picChg chg="add mod">
          <ac:chgData name="Steve Shellhammer" userId="0e71f22d-ee3e-49c0-82ff-dbc290af8082" providerId="ADAL" clId="{23126235-1F83-477A-A8DB-DEA4B1A4B96C}" dt="2020-10-08T18:45:30.986" v="2290" actId="164"/>
          <ac:picMkLst>
            <pc:docMk/>
            <pc:sldMk cId="2736632774" sldId="261"/>
            <ac:picMk id="8" creationId="{BF0A5F5D-E910-47B3-9835-EEDF8DDA4C26}"/>
          </ac:picMkLst>
        </pc:picChg>
        <pc:picChg chg="mod ord">
          <ac:chgData name="Steve Shellhammer" userId="0e71f22d-ee3e-49c0-82ff-dbc290af8082" providerId="ADAL" clId="{23126235-1F83-477A-A8DB-DEA4B1A4B96C}" dt="2020-10-08T19:28:05.937" v="2319" actId="167"/>
          <ac:picMkLst>
            <pc:docMk/>
            <pc:sldMk cId="2736632774" sldId="261"/>
            <ac:picMk id="10" creationId="{6649CA35-3D59-4307-A605-AF7FC379503B}"/>
          </ac:picMkLst>
        </pc:picChg>
      </pc:sldChg>
      <pc:sldChg chg="delSp modSp add mod">
        <pc:chgData name="Steve Shellhammer" userId="0e71f22d-ee3e-49c0-82ff-dbc290af8082" providerId="ADAL" clId="{23126235-1F83-477A-A8DB-DEA4B1A4B96C}" dt="2020-10-08T19:38:09.934" v="2708" actId="20577"/>
        <pc:sldMkLst>
          <pc:docMk/>
          <pc:sldMk cId="694721252" sldId="262"/>
        </pc:sldMkLst>
        <pc:spChg chg="mod">
          <ac:chgData name="Steve Shellhammer" userId="0e71f22d-ee3e-49c0-82ff-dbc290af8082" providerId="ADAL" clId="{23126235-1F83-477A-A8DB-DEA4B1A4B96C}" dt="2020-10-08T19:38:09.934" v="2708" actId="20577"/>
          <ac:spMkLst>
            <pc:docMk/>
            <pc:sldMk cId="694721252" sldId="262"/>
            <ac:spMk id="2" creationId="{2F69A10E-F19D-473B-BAF1-E5EBB9280BF6}"/>
          </ac:spMkLst>
        </pc:spChg>
        <pc:spChg chg="mod">
          <ac:chgData name="Steve Shellhammer" userId="0e71f22d-ee3e-49c0-82ff-dbc290af8082" providerId="ADAL" clId="{23126235-1F83-477A-A8DB-DEA4B1A4B96C}" dt="2020-10-08T19:32:16.058" v="2664" actId="20577"/>
          <ac:spMkLst>
            <pc:docMk/>
            <pc:sldMk cId="694721252" sldId="262"/>
            <ac:spMk id="3" creationId="{49BC3ABB-798F-4918-9726-9FE25534A486}"/>
          </ac:spMkLst>
        </pc:spChg>
        <pc:picChg chg="mod ord">
          <ac:chgData name="Steve Shellhammer" userId="0e71f22d-ee3e-49c0-82ff-dbc290af8082" providerId="ADAL" clId="{23126235-1F83-477A-A8DB-DEA4B1A4B96C}" dt="2020-10-08T19:30:23.190" v="2366" actId="167"/>
          <ac:picMkLst>
            <pc:docMk/>
            <pc:sldMk cId="694721252" sldId="262"/>
            <ac:picMk id="7" creationId="{3A2D06A7-C982-4772-B57E-3AA061823BBA}"/>
          </ac:picMkLst>
        </pc:picChg>
        <pc:picChg chg="del">
          <ac:chgData name="Steve Shellhammer" userId="0e71f22d-ee3e-49c0-82ff-dbc290af8082" providerId="ADAL" clId="{23126235-1F83-477A-A8DB-DEA4B1A4B96C}" dt="2020-10-08T19:29:49.371" v="2362" actId="478"/>
          <ac:picMkLst>
            <pc:docMk/>
            <pc:sldMk cId="694721252" sldId="262"/>
            <ac:picMk id="10" creationId="{6649CA35-3D59-4307-A605-AF7FC379503B}"/>
          </ac:picMkLst>
        </pc:picChg>
      </pc:sldChg>
      <pc:sldChg chg="modSp new mod">
        <pc:chgData name="Steve Shellhammer" userId="0e71f22d-ee3e-49c0-82ff-dbc290af8082" providerId="ADAL" clId="{23126235-1F83-477A-A8DB-DEA4B1A4B96C}" dt="2020-10-08T19:53:19.614" v="3183" actId="20577"/>
        <pc:sldMkLst>
          <pc:docMk/>
          <pc:sldMk cId="2787336469" sldId="263"/>
        </pc:sldMkLst>
        <pc:spChg chg="mod">
          <ac:chgData name="Steve Shellhammer" userId="0e71f22d-ee3e-49c0-82ff-dbc290af8082" providerId="ADAL" clId="{23126235-1F83-477A-A8DB-DEA4B1A4B96C}" dt="2020-10-08T19:38:31.131" v="2745" actId="14100"/>
          <ac:spMkLst>
            <pc:docMk/>
            <pc:sldMk cId="2787336469" sldId="263"/>
            <ac:spMk id="2" creationId="{5DA5F18C-F3BE-46E2-AE41-7503E3C7A17F}"/>
          </ac:spMkLst>
        </pc:spChg>
        <pc:spChg chg="mod">
          <ac:chgData name="Steve Shellhammer" userId="0e71f22d-ee3e-49c0-82ff-dbc290af8082" providerId="ADAL" clId="{23126235-1F83-477A-A8DB-DEA4B1A4B96C}" dt="2020-10-08T19:53:19.614" v="3183" actId="20577"/>
          <ac:spMkLst>
            <pc:docMk/>
            <pc:sldMk cId="2787336469" sldId="263"/>
            <ac:spMk id="3" creationId="{58007D31-3DAC-48C4-9767-6C2CC545968F}"/>
          </ac:spMkLst>
        </pc:spChg>
        <pc:picChg chg="mod ord">
          <ac:chgData name="Steve Shellhammer" userId="0e71f22d-ee3e-49c0-82ff-dbc290af8082" providerId="ADAL" clId="{23126235-1F83-477A-A8DB-DEA4B1A4B96C}" dt="2020-10-08T19:38:32.295" v="2746" actId="1076"/>
          <ac:picMkLst>
            <pc:docMk/>
            <pc:sldMk cId="2787336469" sldId="263"/>
            <ac:picMk id="7" creationId="{DE83D71A-2F50-4A81-BFF5-F352E937DC83}"/>
          </ac:picMkLst>
        </pc:picChg>
      </pc:sldChg>
      <pc:sldChg chg="addSp delSp modSp new mod">
        <pc:chgData name="Steve Shellhammer" userId="0e71f22d-ee3e-49c0-82ff-dbc290af8082" providerId="ADAL" clId="{23126235-1F83-477A-A8DB-DEA4B1A4B96C}" dt="2020-10-08T21:09:39.394" v="3555" actId="1076"/>
        <pc:sldMkLst>
          <pc:docMk/>
          <pc:sldMk cId="382149807" sldId="264"/>
        </pc:sldMkLst>
        <pc:spChg chg="mod">
          <ac:chgData name="Steve Shellhammer" userId="0e71f22d-ee3e-49c0-82ff-dbc290af8082" providerId="ADAL" clId="{23126235-1F83-477A-A8DB-DEA4B1A4B96C}" dt="2020-10-08T21:08:17.293" v="3496" actId="20577"/>
          <ac:spMkLst>
            <pc:docMk/>
            <pc:sldMk cId="382149807" sldId="264"/>
            <ac:spMk id="2" creationId="{76AB5CB7-06D1-4951-B312-57577BDF7573}"/>
          </ac:spMkLst>
        </pc:spChg>
        <pc:spChg chg="del mod">
          <ac:chgData name="Steve Shellhammer" userId="0e71f22d-ee3e-49c0-82ff-dbc290af8082" providerId="ADAL" clId="{23126235-1F83-477A-A8DB-DEA4B1A4B96C}" dt="2020-10-08T19:49:00.965" v="3086" actId="478"/>
          <ac:spMkLst>
            <pc:docMk/>
            <pc:sldMk cId="382149807" sldId="264"/>
            <ac:spMk id="3" creationId="{27F846F6-4F26-4AB8-910A-5D7DC1CD6D29}"/>
          </ac:spMkLst>
        </pc:spChg>
        <pc:spChg chg="add mod">
          <ac:chgData name="Steve Shellhammer" userId="0e71f22d-ee3e-49c0-82ff-dbc290af8082" providerId="ADAL" clId="{23126235-1F83-477A-A8DB-DEA4B1A4B96C}" dt="2020-10-08T21:08:28.700" v="3505" actId="20577"/>
          <ac:spMkLst>
            <pc:docMk/>
            <pc:sldMk cId="382149807" sldId="264"/>
            <ac:spMk id="8" creationId="{2E70E45C-62EF-43BF-9453-B617D5CBF6F2}"/>
          </ac:spMkLst>
        </pc:spChg>
        <pc:spChg chg="add mod">
          <ac:chgData name="Steve Shellhammer" userId="0e71f22d-ee3e-49c0-82ff-dbc290af8082" providerId="ADAL" clId="{23126235-1F83-477A-A8DB-DEA4B1A4B96C}" dt="2020-10-08T21:09:39.394" v="3555" actId="1076"/>
          <ac:spMkLst>
            <pc:docMk/>
            <pc:sldMk cId="382149807" sldId="264"/>
            <ac:spMk id="9" creationId="{598235D6-AFD3-434A-8173-459E9ED4DBB6}"/>
          </ac:spMkLst>
        </pc:spChg>
        <pc:spChg chg="add del mod">
          <ac:chgData name="Steve Shellhammer" userId="0e71f22d-ee3e-49c0-82ff-dbc290af8082" providerId="ADAL" clId="{23126235-1F83-477A-A8DB-DEA4B1A4B96C}" dt="2020-10-08T19:49:03.695" v="3087" actId="478"/>
          <ac:spMkLst>
            <pc:docMk/>
            <pc:sldMk cId="382149807" sldId="264"/>
            <ac:spMk id="9" creationId="{BB187FC2-0484-4830-B617-398C97A74020}"/>
          </ac:spMkLst>
        </pc:spChg>
        <pc:graphicFrameChg chg="add del mod modGraphic">
          <ac:chgData name="Steve Shellhammer" userId="0e71f22d-ee3e-49c0-82ff-dbc290af8082" providerId="ADAL" clId="{23126235-1F83-477A-A8DB-DEA4B1A4B96C}" dt="2020-10-08T21:08:06.463" v="3494" actId="1036"/>
          <ac:graphicFrameMkLst>
            <pc:docMk/>
            <pc:sldMk cId="382149807" sldId="264"/>
            <ac:graphicFrameMk id="7" creationId="{2387FCD1-C402-4015-AFD6-6FF513869D62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8T19:40:57.886" v="2897" actId="47"/>
        <pc:sldMkLst>
          <pc:docMk/>
          <pc:sldMk cId="658790258" sldId="264"/>
        </pc:sldMkLst>
        <pc:spChg chg="mod">
          <ac:chgData name="Steve Shellhammer" userId="0e71f22d-ee3e-49c0-82ff-dbc290af8082" providerId="ADAL" clId="{23126235-1F83-477A-A8DB-DEA4B1A4B96C}" dt="2020-10-08T19:40:20.154" v="2896"/>
          <ac:spMkLst>
            <pc:docMk/>
            <pc:sldMk cId="658790258" sldId="264"/>
            <ac:spMk id="2" creationId="{2BDD8DF3-14CC-4465-B4B5-AE03F579D8ED}"/>
          </ac:spMkLst>
        </pc:spChg>
      </pc:sldChg>
      <pc:sldChg chg="addSp modSp new mod">
        <pc:chgData name="Steve Shellhammer" userId="0e71f22d-ee3e-49c0-82ff-dbc290af8082" providerId="ADAL" clId="{23126235-1F83-477A-A8DB-DEA4B1A4B96C}" dt="2020-10-08T20:46:45.068" v="3367" actId="20577"/>
        <pc:sldMkLst>
          <pc:docMk/>
          <pc:sldMk cId="3145295876" sldId="265"/>
        </pc:sldMkLst>
        <pc:spChg chg="mod">
          <ac:chgData name="Steve Shellhammer" userId="0e71f22d-ee3e-49c0-82ff-dbc290af8082" providerId="ADAL" clId="{23126235-1F83-477A-A8DB-DEA4B1A4B96C}" dt="2020-10-08T20:37:11.833" v="3187" actId="14100"/>
          <ac:spMkLst>
            <pc:docMk/>
            <pc:sldMk cId="3145295876" sldId="265"/>
            <ac:spMk id="2" creationId="{B61AEA9A-24D9-4D7E-ADA1-F20B67FC28DD}"/>
          </ac:spMkLst>
        </pc:spChg>
        <pc:spChg chg="mod">
          <ac:chgData name="Steve Shellhammer" userId="0e71f22d-ee3e-49c0-82ff-dbc290af8082" providerId="ADAL" clId="{23126235-1F83-477A-A8DB-DEA4B1A4B96C}" dt="2020-10-08T20:37:41.287" v="3239" actId="1076"/>
          <ac:spMkLst>
            <pc:docMk/>
            <pc:sldMk cId="3145295876" sldId="265"/>
            <ac:spMk id="3" creationId="{DD8C91B8-3B94-44C5-B32B-2DAC5EA21124}"/>
          </ac:spMkLst>
        </pc:spChg>
        <pc:graphicFrameChg chg="add mod modGraphic">
          <ac:chgData name="Steve Shellhammer" userId="0e71f22d-ee3e-49c0-82ff-dbc290af8082" providerId="ADAL" clId="{23126235-1F83-477A-A8DB-DEA4B1A4B96C}" dt="2020-10-08T20:46:45.068" v="3367" actId="20577"/>
          <ac:graphicFrameMkLst>
            <pc:docMk/>
            <pc:sldMk cId="3145295876" sldId="265"/>
            <ac:graphicFrameMk id="8" creationId="{5D8973EB-40EF-406E-B09B-2D49E6DDE197}"/>
          </ac:graphicFrameMkLst>
        </pc:graphicFrameChg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899096490" sldId="265"/>
        </pc:sldMkLst>
      </pc:sldChg>
      <pc:sldChg chg="modSp add mod">
        <pc:chgData name="Steve Shellhammer" userId="0e71f22d-ee3e-49c0-82ff-dbc290af8082" providerId="ADAL" clId="{23126235-1F83-477A-A8DB-DEA4B1A4B96C}" dt="2020-10-08T20:42:32.222" v="3366" actId="20577"/>
        <pc:sldMkLst>
          <pc:docMk/>
          <pc:sldMk cId="703943080" sldId="266"/>
        </pc:sldMkLst>
        <pc:spChg chg="mod">
          <ac:chgData name="Steve Shellhammer" userId="0e71f22d-ee3e-49c0-82ff-dbc290af8082" providerId="ADAL" clId="{23126235-1F83-477A-A8DB-DEA4B1A4B96C}" dt="2020-10-08T20:39:48.784" v="3297" actId="20577"/>
          <ac:spMkLst>
            <pc:docMk/>
            <pc:sldMk cId="703943080" sldId="266"/>
            <ac:spMk id="2" creationId="{B61AEA9A-24D9-4D7E-ADA1-F20B67FC28DD}"/>
          </ac:spMkLst>
        </pc:spChg>
        <pc:spChg chg="mod">
          <ac:chgData name="Steve Shellhammer" userId="0e71f22d-ee3e-49c0-82ff-dbc290af8082" providerId="ADAL" clId="{23126235-1F83-477A-A8DB-DEA4B1A4B96C}" dt="2020-10-08T20:40:16.116" v="3328" actId="1076"/>
          <ac:spMkLst>
            <pc:docMk/>
            <pc:sldMk cId="703943080" sldId="266"/>
            <ac:spMk id="3" creationId="{DD8C91B8-3B94-44C5-B32B-2DAC5EA21124}"/>
          </ac:spMkLst>
        </pc:spChg>
        <pc:graphicFrameChg chg="mod modGraphic">
          <ac:chgData name="Steve Shellhammer" userId="0e71f22d-ee3e-49c0-82ff-dbc290af8082" providerId="ADAL" clId="{23126235-1F83-477A-A8DB-DEA4B1A4B96C}" dt="2020-10-08T20:42:32.222" v="3366" actId="20577"/>
          <ac:graphicFrameMkLst>
            <pc:docMk/>
            <pc:sldMk cId="703943080" sldId="266"/>
            <ac:graphicFrameMk id="8" creationId="{5D8973EB-40EF-406E-B09B-2D49E6DDE197}"/>
          </ac:graphicFrameMkLst>
        </pc:graphicFrameChg>
      </pc:sldChg>
      <pc:sldChg chg="addSp delSp modSp new mod">
        <pc:chgData name="Steve Shellhammer" userId="0e71f22d-ee3e-49c0-82ff-dbc290af8082" providerId="ADAL" clId="{23126235-1F83-477A-A8DB-DEA4B1A4B96C}" dt="2020-10-08T21:27:39.671" v="4155" actId="20577"/>
        <pc:sldMkLst>
          <pc:docMk/>
          <pc:sldMk cId="2775110317" sldId="267"/>
        </pc:sldMkLst>
        <pc:spChg chg="mod">
          <ac:chgData name="Steve Shellhammer" userId="0e71f22d-ee3e-49c0-82ff-dbc290af8082" providerId="ADAL" clId="{23126235-1F83-477A-A8DB-DEA4B1A4B96C}" dt="2020-10-08T21:02:46.671" v="3386" actId="20577"/>
          <ac:spMkLst>
            <pc:docMk/>
            <pc:sldMk cId="2775110317" sldId="267"/>
            <ac:spMk id="2" creationId="{DB61AF7A-D238-46DB-A7C8-99D584962A9B}"/>
          </ac:spMkLst>
        </pc:spChg>
        <pc:spChg chg="del">
          <ac:chgData name="Steve Shellhammer" userId="0e71f22d-ee3e-49c0-82ff-dbc290af8082" providerId="ADAL" clId="{23126235-1F83-477A-A8DB-DEA4B1A4B96C}" dt="2020-10-08T21:02:50.315" v="3387" actId="478"/>
          <ac:spMkLst>
            <pc:docMk/>
            <pc:sldMk cId="2775110317" sldId="267"/>
            <ac:spMk id="3" creationId="{140712F7-4587-4CAF-9A86-F6FE18E5001A}"/>
          </ac:spMkLst>
        </pc:spChg>
        <pc:graphicFrameChg chg="add mod modGraphic">
          <ac:chgData name="Steve Shellhammer" userId="0e71f22d-ee3e-49c0-82ff-dbc290af8082" providerId="ADAL" clId="{23126235-1F83-477A-A8DB-DEA4B1A4B96C}" dt="2020-10-08T21:27:39.671" v="4155" actId="20577"/>
          <ac:graphicFrameMkLst>
            <pc:docMk/>
            <pc:sldMk cId="2775110317" sldId="267"/>
            <ac:graphicFrameMk id="7" creationId="{EE9B191C-589E-4929-A010-BE6C5B78DBC7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8T21:09:06.283" v="3506" actId="47"/>
        <pc:sldMkLst>
          <pc:docMk/>
          <pc:sldMk cId="2810615984" sldId="268"/>
        </pc:sldMkLst>
        <pc:spChg chg="mod">
          <ac:chgData name="Steve Shellhammer" userId="0e71f22d-ee3e-49c0-82ff-dbc290af8082" providerId="ADAL" clId="{23126235-1F83-477A-A8DB-DEA4B1A4B96C}" dt="2020-10-08T21:07:57.890" v="3486" actId="14100"/>
          <ac:spMkLst>
            <pc:docMk/>
            <pc:sldMk cId="2810615984" sldId="268"/>
            <ac:spMk id="3" creationId="{57A6DDCA-240C-47FA-B72E-CEC14EB74B7F}"/>
          </ac:spMkLst>
        </pc:spChg>
      </pc:sldChg>
      <pc:sldChg chg="modSp new mod">
        <pc:chgData name="Steve Shellhammer" userId="0e71f22d-ee3e-49c0-82ff-dbc290af8082" providerId="ADAL" clId="{23126235-1F83-477A-A8DB-DEA4B1A4B96C}" dt="2020-10-08T21:44:15.161" v="4850" actId="115"/>
        <pc:sldMkLst>
          <pc:docMk/>
          <pc:sldMk cId="3402644004" sldId="268"/>
        </pc:sldMkLst>
        <pc:spChg chg="mod">
          <ac:chgData name="Steve Shellhammer" userId="0e71f22d-ee3e-49c0-82ff-dbc290af8082" providerId="ADAL" clId="{23126235-1F83-477A-A8DB-DEA4B1A4B96C}" dt="2020-10-08T21:37:35.490" v="4593" actId="14100"/>
          <ac:spMkLst>
            <pc:docMk/>
            <pc:sldMk cId="3402644004" sldId="268"/>
            <ac:spMk id="2" creationId="{6329CE22-2503-44FE-89EA-D6C2C3BC0C79}"/>
          </ac:spMkLst>
        </pc:spChg>
        <pc:spChg chg="mod">
          <ac:chgData name="Steve Shellhammer" userId="0e71f22d-ee3e-49c0-82ff-dbc290af8082" providerId="ADAL" clId="{23126235-1F83-477A-A8DB-DEA4B1A4B96C}" dt="2020-10-08T21:44:15.161" v="4850" actId="115"/>
          <ac:spMkLst>
            <pc:docMk/>
            <pc:sldMk cId="3402644004" sldId="268"/>
            <ac:spMk id="3" creationId="{8078124C-52F5-4958-A140-8C5A55A29FD2}"/>
          </ac:spMkLst>
        </pc:spChg>
      </pc:sldChg>
      <pc:sldChg chg="modSp add mod">
        <pc:chgData name="Steve Shellhammer" userId="0e71f22d-ee3e-49c0-82ff-dbc290af8082" providerId="ADAL" clId="{23126235-1F83-477A-A8DB-DEA4B1A4B96C}" dt="2020-10-08T21:44:24.448" v="4852" actId="115"/>
        <pc:sldMkLst>
          <pc:docMk/>
          <pc:sldMk cId="1040341878" sldId="269"/>
        </pc:sldMkLst>
        <pc:spChg chg="mod">
          <ac:chgData name="Steve Shellhammer" userId="0e71f22d-ee3e-49c0-82ff-dbc290af8082" providerId="ADAL" clId="{23126235-1F83-477A-A8DB-DEA4B1A4B96C}" dt="2020-10-08T21:40:02.982" v="4719" actId="14100"/>
          <ac:spMkLst>
            <pc:docMk/>
            <pc:sldMk cId="1040341878" sldId="269"/>
            <ac:spMk id="2" creationId="{6329CE22-2503-44FE-89EA-D6C2C3BC0C79}"/>
          </ac:spMkLst>
        </pc:spChg>
        <pc:spChg chg="mod">
          <ac:chgData name="Steve Shellhammer" userId="0e71f22d-ee3e-49c0-82ff-dbc290af8082" providerId="ADAL" clId="{23126235-1F83-477A-A8DB-DEA4B1A4B96C}" dt="2020-10-08T21:44:24.448" v="4852" actId="115"/>
          <ac:spMkLst>
            <pc:docMk/>
            <pc:sldMk cId="1040341878" sldId="269"/>
            <ac:spMk id="3" creationId="{8078124C-52F5-4958-A140-8C5A55A29FD2}"/>
          </ac:spMkLst>
        </pc:spChg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4191573319" sldId="495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401960948" sldId="496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701075078" sldId="497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2995030818" sldId="498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534846813" sldId="499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76461937" sldId="500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1360978810" sldId="501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497604811" sldId="502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1397097132" sldId="50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213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802.11-20/1703r5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646854"/>
            <a:ext cx="9448800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2800" dirty="0">
                <a:cs typeface="Calibri" panose="020F0502020204030204" pitchFamily="34" charset="0"/>
              </a:rPr>
              <a:t>IEEE 802.11ax Backward Compatible Trigger Frame</a:t>
            </a:r>
            <a:br>
              <a:rPr lang="en-GB" sz="2800" dirty="0">
                <a:cs typeface="Calibri" panose="020F0502020204030204" pitchFamily="34" charset="0"/>
              </a:rPr>
            </a:br>
            <a:r>
              <a:rPr lang="en-GB" sz="2800" dirty="0">
                <a:cs typeface="Calibri" panose="020F0502020204030204" pitchFamily="34" charset="0"/>
              </a:rPr>
              <a:t>RU Allocation Table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2021-01-04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396155"/>
              </p:ext>
            </p:extLst>
          </p:nvPr>
        </p:nvGraphicFramePr>
        <p:xfrm>
          <a:off x="609600" y="2590800"/>
          <a:ext cx="796067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56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Ron Porat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Broadcom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ron.porat@broadcom.com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827713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DJ Moelker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dignus-jan.moelker@broadcom.com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39143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9" y="678377"/>
            <a:ext cx="8288868" cy="440023"/>
          </a:xfrm>
        </p:spPr>
        <p:txBody>
          <a:bodyPr/>
          <a:lstStyle/>
          <a:p>
            <a:r>
              <a:rPr lang="en-US" sz="2800" dirty="0"/>
              <a:t>MRU996+484+242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D888FF7-AB4E-4E67-AAD3-0EFEF9CE946B}"/>
              </a:ext>
            </a:extLst>
          </p:cNvPr>
          <p:cNvGrpSpPr/>
          <p:nvPr/>
        </p:nvGrpSpPr>
        <p:grpSpPr>
          <a:xfrm>
            <a:off x="457200" y="731523"/>
            <a:ext cx="7754032" cy="5425578"/>
            <a:chOff x="444502" y="1158099"/>
            <a:chExt cx="7754032" cy="542557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5EE7BE2-C453-401F-BB91-EB8BF6C1CC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8534" y="1637011"/>
              <a:ext cx="6000000" cy="4946666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73B4E8D-4411-4B69-88BE-11A8FAC18613}"/>
                </a:ext>
              </a:extLst>
            </p:cNvPr>
            <p:cNvSpPr txBox="1"/>
            <p:nvPr/>
          </p:nvSpPr>
          <p:spPr>
            <a:xfrm>
              <a:off x="444502" y="1171546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1EB30F6-D80B-40DD-9AD1-ED694C394D3A}"/>
                </a:ext>
              </a:extLst>
            </p:cNvPr>
            <p:cNvSpPr txBox="1"/>
            <p:nvPr/>
          </p:nvSpPr>
          <p:spPr>
            <a:xfrm>
              <a:off x="1374299" y="1158099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BD01EFE-773C-4072-9FA4-FFF06D77FFCC}"/>
                </a:ext>
              </a:extLst>
            </p:cNvPr>
            <p:cNvSpPr txBox="1"/>
            <p:nvPr/>
          </p:nvSpPr>
          <p:spPr>
            <a:xfrm>
              <a:off x="514232" y="23430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23C23C9-E164-4A38-B941-1E1BECE75568}"/>
                </a:ext>
              </a:extLst>
            </p:cNvPr>
            <p:cNvSpPr txBox="1"/>
            <p:nvPr/>
          </p:nvSpPr>
          <p:spPr>
            <a:xfrm>
              <a:off x="536099" y="176203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F8AEE93-526A-4792-A9AC-DF53DB500DFD}"/>
                </a:ext>
              </a:extLst>
            </p:cNvPr>
            <p:cNvSpPr txBox="1"/>
            <p:nvPr/>
          </p:nvSpPr>
          <p:spPr>
            <a:xfrm>
              <a:off x="1503445" y="176203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18CD5B5-AC8C-4A6A-82FB-2481ACB6E0B6}"/>
                </a:ext>
              </a:extLst>
            </p:cNvPr>
            <p:cNvSpPr txBox="1"/>
            <p:nvPr/>
          </p:nvSpPr>
          <p:spPr>
            <a:xfrm>
              <a:off x="1503445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0537874-FCAC-44F1-BE9E-1217C55AFABA}"/>
                </a:ext>
              </a:extLst>
            </p:cNvPr>
            <p:cNvSpPr txBox="1"/>
            <p:nvPr/>
          </p:nvSpPr>
          <p:spPr>
            <a:xfrm>
              <a:off x="513534" y="36384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DBDA08E-6920-4D71-981B-27EA13AAA5EC}"/>
                </a:ext>
              </a:extLst>
            </p:cNvPr>
            <p:cNvSpPr txBox="1"/>
            <p:nvPr/>
          </p:nvSpPr>
          <p:spPr>
            <a:xfrm>
              <a:off x="535401" y="297958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E6C7B85-0946-4080-9D59-D58141CB011C}"/>
                </a:ext>
              </a:extLst>
            </p:cNvPr>
            <p:cNvSpPr txBox="1"/>
            <p:nvPr/>
          </p:nvSpPr>
          <p:spPr>
            <a:xfrm>
              <a:off x="1502747" y="29718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0714AE2-9D26-4283-BF3B-17EDA46D12D3}"/>
                </a:ext>
              </a:extLst>
            </p:cNvPr>
            <p:cNvSpPr txBox="1"/>
            <p:nvPr/>
          </p:nvSpPr>
          <p:spPr>
            <a:xfrm>
              <a:off x="1502747" y="3638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0831589-FB47-44AB-B6C2-86727548F317}"/>
                </a:ext>
              </a:extLst>
            </p:cNvPr>
            <p:cNvSpPr txBox="1"/>
            <p:nvPr/>
          </p:nvSpPr>
          <p:spPr>
            <a:xfrm>
              <a:off x="504723" y="488816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BBBC374-FE5C-4093-A2CF-D3F36B23BF69}"/>
                </a:ext>
              </a:extLst>
            </p:cNvPr>
            <p:cNvSpPr txBox="1"/>
            <p:nvPr/>
          </p:nvSpPr>
          <p:spPr>
            <a:xfrm>
              <a:off x="526590" y="430711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1234935-A104-40E8-95D9-04CD497C0E57}"/>
                </a:ext>
              </a:extLst>
            </p:cNvPr>
            <p:cNvSpPr txBox="1"/>
            <p:nvPr/>
          </p:nvSpPr>
          <p:spPr>
            <a:xfrm>
              <a:off x="1493936" y="430711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B9984DB-811E-4C80-A667-30C0D67C6E54}"/>
                </a:ext>
              </a:extLst>
            </p:cNvPr>
            <p:cNvSpPr txBox="1"/>
            <p:nvPr/>
          </p:nvSpPr>
          <p:spPr>
            <a:xfrm>
              <a:off x="1493936" y="488816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0C0F476-0BDC-4C79-AEFC-68C637CC70B8}"/>
                </a:ext>
              </a:extLst>
            </p:cNvPr>
            <p:cNvSpPr txBox="1"/>
            <p:nvPr/>
          </p:nvSpPr>
          <p:spPr>
            <a:xfrm>
              <a:off x="504025" y="618356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CC5A386-DFD1-4A87-86CE-853F606A0058}"/>
                </a:ext>
              </a:extLst>
            </p:cNvPr>
            <p:cNvSpPr txBox="1"/>
            <p:nvPr/>
          </p:nvSpPr>
          <p:spPr>
            <a:xfrm>
              <a:off x="525892" y="5524661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669D248-FFB1-42D1-8800-4E0E7887C3BF}"/>
                </a:ext>
              </a:extLst>
            </p:cNvPr>
            <p:cNvSpPr txBox="1"/>
            <p:nvPr/>
          </p:nvSpPr>
          <p:spPr>
            <a:xfrm>
              <a:off x="1493238" y="551687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7E44F38-F907-4472-A1C3-F643A4C5A207}"/>
                </a:ext>
              </a:extLst>
            </p:cNvPr>
            <p:cNvSpPr txBox="1"/>
            <p:nvPr/>
          </p:nvSpPr>
          <p:spPr>
            <a:xfrm>
              <a:off x="1493238" y="618356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</p:grp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6D258136-1545-4B59-898B-84E2B7533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6315633"/>
            <a:ext cx="8288868" cy="58836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B0 and B7-B1 indicate MRU within 160 MHz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4174096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732" y="674305"/>
            <a:ext cx="8288868" cy="487677"/>
          </a:xfrm>
        </p:spPr>
        <p:txBody>
          <a:bodyPr/>
          <a:lstStyle/>
          <a:p>
            <a:r>
              <a:rPr lang="en-US" sz="3200" dirty="0"/>
              <a:t>MRU2x996+484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1CBAE82-4403-4F9C-A1AA-4A7466CB91E7}"/>
              </a:ext>
            </a:extLst>
          </p:cNvPr>
          <p:cNvGrpSpPr/>
          <p:nvPr/>
        </p:nvGrpSpPr>
        <p:grpSpPr>
          <a:xfrm>
            <a:off x="2364056" y="1143000"/>
            <a:ext cx="7313344" cy="5122141"/>
            <a:chOff x="2364056" y="1143000"/>
            <a:chExt cx="7313344" cy="5122141"/>
          </a:xfrm>
        </p:grpSpPr>
        <p:grpSp>
          <p:nvGrpSpPr>
            <p:cNvPr id="130" name="Group 129"/>
            <p:cNvGrpSpPr/>
            <p:nvPr/>
          </p:nvGrpSpPr>
          <p:grpSpPr>
            <a:xfrm>
              <a:off x="2618786" y="1576220"/>
              <a:ext cx="7058614" cy="4688921"/>
              <a:chOff x="364958" y="1371600"/>
              <a:chExt cx="9073432" cy="5452970"/>
            </a:xfrm>
          </p:grpSpPr>
          <p:pic>
            <p:nvPicPr>
              <p:cNvPr id="131" name="Picture 130">
                <a:extLst>
                  <a:ext uri="{FF2B5EF4-FFF2-40B4-BE49-F238E27FC236}">
                    <a16:creationId xmlns:a16="http://schemas.microsoft.com/office/drawing/2014/main" id="{78BC0DE3-E6AB-4C06-9C35-82CC37776A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362200" y="1377999"/>
                <a:ext cx="7076190" cy="5352381"/>
              </a:xfrm>
              <a:prstGeom prst="rect">
                <a:avLst/>
              </a:prstGeom>
            </p:spPr>
          </p:pic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E552B595-2A2C-47C5-B2F2-EED15BE91F16}"/>
                  </a:ext>
                </a:extLst>
              </p:cNvPr>
              <p:cNvSpPr txBox="1"/>
              <p:nvPr/>
            </p:nvSpPr>
            <p:spPr>
              <a:xfrm>
                <a:off x="992283" y="1828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C1947A36-3244-44E0-9A9C-433EE5F7A6A3}"/>
                  </a:ext>
                </a:extLst>
              </p:cNvPr>
              <p:cNvSpPr txBox="1"/>
              <p:nvPr/>
            </p:nvSpPr>
            <p:spPr>
              <a:xfrm>
                <a:off x="1014150" y="1371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7F84A5F5-E705-4599-AC49-89E8ABBA01AC}"/>
                  </a:ext>
                </a:extLst>
              </p:cNvPr>
              <p:cNvSpPr txBox="1"/>
              <p:nvPr/>
            </p:nvSpPr>
            <p:spPr>
              <a:xfrm>
                <a:off x="1617275" y="13716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B61AD36E-8E26-484D-8A7B-E55FD274B2B5}"/>
                  </a:ext>
                </a:extLst>
              </p:cNvPr>
              <p:cNvSpPr txBox="1"/>
              <p:nvPr/>
            </p:nvSpPr>
            <p:spPr>
              <a:xfrm>
                <a:off x="1617275" y="18404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57D1A0E3-B196-4382-B281-A30602CAFD71}"/>
                  </a:ext>
                </a:extLst>
              </p:cNvPr>
              <p:cNvSpPr txBox="1"/>
              <p:nvPr/>
            </p:nvSpPr>
            <p:spPr>
              <a:xfrm>
                <a:off x="393905" y="1828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211182AC-CF7F-442A-87C1-6200425F72A4}"/>
                  </a:ext>
                </a:extLst>
              </p:cNvPr>
              <p:cNvSpPr txBox="1"/>
              <p:nvPr/>
            </p:nvSpPr>
            <p:spPr>
              <a:xfrm>
                <a:off x="415772" y="1371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F49696EE-3926-4B36-B291-8B15943B30D9}"/>
                  </a:ext>
                </a:extLst>
              </p:cNvPr>
              <p:cNvSpPr txBox="1"/>
              <p:nvPr/>
            </p:nvSpPr>
            <p:spPr>
              <a:xfrm>
                <a:off x="975345" y="27432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22D9C1CE-64CC-4DAF-B3D3-9B4ED8C67522}"/>
                  </a:ext>
                </a:extLst>
              </p:cNvPr>
              <p:cNvSpPr txBox="1"/>
              <p:nvPr/>
            </p:nvSpPr>
            <p:spPr>
              <a:xfrm>
                <a:off x="997211" y="22860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3BB6636C-8D0B-4CCB-94DE-B53E193C4461}"/>
                  </a:ext>
                </a:extLst>
              </p:cNvPr>
              <p:cNvSpPr txBox="1"/>
              <p:nvPr/>
            </p:nvSpPr>
            <p:spPr>
              <a:xfrm>
                <a:off x="1600335" y="22860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58588C2B-04A6-4592-A291-883579301C2D}"/>
                  </a:ext>
                </a:extLst>
              </p:cNvPr>
              <p:cNvSpPr txBox="1"/>
              <p:nvPr/>
            </p:nvSpPr>
            <p:spPr>
              <a:xfrm>
                <a:off x="1600335" y="27548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9CA3378A-78D3-480E-94EA-A8EF45F54D52}"/>
                  </a:ext>
                </a:extLst>
              </p:cNvPr>
              <p:cNvSpPr txBox="1"/>
              <p:nvPr/>
            </p:nvSpPr>
            <p:spPr>
              <a:xfrm>
                <a:off x="376966" y="2743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7DBF56A8-1CA7-4F3A-8E2C-DC329B460CFC}"/>
                  </a:ext>
                </a:extLst>
              </p:cNvPr>
              <p:cNvSpPr txBox="1"/>
              <p:nvPr/>
            </p:nvSpPr>
            <p:spPr>
              <a:xfrm>
                <a:off x="398833" y="22860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A0718F63-91B5-4D88-853A-F4DFB6BA17A6}"/>
                  </a:ext>
                </a:extLst>
              </p:cNvPr>
              <p:cNvSpPr txBox="1"/>
              <p:nvPr/>
            </p:nvSpPr>
            <p:spPr>
              <a:xfrm>
                <a:off x="979378" y="36459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98AC7F5C-D090-4CE7-96F2-12EE88B6C899}"/>
                  </a:ext>
                </a:extLst>
              </p:cNvPr>
              <p:cNvSpPr txBox="1"/>
              <p:nvPr/>
            </p:nvSpPr>
            <p:spPr>
              <a:xfrm>
                <a:off x="1001245" y="3188733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7908033A-09A5-4ADF-9C2E-3A913752FD14}"/>
                  </a:ext>
                </a:extLst>
              </p:cNvPr>
              <p:cNvSpPr txBox="1"/>
              <p:nvPr/>
            </p:nvSpPr>
            <p:spPr>
              <a:xfrm>
                <a:off x="1604370" y="3188733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8F9D272F-AD9F-497C-9CBF-052B9BA4FC4D}"/>
                  </a:ext>
                </a:extLst>
              </p:cNvPr>
              <p:cNvSpPr txBox="1"/>
              <p:nvPr/>
            </p:nvSpPr>
            <p:spPr>
              <a:xfrm>
                <a:off x="1604370" y="3657601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B4068108-BEEC-4EA1-A8BD-71A1A0E95157}"/>
                  </a:ext>
                </a:extLst>
              </p:cNvPr>
              <p:cNvSpPr txBox="1"/>
              <p:nvPr/>
            </p:nvSpPr>
            <p:spPr>
              <a:xfrm>
                <a:off x="381000" y="36459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FE690DE6-7CAB-47BE-897E-A3920A3FCE7F}"/>
                  </a:ext>
                </a:extLst>
              </p:cNvPr>
              <p:cNvSpPr txBox="1"/>
              <p:nvPr/>
            </p:nvSpPr>
            <p:spPr>
              <a:xfrm>
                <a:off x="402867" y="3188733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0621636A-8DC0-4311-98BA-1A86BCB7B693}"/>
                  </a:ext>
                </a:extLst>
              </p:cNvPr>
              <p:cNvSpPr txBox="1"/>
              <p:nvPr/>
            </p:nvSpPr>
            <p:spPr>
              <a:xfrm>
                <a:off x="963336" y="44958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818C4B44-E433-4C1F-BFDA-0DDC72B6346D}"/>
                  </a:ext>
                </a:extLst>
              </p:cNvPr>
              <p:cNvSpPr txBox="1"/>
              <p:nvPr/>
            </p:nvSpPr>
            <p:spPr>
              <a:xfrm>
                <a:off x="985203" y="4133656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F6984AFF-56DF-4D98-A3BF-38D3BB4A8B9E}"/>
                  </a:ext>
                </a:extLst>
              </p:cNvPr>
              <p:cNvSpPr txBox="1"/>
              <p:nvPr/>
            </p:nvSpPr>
            <p:spPr>
              <a:xfrm>
                <a:off x="1588328" y="4057986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1F544447-BECF-4FFB-9645-BDF37E88B799}"/>
                  </a:ext>
                </a:extLst>
              </p:cNvPr>
              <p:cNvSpPr txBox="1"/>
              <p:nvPr/>
            </p:nvSpPr>
            <p:spPr>
              <a:xfrm>
                <a:off x="1588328" y="45074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A66F8C65-3E6A-410A-A5F5-413D42272151}"/>
                  </a:ext>
                </a:extLst>
              </p:cNvPr>
              <p:cNvSpPr txBox="1"/>
              <p:nvPr/>
            </p:nvSpPr>
            <p:spPr>
              <a:xfrm>
                <a:off x="364958" y="44958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781B5E85-BC84-4A58-9AA0-F2CCDA27D7D0}"/>
                  </a:ext>
                </a:extLst>
              </p:cNvPr>
              <p:cNvSpPr txBox="1"/>
              <p:nvPr/>
            </p:nvSpPr>
            <p:spPr>
              <a:xfrm>
                <a:off x="386825" y="4133656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CA09139D-CEBA-41B3-B161-70F015781B5C}"/>
                  </a:ext>
                </a:extLst>
              </p:cNvPr>
              <p:cNvSpPr txBox="1"/>
              <p:nvPr/>
            </p:nvSpPr>
            <p:spPr>
              <a:xfrm>
                <a:off x="979378" y="5398017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1D0D7795-1682-4CEE-B16E-013C286E0916}"/>
                  </a:ext>
                </a:extLst>
              </p:cNvPr>
              <p:cNvSpPr txBox="1"/>
              <p:nvPr/>
            </p:nvSpPr>
            <p:spPr>
              <a:xfrm>
                <a:off x="989238" y="49413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DB0FA843-D93F-4DA3-8DDC-B487F60B7FC9}"/>
                  </a:ext>
                </a:extLst>
              </p:cNvPr>
              <p:cNvSpPr txBox="1"/>
              <p:nvPr/>
            </p:nvSpPr>
            <p:spPr>
              <a:xfrm>
                <a:off x="1592361" y="4941332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78CC2963-86C8-4E08-A8F1-F89A887754D0}"/>
                  </a:ext>
                </a:extLst>
              </p:cNvPr>
              <p:cNvSpPr txBox="1"/>
              <p:nvPr/>
            </p:nvSpPr>
            <p:spPr>
              <a:xfrm>
                <a:off x="1592361" y="54102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F83FEE4B-7A91-4A2E-B7F9-1686802A31E8}"/>
                  </a:ext>
                </a:extLst>
              </p:cNvPr>
              <p:cNvSpPr txBox="1"/>
              <p:nvPr/>
            </p:nvSpPr>
            <p:spPr>
              <a:xfrm>
                <a:off x="368992" y="53985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362D62D4-EF72-4A54-A6E7-190B3C3AED49}"/>
                  </a:ext>
                </a:extLst>
              </p:cNvPr>
              <p:cNvSpPr txBox="1"/>
              <p:nvPr/>
            </p:nvSpPr>
            <p:spPr>
              <a:xfrm>
                <a:off x="390859" y="49413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BE84A610-EBBE-466F-91E0-A278512A8619}"/>
                  </a:ext>
                </a:extLst>
              </p:cNvPr>
              <p:cNvSpPr txBox="1"/>
              <p:nvPr/>
            </p:nvSpPr>
            <p:spPr>
              <a:xfrm>
                <a:off x="1013704" y="63833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5F5DC738-E76C-460C-BAD9-D962D7B540FF}"/>
                  </a:ext>
                </a:extLst>
              </p:cNvPr>
              <p:cNvSpPr txBox="1"/>
              <p:nvPr/>
            </p:nvSpPr>
            <p:spPr>
              <a:xfrm>
                <a:off x="979907" y="59261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8A8A877A-2935-4564-876E-ECF35D0C30CF}"/>
                  </a:ext>
                </a:extLst>
              </p:cNvPr>
              <p:cNvSpPr txBox="1"/>
              <p:nvPr/>
            </p:nvSpPr>
            <p:spPr>
              <a:xfrm>
                <a:off x="1583032" y="592618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65" name="TextBox 164">
                <a:extLst>
                  <a:ext uri="{FF2B5EF4-FFF2-40B4-BE49-F238E27FC236}">
                    <a16:creationId xmlns:a16="http://schemas.microsoft.com/office/drawing/2014/main" id="{0DF0174F-C942-465A-A43B-373ED318CB8D}"/>
                  </a:ext>
                </a:extLst>
              </p:cNvPr>
              <p:cNvSpPr txBox="1"/>
              <p:nvPr/>
            </p:nvSpPr>
            <p:spPr>
              <a:xfrm>
                <a:off x="1600200" y="6395056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2F46478F-4671-4379-BA7E-B0A559E73585}"/>
                  </a:ext>
                </a:extLst>
              </p:cNvPr>
              <p:cNvSpPr txBox="1"/>
              <p:nvPr/>
            </p:nvSpPr>
            <p:spPr>
              <a:xfrm>
                <a:off x="415326" y="63833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86B656D6-0AEF-420C-8239-1D55E2E8E19B}"/>
                  </a:ext>
                </a:extLst>
              </p:cNvPr>
              <p:cNvSpPr txBox="1"/>
              <p:nvPr/>
            </p:nvSpPr>
            <p:spPr>
              <a:xfrm>
                <a:off x="381529" y="59261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A6DACAE9-C27A-4B72-A3A2-CBCB4C8E9975}"/>
                </a:ext>
              </a:extLst>
            </p:cNvPr>
            <p:cNvSpPr txBox="1"/>
            <p:nvPr/>
          </p:nvSpPr>
          <p:spPr>
            <a:xfrm>
              <a:off x="3038519" y="1143000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C516444B-EB9F-4785-BCB3-0BF435B3171E}"/>
                </a:ext>
              </a:extLst>
            </p:cNvPr>
            <p:cNvSpPr txBox="1"/>
            <p:nvPr/>
          </p:nvSpPr>
          <p:spPr>
            <a:xfrm>
              <a:off x="3429000" y="1143000"/>
              <a:ext cx="7393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48C78ABB-7569-4A80-9266-D9515AA1280E}"/>
                </a:ext>
              </a:extLst>
            </p:cNvPr>
            <p:cNvSpPr txBox="1"/>
            <p:nvPr/>
          </p:nvSpPr>
          <p:spPr>
            <a:xfrm>
              <a:off x="2364056" y="1143000"/>
              <a:ext cx="760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</p:grp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873132F2-DF95-4306-AAE9-482CBBF33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8" y="1447800"/>
            <a:ext cx="2425822" cy="1734635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/>
              <a:t>Encoding/Decoding Rules</a:t>
            </a:r>
          </a:p>
          <a:p>
            <a:pPr marL="176213" indent="-176213"/>
            <a:r>
              <a:rPr lang="en-US" sz="1600" dirty="0"/>
              <a:t>PS160 provides location of the 240</a:t>
            </a:r>
          </a:p>
          <a:p>
            <a:pPr marL="176213" indent="-176213"/>
            <a:r>
              <a:rPr lang="en-US" sz="1600" dirty="0"/>
              <a:t>B0, B1, B2, PS160 provide location of punctured RU484 within the MRU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114830"/>
                  </p:ext>
                </p:extLst>
              </p:nvPr>
            </p:nvGraphicFramePr>
            <p:xfrm>
              <a:off x="381000" y="3476942"/>
              <a:ext cx="1756742" cy="322865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75674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95250" marR="9525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Location of punctured RU484 within the MRU using</a:t>
                          </a:r>
                        </a:p>
                        <a:p>
                          <a:pPr marL="95250" marR="9525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1+2×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2+4×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0−2×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𝑃𝑆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160</m:t>
                                </m:r>
                              </m:oMath>
                            </m:oMathPara>
                          </a14:m>
                          <a:br>
                            <a:rPr lang="en-US" sz="1200" dirty="0">
                              <a:effectLst/>
                            </a:rPr>
                          </a:br>
                          <a:endParaRPr lang="en-US" sz="1200" dirty="0">
                            <a:effectLst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114830"/>
                  </p:ext>
                </p:extLst>
              </p:nvPr>
            </p:nvGraphicFramePr>
            <p:xfrm>
              <a:off x="381000" y="3476942"/>
              <a:ext cx="1756742" cy="322865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75674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91979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865" marR="62865" marT="9525" marB="0" anchor="ctr">
                        <a:blipFill>
                          <a:blip r:embed="rId3"/>
                          <a:stretch>
                            <a:fillRect l="-346" t="-3974" r="-692" b="-2609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54181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8"/>
          </a:xfrm>
        </p:spPr>
        <p:txBody>
          <a:bodyPr/>
          <a:lstStyle/>
          <a:p>
            <a:r>
              <a:rPr lang="en-US" sz="3200" dirty="0"/>
              <a:t>MRU3x996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98FB23F-60DE-4052-894B-7ABEC144A085}"/>
              </a:ext>
            </a:extLst>
          </p:cNvPr>
          <p:cNvGrpSpPr/>
          <p:nvPr/>
        </p:nvGrpSpPr>
        <p:grpSpPr>
          <a:xfrm>
            <a:off x="228600" y="1662953"/>
            <a:ext cx="9448800" cy="3061447"/>
            <a:chOff x="-155498" y="1662953"/>
            <a:chExt cx="9832898" cy="306144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D54FA92D-3544-4DFB-953A-17255180EE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93591" y="2224983"/>
              <a:ext cx="7783809" cy="2499417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39EF9C7-AA93-4DEB-AAB7-CDD32E6E7504}"/>
                </a:ext>
              </a:extLst>
            </p:cNvPr>
            <p:cNvSpPr txBox="1"/>
            <p:nvPr/>
          </p:nvSpPr>
          <p:spPr>
            <a:xfrm>
              <a:off x="612830" y="1676400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8C7FBE-E2D3-4B43-A3C4-6F3C989D27BF}"/>
                </a:ext>
              </a:extLst>
            </p:cNvPr>
            <p:cNvSpPr txBox="1"/>
            <p:nvPr/>
          </p:nvSpPr>
          <p:spPr>
            <a:xfrm>
              <a:off x="1021779" y="1662953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9FA1DEB-E3F4-44D3-A03A-965D98E95B77}"/>
                </a:ext>
              </a:extLst>
            </p:cNvPr>
            <p:cNvSpPr txBox="1"/>
            <p:nvPr/>
          </p:nvSpPr>
          <p:spPr>
            <a:xfrm>
              <a:off x="682560" y="2895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B831550-76B5-4DCF-A62E-994BBE02B416}"/>
                </a:ext>
              </a:extLst>
            </p:cNvPr>
            <p:cNvSpPr txBox="1"/>
            <p:nvPr/>
          </p:nvSpPr>
          <p:spPr>
            <a:xfrm>
              <a:off x="704427" y="22668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F6DB72A-EFAE-4DD8-AE74-7770E338CDCD}"/>
                </a:ext>
              </a:extLst>
            </p:cNvPr>
            <p:cNvSpPr txBox="1"/>
            <p:nvPr/>
          </p:nvSpPr>
          <p:spPr>
            <a:xfrm>
              <a:off x="1150925" y="226689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61049FC-7843-4DAB-83A6-3A017A0AB278}"/>
                </a:ext>
              </a:extLst>
            </p:cNvPr>
            <p:cNvSpPr txBox="1"/>
            <p:nvPr/>
          </p:nvSpPr>
          <p:spPr>
            <a:xfrm>
              <a:off x="1150925" y="289560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0D84BEE-6C1C-4EE2-8D3E-532141BDC0C8}"/>
                </a:ext>
              </a:extLst>
            </p:cNvPr>
            <p:cNvSpPr txBox="1"/>
            <p:nvPr/>
          </p:nvSpPr>
          <p:spPr>
            <a:xfrm>
              <a:off x="681862" y="43011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6436909-7619-4FFD-B809-0F4F68113F5B}"/>
                </a:ext>
              </a:extLst>
            </p:cNvPr>
            <p:cNvSpPr txBox="1"/>
            <p:nvPr/>
          </p:nvSpPr>
          <p:spPr>
            <a:xfrm>
              <a:off x="703729" y="36153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A598977-C09F-407F-9A99-FA973A292ADB}"/>
                </a:ext>
              </a:extLst>
            </p:cNvPr>
            <p:cNvSpPr txBox="1"/>
            <p:nvPr/>
          </p:nvSpPr>
          <p:spPr>
            <a:xfrm>
              <a:off x="1150227" y="3607573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CC1731E-8781-4ED4-B0E9-01B979515024}"/>
                </a:ext>
              </a:extLst>
            </p:cNvPr>
            <p:cNvSpPr txBox="1"/>
            <p:nvPr/>
          </p:nvSpPr>
          <p:spPr>
            <a:xfrm>
              <a:off x="1150227" y="430115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AB8FA80-9A1E-4B0D-B6A1-D1FEB31ED2FE}"/>
                </a:ext>
              </a:extLst>
            </p:cNvPr>
            <p:cNvSpPr txBox="1"/>
            <p:nvPr/>
          </p:nvSpPr>
          <p:spPr>
            <a:xfrm>
              <a:off x="-155498" y="1676400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E886948-7A6F-4F75-9BA4-2B4E59630880}"/>
                </a:ext>
              </a:extLst>
            </p:cNvPr>
            <p:cNvSpPr txBox="1"/>
            <p:nvPr/>
          </p:nvSpPr>
          <p:spPr>
            <a:xfrm>
              <a:off x="162392" y="2895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55DB8C6-14A2-4FAD-BBA7-BFA24B8D266A}"/>
                </a:ext>
              </a:extLst>
            </p:cNvPr>
            <p:cNvSpPr txBox="1"/>
            <p:nvPr/>
          </p:nvSpPr>
          <p:spPr>
            <a:xfrm>
              <a:off x="184258" y="2290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DBE1D35-CE98-492F-8AE9-59B13F5B9455}"/>
                </a:ext>
              </a:extLst>
            </p:cNvPr>
            <p:cNvSpPr txBox="1"/>
            <p:nvPr/>
          </p:nvSpPr>
          <p:spPr>
            <a:xfrm>
              <a:off x="161692" y="43242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2EABA33-1737-441F-B48E-774B4B8C1DC9}"/>
                </a:ext>
              </a:extLst>
            </p:cNvPr>
            <p:cNvSpPr txBox="1"/>
            <p:nvPr/>
          </p:nvSpPr>
          <p:spPr>
            <a:xfrm>
              <a:off x="183560" y="35814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1186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217" y="669235"/>
            <a:ext cx="8288868" cy="640078"/>
          </a:xfrm>
        </p:spPr>
        <p:txBody>
          <a:bodyPr/>
          <a:lstStyle/>
          <a:p>
            <a:r>
              <a:rPr lang="en-US" sz="2800" dirty="0"/>
              <a:t>MRU3x996+484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FBEB7996-5E57-415D-9533-94C051AFE768}"/>
              </a:ext>
            </a:extLst>
          </p:cNvPr>
          <p:cNvGrpSpPr/>
          <p:nvPr/>
        </p:nvGrpSpPr>
        <p:grpSpPr>
          <a:xfrm>
            <a:off x="76200" y="914400"/>
            <a:ext cx="9525000" cy="5713099"/>
            <a:chOff x="76200" y="914400"/>
            <a:chExt cx="9525000" cy="571309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178DE0C-DBA7-450F-AAC4-E1F9FCEFF2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57400" y="1456270"/>
              <a:ext cx="7543800" cy="5127407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E597FC4-FC6E-494C-B37B-074D60A9581F}"/>
                </a:ext>
              </a:extLst>
            </p:cNvPr>
            <p:cNvSpPr txBox="1"/>
            <p:nvPr/>
          </p:nvSpPr>
          <p:spPr>
            <a:xfrm>
              <a:off x="862410" y="927847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CDE70DD-6C75-453D-827E-7A5FE1E1B5F4}"/>
                </a:ext>
              </a:extLst>
            </p:cNvPr>
            <p:cNvSpPr txBox="1"/>
            <p:nvPr/>
          </p:nvSpPr>
          <p:spPr>
            <a:xfrm>
              <a:off x="1407977" y="914400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99DB82A-2F1D-43EF-AF5C-0593773DE3DD}"/>
                </a:ext>
              </a:extLst>
            </p:cNvPr>
            <p:cNvSpPr txBox="1"/>
            <p:nvPr/>
          </p:nvSpPr>
          <p:spPr>
            <a:xfrm>
              <a:off x="932140" y="214704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E4EF93E-FD5E-42EE-94F7-50E8A8A1B5BB}"/>
                </a:ext>
              </a:extLst>
            </p:cNvPr>
            <p:cNvSpPr txBox="1"/>
            <p:nvPr/>
          </p:nvSpPr>
          <p:spPr>
            <a:xfrm>
              <a:off x="954007" y="151833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D25F345-BA43-4703-9A94-BDFA409E145E}"/>
                </a:ext>
              </a:extLst>
            </p:cNvPr>
            <p:cNvSpPr txBox="1"/>
            <p:nvPr/>
          </p:nvSpPr>
          <p:spPr>
            <a:xfrm>
              <a:off x="1448498" y="151833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37F8236-AC7C-4F65-A25E-A62B9D466030}"/>
                </a:ext>
              </a:extLst>
            </p:cNvPr>
            <p:cNvSpPr txBox="1"/>
            <p:nvPr/>
          </p:nvSpPr>
          <p:spPr>
            <a:xfrm>
              <a:off x="1448498" y="214704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70D740B-59F8-4B5C-92C8-AAD5FF0EC27F}"/>
                </a:ext>
              </a:extLst>
            </p:cNvPr>
            <p:cNvSpPr txBox="1"/>
            <p:nvPr/>
          </p:nvSpPr>
          <p:spPr>
            <a:xfrm>
              <a:off x="931442" y="355260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B7B2516-40D0-410F-881B-D999CFF2377D}"/>
                </a:ext>
              </a:extLst>
            </p:cNvPr>
            <p:cNvSpPr txBox="1"/>
            <p:nvPr/>
          </p:nvSpPr>
          <p:spPr>
            <a:xfrm>
              <a:off x="953309" y="286680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26656AB-5AF0-4701-A028-321A87A4E33B}"/>
                </a:ext>
              </a:extLst>
            </p:cNvPr>
            <p:cNvSpPr txBox="1"/>
            <p:nvPr/>
          </p:nvSpPr>
          <p:spPr>
            <a:xfrm>
              <a:off x="1447800" y="285902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6939076-B3C6-403E-AC0C-2582EADC616E}"/>
                </a:ext>
              </a:extLst>
            </p:cNvPr>
            <p:cNvSpPr txBox="1"/>
            <p:nvPr/>
          </p:nvSpPr>
          <p:spPr>
            <a:xfrm>
              <a:off x="1447800" y="3552604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D570BEB-CA2E-4A39-8636-DECCD7A04314}"/>
                </a:ext>
              </a:extLst>
            </p:cNvPr>
            <p:cNvSpPr txBox="1"/>
            <p:nvPr/>
          </p:nvSpPr>
          <p:spPr>
            <a:xfrm>
              <a:off x="76200" y="914400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B5A6CAF-F9B9-4CDF-B06C-9492641A9EF6}"/>
                </a:ext>
              </a:extLst>
            </p:cNvPr>
            <p:cNvSpPr txBox="1"/>
            <p:nvPr/>
          </p:nvSpPr>
          <p:spPr>
            <a:xfrm>
              <a:off x="329869" y="2133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B55653B-FE96-4CF7-A43B-BAC0C31D0858}"/>
                </a:ext>
              </a:extLst>
            </p:cNvPr>
            <p:cNvSpPr txBox="1"/>
            <p:nvPr/>
          </p:nvSpPr>
          <p:spPr>
            <a:xfrm>
              <a:off x="351736" y="15048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88E6566-D283-4330-A411-4B7372F742EE}"/>
                </a:ext>
              </a:extLst>
            </p:cNvPr>
            <p:cNvSpPr txBox="1"/>
            <p:nvPr/>
          </p:nvSpPr>
          <p:spPr>
            <a:xfrm>
              <a:off x="329171" y="35391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D0A27D0-05F7-4AB3-8B2F-19606B5CF1DE}"/>
                </a:ext>
              </a:extLst>
            </p:cNvPr>
            <p:cNvSpPr txBox="1"/>
            <p:nvPr/>
          </p:nvSpPr>
          <p:spPr>
            <a:xfrm>
              <a:off x="351038" y="28533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F21D517-242C-4508-A16A-0BC3F5A63649}"/>
                </a:ext>
              </a:extLst>
            </p:cNvPr>
            <p:cNvSpPr txBox="1"/>
            <p:nvPr/>
          </p:nvSpPr>
          <p:spPr>
            <a:xfrm>
              <a:off x="932140" y="482183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93DF571-1794-47C2-AB15-2A20B0A38B45}"/>
                </a:ext>
              </a:extLst>
            </p:cNvPr>
            <p:cNvSpPr txBox="1"/>
            <p:nvPr/>
          </p:nvSpPr>
          <p:spPr>
            <a:xfrm>
              <a:off x="954007" y="419312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DAC1D97-7E3F-406A-AA4B-69BC1C1F7C8E}"/>
                </a:ext>
              </a:extLst>
            </p:cNvPr>
            <p:cNvSpPr txBox="1"/>
            <p:nvPr/>
          </p:nvSpPr>
          <p:spPr>
            <a:xfrm>
              <a:off x="1448498" y="4193122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40736C4E-5979-46A9-9112-16E5895B82B7}"/>
                </a:ext>
              </a:extLst>
            </p:cNvPr>
            <p:cNvSpPr txBox="1"/>
            <p:nvPr/>
          </p:nvSpPr>
          <p:spPr>
            <a:xfrm>
              <a:off x="1448498" y="4821832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FD6CD989-71B6-4157-9B01-B803BE820DF8}"/>
                </a:ext>
              </a:extLst>
            </p:cNvPr>
            <p:cNvSpPr txBox="1"/>
            <p:nvPr/>
          </p:nvSpPr>
          <p:spPr>
            <a:xfrm>
              <a:off x="931442" y="6227389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E53AF843-782F-45EC-A62B-CA42628C9CD2}"/>
                </a:ext>
              </a:extLst>
            </p:cNvPr>
            <p:cNvSpPr txBox="1"/>
            <p:nvPr/>
          </p:nvSpPr>
          <p:spPr>
            <a:xfrm>
              <a:off x="953309" y="5541589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67418C60-71E6-42E7-99C1-3C213FF762F4}"/>
                </a:ext>
              </a:extLst>
            </p:cNvPr>
            <p:cNvSpPr txBox="1"/>
            <p:nvPr/>
          </p:nvSpPr>
          <p:spPr>
            <a:xfrm>
              <a:off x="1447800" y="5533805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933AC74D-30D5-4AA8-AD1A-D1F2D25A1882}"/>
                </a:ext>
              </a:extLst>
            </p:cNvPr>
            <p:cNvSpPr txBox="1"/>
            <p:nvPr/>
          </p:nvSpPr>
          <p:spPr>
            <a:xfrm>
              <a:off x="1447800" y="6227389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8C5ECDC6-9758-4234-83EB-B3A64AD18D18}"/>
                </a:ext>
              </a:extLst>
            </p:cNvPr>
            <p:cNvSpPr txBox="1"/>
            <p:nvPr/>
          </p:nvSpPr>
          <p:spPr>
            <a:xfrm>
              <a:off x="329869" y="480838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830C9FF5-8587-4AD3-95DF-4FC46145A495}"/>
                </a:ext>
              </a:extLst>
            </p:cNvPr>
            <p:cNvSpPr txBox="1"/>
            <p:nvPr/>
          </p:nvSpPr>
          <p:spPr>
            <a:xfrm>
              <a:off x="351736" y="417967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FF2C9D13-EB14-433B-9BE6-80B6098544EA}"/>
                </a:ext>
              </a:extLst>
            </p:cNvPr>
            <p:cNvSpPr txBox="1"/>
            <p:nvPr/>
          </p:nvSpPr>
          <p:spPr>
            <a:xfrm>
              <a:off x="329171" y="621394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896F859E-D667-47CC-84F6-254F0177EEB2}"/>
                </a:ext>
              </a:extLst>
            </p:cNvPr>
            <p:cNvSpPr txBox="1"/>
            <p:nvPr/>
          </p:nvSpPr>
          <p:spPr>
            <a:xfrm>
              <a:off x="351038" y="552814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0000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B820E-392E-4CBC-9B9E-F398971E6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Reserved Entries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5D8C0-1D12-41F2-9C12-3A25DC716F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C3583-0FFB-488A-94AC-D882AA7568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2EC662-D243-4274-B956-CA36FDF14F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9E5C38D-00AE-4322-9CBA-FF4B5DCEBE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6924332"/>
              </p:ext>
            </p:extLst>
          </p:nvPr>
        </p:nvGraphicFramePr>
        <p:xfrm>
          <a:off x="1828800" y="2429934"/>
          <a:ext cx="5728537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</a:tblGrid>
              <a:tr h="2692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107-127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A30013E-7181-4020-83C3-C5458F445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913294"/>
            <a:ext cx="8288868" cy="762001"/>
          </a:xfrm>
        </p:spPr>
        <p:txBody>
          <a:bodyPr/>
          <a:lstStyle/>
          <a:p>
            <a:r>
              <a:rPr lang="en-US" dirty="0"/>
              <a:t>A total of 21 reserved table entries</a:t>
            </a:r>
          </a:p>
        </p:txBody>
      </p:sp>
    </p:spTree>
    <p:extLst>
      <p:ext uri="{BB962C8B-B14F-4D97-AF65-F5344CB8AC3E}">
        <p14:creationId xmlns:p14="http://schemas.microsoft.com/office/powerpoint/2010/main" val="2040439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12E79-57C0-4A85-91FE-D83D934B4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 Allocation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B5D8E-4BBB-4C24-89F1-3E29ED8AA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3"/>
            <a:ext cx="8288868" cy="629918"/>
          </a:xfrm>
        </p:spPr>
        <p:txBody>
          <a:bodyPr/>
          <a:lstStyle/>
          <a:p>
            <a:r>
              <a:rPr lang="en-US" sz="2200" dirty="0"/>
              <a:t>Detailed RU Allocation Table Word document, embedded in the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EFA65B-68AF-4253-AFBE-74920274C0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1BC14-C335-4E7B-9820-5812B3BF59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D1C8A3-CC0D-4A54-9465-851E166179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39A8D8C-5E18-444E-A0C2-5CBB7E1809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3305327"/>
              </p:ext>
            </p:extLst>
          </p:nvPr>
        </p:nvGraphicFramePr>
        <p:xfrm>
          <a:off x="3733800" y="3038565"/>
          <a:ext cx="1828800" cy="154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2" imgW="914400" imgH="771480" progId="Word.Document.12">
                  <p:embed/>
                </p:oleObj>
              </mc:Choice>
              <mc:Fallback>
                <p:oleObj name="Document" showAsIcon="1" r:id="rId2" imgW="914400" imgH="771480" progId="Word.Documen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D39A8D8C-5E18-444E-A0C2-5CBB7E1809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733800" y="3038565"/>
                        <a:ext cx="1828800" cy="1542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9101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87A39-D0FC-43A5-81DB-B2766BE9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AAFCD-4858-40A2-9D5B-BEA6E7324F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C642F-6239-4597-AF2D-D91168C77C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38933B-7F01-4E6B-8E78-39A8E54674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03676F42-CE06-4F9F-A08C-0EC922966E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96152" y="1867750"/>
                <a:ext cx="8424235" cy="4577078"/>
              </a:xfrm>
            </p:spPr>
            <p:txBody>
              <a:bodyPr/>
              <a:lstStyle/>
              <a:p>
                <a:r>
                  <a:rPr lang="en-US" dirty="0"/>
                  <a:t>Do you agree that in the User Info Field of the Trigger Frame the following bits indicate the following?</a:t>
                </a:r>
              </a:p>
              <a:p>
                <a:pPr lvl="1"/>
                <a:r>
                  <a:rPr lang="en-US" dirty="0"/>
                  <a:t>B0 of the RU Allocation subfield indicates Primary/Secondary 80 MHz Channel for RU/MRU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/>
                  <a:t> 80 MHz, for P160</a:t>
                </a:r>
              </a:p>
              <a:p>
                <a:pPr lvl="2"/>
                <a:r>
                  <a:rPr lang="en-US" b="1" dirty="0"/>
                  <a:t>Note: This is the same as in 11ax</a:t>
                </a:r>
              </a:p>
              <a:p>
                <a:pPr lvl="2"/>
                <a:r>
                  <a:rPr lang="en-US" b="1" dirty="0"/>
                  <a:t>Note: For RUs/MRUs &gt; 80 MHz, B0 is used to indicate a specific MRU and does not have a primary/secondary meaning</a:t>
                </a:r>
              </a:p>
              <a:p>
                <a:pPr lvl="1"/>
                <a:r>
                  <a:rPr lang="en-US" dirty="0"/>
                  <a:t>PS160 (B39) indicates Primary/Secondary 160 MHz for RU/MRU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/>
                  <a:t> 160 MHz</a:t>
                </a:r>
              </a:p>
              <a:p>
                <a:pPr lvl="2"/>
                <a:r>
                  <a:rPr lang="en-US" b="1" dirty="0"/>
                  <a:t>Note: For RUs/MRUs &gt; 160 MHz, PS160 is used to indicate a specific MRU and does not have a primary/secondary meaning</a:t>
                </a:r>
              </a:p>
              <a:p>
                <a:pPr lvl="1"/>
                <a:r>
                  <a:rPr lang="en-US" dirty="0"/>
                  <a:t>For S160 the definition of B0 is TBD, for RU/MRU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/>
                  <a:t> 80 MHz</a:t>
                </a:r>
                <a:endParaRPr lang="en-US" b="1" dirty="0"/>
              </a:p>
              <a:p>
                <a:pPr lvl="1"/>
                <a:endParaRPr lang="en-US" dirty="0"/>
              </a:p>
              <a:p>
                <a:pPr lvl="1"/>
                <a:endParaRPr lang="en-US" b="1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03676F42-CE06-4F9F-A08C-0EC922966E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6152" y="1867750"/>
                <a:ext cx="8424235" cy="4577078"/>
              </a:xfrm>
              <a:blipFill>
                <a:blip r:embed="rId2"/>
                <a:stretch>
                  <a:fillRect l="-1013" t="-1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7567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E15C-8F2A-46B8-B5C1-7FBF299C4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EBF45-443F-49E4-8518-8F819CF4A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676400"/>
            <a:ext cx="8288868" cy="858518"/>
          </a:xfrm>
        </p:spPr>
        <p:txBody>
          <a:bodyPr/>
          <a:lstStyle/>
          <a:p>
            <a:r>
              <a:rPr lang="en-US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4E7923-1D50-4E8C-9AFC-6744930755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8EFE1-F86E-42BF-A2AD-2E3A3D96CA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5F15FC-77B7-4BAE-915C-469BA7C48B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45FB15B-1ED6-4A6F-B588-31CFC8A985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8138892"/>
              </p:ext>
            </p:extLst>
          </p:nvPr>
        </p:nvGraphicFramePr>
        <p:xfrm>
          <a:off x="580811" y="2692400"/>
          <a:ext cx="871558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  <a:gridCol w="2987052">
                  <a:extLst>
                    <a:ext uri="{9D8B030D-6E8A-4147-A177-3AD203B41FA5}">
                      <a16:colId xmlns:a16="http://schemas.microsoft.com/office/drawing/2014/main" val="541113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 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RU996x4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MRU6,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094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97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 to MRU11,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409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88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82-86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MRU5,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1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87-88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23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843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90-93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MRU4,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545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29E8A-27CB-4D4F-9EE6-859617A03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36360"/>
          </a:xfrm>
        </p:spPr>
        <p:txBody>
          <a:bodyPr/>
          <a:lstStyle/>
          <a:p>
            <a:r>
              <a:rPr lang="en-US" sz="3200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2D956-D405-47F6-8817-BC2135F15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872" y="1299930"/>
            <a:ext cx="8288868" cy="838560"/>
          </a:xfrm>
        </p:spPr>
        <p:txBody>
          <a:bodyPr/>
          <a:lstStyle/>
          <a:p>
            <a:r>
              <a:rPr lang="en-US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74F6EE-596F-482B-8ABB-2F4B2EEA0D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83E1E-5014-4793-B43A-D523C1F6A0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7D6767-2D0F-4591-B56F-FB834AD294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DADF82-D569-4CAD-8C62-D92624031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070" y="2997200"/>
            <a:ext cx="5957144" cy="25714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F585AE1-D05C-4EA3-A01B-16550EAF1BBB}"/>
              </a:ext>
            </a:extLst>
          </p:cNvPr>
          <p:cNvSpPr txBox="1"/>
          <p:nvPr/>
        </p:nvSpPr>
        <p:spPr>
          <a:xfrm>
            <a:off x="689030" y="246380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BB6F93-0A14-4977-9E35-F34CED5D6BCD}"/>
              </a:ext>
            </a:extLst>
          </p:cNvPr>
          <p:cNvSpPr txBox="1"/>
          <p:nvPr/>
        </p:nvSpPr>
        <p:spPr>
          <a:xfrm>
            <a:off x="1609670" y="2450353"/>
            <a:ext cx="801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B7-B1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26CE2F-F24F-40AD-8FB3-974109F49A3F}"/>
              </a:ext>
            </a:extLst>
          </p:cNvPr>
          <p:cNvSpPr txBox="1"/>
          <p:nvPr/>
        </p:nvSpPr>
        <p:spPr>
          <a:xfrm>
            <a:off x="749603" y="36830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BEA7FA-4CCD-46E6-A8A5-546D0F6F76E0}"/>
              </a:ext>
            </a:extLst>
          </p:cNvPr>
          <p:cNvSpPr txBox="1"/>
          <p:nvPr/>
        </p:nvSpPr>
        <p:spPr>
          <a:xfrm>
            <a:off x="771470" y="30542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3C4F4B-7DDF-4E3C-9D9C-C3376A995928}"/>
              </a:ext>
            </a:extLst>
          </p:cNvPr>
          <p:cNvSpPr txBox="1"/>
          <p:nvPr/>
        </p:nvSpPr>
        <p:spPr>
          <a:xfrm>
            <a:off x="1738816" y="30542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0131E2-A982-45CA-841F-6D936C1CC528}"/>
              </a:ext>
            </a:extLst>
          </p:cNvPr>
          <p:cNvSpPr txBox="1"/>
          <p:nvPr/>
        </p:nvSpPr>
        <p:spPr>
          <a:xfrm>
            <a:off x="1738816" y="36830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4EF6BC-BDEB-4975-BA20-485D06E2414E}"/>
              </a:ext>
            </a:extLst>
          </p:cNvPr>
          <p:cNvSpPr txBox="1"/>
          <p:nvPr/>
        </p:nvSpPr>
        <p:spPr>
          <a:xfrm>
            <a:off x="748905" y="508855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E9CB02-2450-4526-B9CF-F773C0805FB0}"/>
              </a:ext>
            </a:extLst>
          </p:cNvPr>
          <p:cNvSpPr txBox="1"/>
          <p:nvPr/>
        </p:nvSpPr>
        <p:spPr>
          <a:xfrm>
            <a:off x="770772" y="440275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A7E365-D880-4CFC-BDB6-F8BADA925DC1}"/>
              </a:ext>
            </a:extLst>
          </p:cNvPr>
          <p:cNvSpPr txBox="1"/>
          <p:nvPr/>
        </p:nvSpPr>
        <p:spPr>
          <a:xfrm>
            <a:off x="1738118" y="439497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53FF42-05A0-4633-937F-B5606684D792}"/>
              </a:ext>
            </a:extLst>
          </p:cNvPr>
          <p:cNvSpPr txBox="1"/>
          <p:nvPr/>
        </p:nvSpPr>
        <p:spPr>
          <a:xfrm>
            <a:off x="1738118" y="508855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044BDDC-1B6B-4413-B786-C4BD4DE4378C}"/>
              </a:ext>
            </a:extLst>
          </p:cNvPr>
          <p:cNvSpPr txBox="1">
            <a:spLocks/>
          </p:cNvSpPr>
          <p:nvPr/>
        </p:nvSpPr>
        <p:spPr bwMode="auto">
          <a:xfrm>
            <a:off x="851534" y="5985337"/>
            <a:ext cx="8288868" cy="92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B0 and B7-B1 indicate MRU within 160 MHz</a:t>
            </a:r>
          </a:p>
          <a:p>
            <a:r>
              <a:rPr lang="en-US" sz="2000" kern="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781784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2AD06-0F7D-4E6E-BFD5-AF260E648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752" y="636008"/>
            <a:ext cx="8288868" cy="640078"/>
          </a:xfrm>
        </p:spPr>
        <p:txBody>
          <a:bodyPr/>
          <a:lstStyle/>
          <a:p>
            <a:r>
              <a:rPr lang="en-US" sz="3200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B6B8C-EAB5-4878-B996-D7D6A2EAF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175493"/>
            <a:ext cx="8288868" cy="762000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958AB1-8F46-423D-AEE9-E7EEBCB4AE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361B1-FD71-4727-A25E-EB3DB1D790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B897E0-B5EE-498B-8BC0-1ED8210CC7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868FFE3-A3BC-43EA-AC2F-46B5EDCC8EBE}"/>
              </a:ext>
            </a:extLst>
          </p:cNvPr>
          <p:cNvGrpSpPr/>
          <p:nvPr/>
        </p:nvGrpSpPr>
        <p:grpSpPr>
          <a:xfrm>
            <a:off x="640080" y="1981201"/>
            <a:ext cx="5989320" cy="4800600"/>
            <a:chOff x="483763" y="1158099"/>
            <a:chExt cx="7714771" cy="548042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12AB514-11AF-4F90-8F0E-789869C09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8534" y="1637011"/>
              <a:ext cx="6000000" cy="4946666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316B15B-354F-4A5C-80D2-AD874B12AF19}"/>
                </a:ext>
              </a:extLst>
            </p:cNvPr>
            <p:cNvSpPr txBox="1"/>
            <p:nvPr/>
          </p:nvSpPr>
          <p:spPr>
            <a:xfrm>
              <a:off x="483763" y="1171546"/>
              <a:ext cx="549653" cy="4216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0C28FA4-5C3F-47B8-930A-99B4644021A7}"/>
                </a:ext>
              </a:extLst>
            </p:cNvPr>
            <p:cNvSpPr txBox="1"/>
            <p:nvPr/>
          </p:nvSpPr>
          <p:spPr>
            <a:xfrm>
              <a:off x="1374299" y="1158099"/>
              <a:ext cx="1033975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924E83B-4F03-4C51-8A7A-55D733F19113}"/>
                </a:ext>
              </a:extLst>
            </p:cNvPr>
            <p:cNvSpPr txBox="1"/>
            <p:nvPr/>
          </p:nvSpPr>
          <p:spPr>
            <a:xfrm>
              <a:off x="514232" y="2343090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37DD0A4-3356-41D5-AA9A-2FB0DF690BDD}"/>
                </a:ext>
              </a:extLst>
            </p:cNvPr>
            <p:cNvSpPr txBox="1"/>
            <p:nvPr/>
          </p:nvSpPr>
          <p:spPr>
            <a:xfrm>
              <a:off x="536099" y="1762036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813D847-A199-4DCC-8F97-9FEA95F249AC}"/>
                </a:ext>
              </a:extLst>
            </p:cNvPr>
            <p:cNvSpPr txBox="1"/>
            <p:nvPr/>
          </p:nvSpPr>
          <p:spPr>
            <a:xfrm>
              <a:off x="1503445" y="1762036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AE6E5EB-FCC1-4C21-BA58-999924684068}"/>
                </a:ext>
              </a:extLst>
            </p:cNvPr>
            <p:cNvSpPr txBox="1"/>
            <p:nvPr/>
          </p:nvSpPr>
          <p:spPr>
            <a:xfrm>
              <a:off x="1503445" y="2343090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6F5EA09-034D-4A34-896C-3B5FE202D0B0}"/>
                </a:ext>
              </a:extLst>
            </p:cNvPr>
            <p:cNvSpPr txBox="1"/>
            <p:nvPr/>
          </p:nvSpPr>
          <p:spPr>
            <a:xfrm>
              <a:off x="513534" y="3638490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CA23579-FA28-4995-97BF-33A2DBC4971F}"/>
                </a:ext>
              </a:extLst>
            </p:cNvPr>
            <p:cNvSpPr txBox="1"/>
            <p:nvPr/>
          </p:nvSpPr>
          <p:spPr>
            <a:xfrm>
              <a:off x="535401" y="2979584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85E902A-F9E1-4A64-8B12-FF1F1DCB8CD4}"/>
                </a:ext>
              </a:extLst>
            </p:cNvPr>
            <p:cNvSpPr txBox="1"/>
            <p:nvPr/>
          </p:nvSpPr>
          <p:spPr>
            <a:xfrm>
              <a:off x="1502747" y="2971800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FF00405-AB33-4968-9F7F-D97402C60966}"/>
                </a:ext>
              </a:extLst>
            </p:cNvPr>
            <p:cNvSpPr txBox="1"/>
            <p:nvPr/>
          </p:nvSpPr>
          <p:spPr>
            <a:xfrm>
              <a:off x="1502747" y="3638490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A338EFD-658C-4F55-8EA9-67CB8DC4E8AA}"/>
                </a:ext>
              </a:extLst>
            </p:cNvPr>
            <p:cNvSpPr txBox="1"/>
            <p:nvPr/>
          </p:nvSpPr>
          <p:spPr>
            <a:xfrm>
              <a:off x="504723" y="4888167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5E898E3-3BB6-488B-BA67-C8389347CBA3}"/>
                </a:ext>
              </a:extLst>
            </p:cNvPr>
            <p:cNvSpPr txBox="1"/>
            <p:nvPr/>
          </p:nvSpPr>
          <p:spPr>
            <a:xfrm>
              <a:off x="526590" y="4307113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D73D990-381C-4682-B4F8-7C9089FA12DB}"/>
                </a:ext>
              </a:extLst>
            </p:cNvPr>
            <p:cNvSpPr txBox="1"/>
            <p:nvPr/>
          </p:nvSpPr>
          <p:spPr>
            <a:xfrm>
              <a:off x="1493936" y="4307113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A224175-599E-430B-ABBB-222E69ABE532}"/>
                </a:ext>
              </a:extLst>
            </p:cNvPr>
            <p:cNvSpPr txBox="1"/>
            <p:nvPr/>
          </p:nvSpPr>
          <p:spPr>
            <a:xfrm>
              <a:off x="1493936" y="4888167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78CEFC0-EE53-4EAC-9582-D4A510125611}"/>
                </a:ext>
              </a:extLst>
            </p:cNvPr>
            <p:cNvSpPr txBox="1"/>
            <p:nvPr/>
          </p:nvSpPr>
          <p:spPr>
            <a:xfrm>
              <a:off x="504025" y="6183568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71C7CAD-20CF-42D1-81E2-20DAEF49E074}"/>
                </a:ext>
              </a:extLst>
            </p:cNvPr>
            <p:cNvSpPr txBox="1"/>
            <p:nvPr/>
          </p:nvSpPr>
          <p:spPr>
            <a:xfrm>
              <a:off x="525892" y="5524661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8C6AB27-97F9-47B9-9664-F26069E7D2A0}"/>
                </a:ext>
              </a:extLst>
            </p:cNvPr>
            <p:cNvSpPr txBox="1"/>
            <p:nvPr/>
          </p:nvSpPr>
          <p:spPr>
            <a:xfrm>
              <a:off x="1493238" y="5516877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2E3C40C-EBEF-48B3-8308-9BB6E0050A17}"/>
                </a:ext>
              </a:extLst>
            </p:cNvPr>
            <p:cNvSpPr txBox="1"/>
            <p:nvPr/>
          </p:nvSpPr>
          <p:spPr>
            <a:xfrm>
              <a:off x="1493238" y="6183567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</p:grp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E7036D0-17C2-466C-ACD4-6B27093884FE}"/>
              </a:ext>
            </a:extLst>
          </p:cNvPr>
          <p:cNvSpPr txBox="1">
            <a:spLocks/>
          </p:cNvSpPr>
          <p:nvPr/>
        </p:nvSpPr>
        <p:spPr bwMode="auto">
          <a:xfrm>
            <a:off x="6819006" y="2570439"/>
            <a:ext cx="2705994" cy="40157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1800" kern="0" dirty="0"/>
              <a:t>B0 and B7-B1 indicate MRU within 160 MHz</a:t>
            </a:r>
          </a:p>
          <a:p>
            <a:pPr>
              <a:lnSpc>
                <a:spcPct val="80000"/>
              </a:lnSpc>
            </a:pPr>
            <a:r>
              <a:rPr lang="en-US" sz="1800" kern="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60802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17E99-D072-4518-B255-13EB40E00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Revision Edits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34BCF-C054-4705-B161-D1391871B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8839200" cy="4953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Added a Straw Poll on the use of Primary/Secondary indication for the RU/MRUs in the RU Allocation Table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Relabel the “LU” bit to the “PS160” bit</a:t>
            </a:r>
          </a:p>
          <a:p>
            <a:pPr lvl="1"/>
            <a:endParaRPr lang="en-US" dirty="0"/>
          </a:p>
          <a:p>
            <a:r>
              <a:rPr lang="en-US" dirty="0"/>
              <a:t>Description of the logic for the use of primary/secondary signaling is provided in,</a:t>
            </a:r>
          </a:p>
          <a:p>
            <a:pPr lvl="1"/>
            <a:r>
              <a:rPr lang="da-DK" sz="2000" dirty="0"/>
              <a:t>S. Shellhammer, et. al., ”Enhanced Trigger Frame for EHT Support,” IEEE 802.11-20/1429r3, December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0413A-53AC-4582-866C-A7E4131E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2795B-ACB9-4F66-95B2-821DDD1F8D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B9EFC5-DB70-43C0-AF77-D13626D17D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523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97CFE-B58E-438F-BB00-3D27E1A25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487678"/>
          </a:xfrm>
        </p:spPr>
        <p:txBody>
          <a:bodyPr/>
          <a:lstStyle/>
          <a:p>
            <a:r>
              <a:rPr lang="en-US" sz="3200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11322-02D2-4B0B-9CF5-9AE7EBAB2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143000"/>
            <a:ext cx="8288868" cy="782318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DA3BF1-2EE0-407A-B071-356CE1DCB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B5CEE-918A-4EC5-BABB-048337CCAC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54BF03-142B-4446-AFF4-82615BA255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2EC065C-7F73-49FE-A2FF-A5A7C28A5D90}"/>
              </a:ext>
            </a:extLst>
          </p:cNvPr>
          <p:cNvGrpSpPr/>
          <p:nvPr/>
        </p:nvGrpSpPr>
        <p:grpSpPr>
          <a:xfrm>
            <a:off x="1371600" y="1925442"/>
            <a:ext cx="7162800" cy="4932558"/>
            <a:chOff x="1371600" y="1925442"/>
            <a:chExt cx="7162800" cy="4932558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FB85BEFB-E7D6-43FB-BCAD-510FC6AF13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85982" y="2347926"/>
              <a:ext cx="5348418" cy="4432080"/>
            </a:xfrm>
            <a:prstGeom prst="rect">
              <a:avLst/>
            </a:prstGeom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4F064D1-9051-4AD8-A77A-DC4ABA019D8B}"/>
                </a:ext>
              </a:extLst>
            </p:cNvPr>
            <p:cNvSpPr txBox="1"/>
            <p:nvPr/>
          </p:nvSpPr>
          <p:spPr>
            <a:xfrm>
              <a:off x="2150553" y="2721215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74234DB-DE09-4F90-83D9-C6C963785A38}"/>
                </a:ext>
              </a:extLst>
            </p:cNvPr>
            <p:cNvSpPr txBox="1"/>
            <p:nvPr/>
          </p:nvSpPr>
          <p:spPr>
            <a:xfrm>
              <a:off x="2167081" y="2342627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6FAD50D-3569-46CD-8096-BB979A4F4479}"/>
                </a:ext>
              </a:extLst>
            </p:cNvPr>
            <p:cNvSpPr txBox="1"/>
            <p:nvPr/>
          </p:nvSpPr>
          <p:spPr>
            <a:xfrm>
              <a:off x="2622943" y="2342627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6D8677A-82BB-48C4-B8EC-6F5D1914CA8B}"/>
                </a:ext>
              </a:extLst>
            </p:cNvPr>
            <p:cNvSpPr txBox="1"/>
            <p:nvPr/>
          </p:nvSpPr>
          <p:spPr>
            <a:xfrm>
              <a:off x="2622943" y="2730877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101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C53E324F-D6EC-4194-BD29-244E273AD12D}"/>
                </a:ext>
              </a:extLst>
            </p:cNvPr>
            <p:cNvSpPr txBox="1"/>
            <p:nvPr/>
          </p:nvSpPr>
          <p:spPr>
            <a:xfrm>
              <a:off x="1605114" y="2721215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6D1F9EB-7ED9-4657-AB18-FE17D49C7D11}"/>
                </a:ext>
              </a:extLst>
            </p:cNvPr>
            <p:cNvSpPr txBox="1"/>
            <p:nvPr/>
          </p:nvSpPr>
          <p:spPr>
            <a:xfrm>
              <a:off x="1621642" y="2342627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B2F61DF-2295-4913-9907-3161A8A71372}"/>
                </a:ext>
              </a:extLst>
            </p:cNvPr>
            <p:cNvSpPr txBox="1"/>
            <p:nvPr/>
          </p:nvSpPr>
          <p:spPr>
            <a:xfrm>
              <a:off x="2137751" y="3478391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1896A428-85E1-4376-93D2-9128DF769572}"/>
                </a:ext>
              </a:extLst>
            </p:cNvPr>
            <p:cNvSpPr txBox="1"/>
            <p:nvPr/>
          </p:nvSpPr>
          <p:spPr>
            <a:xfrm>
              <a:off x="2154278" y="3099803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76DA77C2-8B5E-4913-88F8-C649447E8CBD}"/>
                </a:ext>
              </a:extLst>
            </p:cNvPr>
            <p:cNvSpPr txBox="1"/>
            <p:nvPr/>
          </p:nvSpPr>
          <p:spPr>
            <a:xfrm>
              <a:off x="2610139" y="3099803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102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FA1A7073-56DE-4E8C-BEC8-DA256DFBD41E}"/>
                </a:ext>
              </a:extLst>
            </p:cNvPr>
            <p:cNvSpPr txBox="1"/>
            <p:nvPr/>
          </p:nvSpPr>
          <p:spPr>
            <a:xfrm>
              <a:off x="2610139" y="3488053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103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1269A1B-9457-4EA0-88D2-2E90FCF38581}"/>
                </a:ext>
              </a:extLst>
            </p:cNvPr>
            <p:cNvSpPr txBox="1"/>
            <p:nvPr/>
          </p:nvSpPr>
          <p:spPr>
            <a:xfrm>
              <a:off x="1592311" y="3478391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500BFEEF-3C25-48ED-8E95-E3D7721D56F1}"/>
                </a:ext>
              </a:extLst>
            </p:cNvPr>
            <p:cNvSpPr txBox="1"/>
            <p:nvPr/>
          </p:nvSpPr>
          <p:spPr>
            <a:xfrm>
              <a:off x="1608839" y="3099803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338EF76-4A42-44BC-9F6C-4F9637B18B3A}"/>
                </a:ext>
              </a:extLst>
            </p:cNvPr>
            <p:cNvSpPr txBox="1"/>
            <p:nvPr/>
          </p:nvSpPr>
          <p:spPr>
            <a:xfrm>
              <a:off x="2140799" y="4225905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A6391FE0-9A51-46FA-A166-FA6B52FA87E5}"/>
                </a:ext>
              </a:extLst>
            </p:cNvPr>
            <p:cNvSpPr txBox="1"/>
            <p:nvPr/>
          </p:nvSpPr>
          <p:spPr>
            <a:xfrm>
              <a:off x="2157327" y="384731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C5F3278A-12B8-44F3-A19F-C763B89CBB65}"/>
                </a:ext>
              </a:extLst>
            </p:cNvPr>
            <p:cNvSpPr txBox="1"/>
            <p:nvPr/>
          </p:nvSpPr>
          <p:spPr>
            <a:xfrm>
              <a:off x="2613189" y="3847318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2AD89040-3640-4737-B302-533675CDF1B9}"/>
                </a:ext>
              </a:extLst>
            </p:cNvPr>
            <p:cNvSpPr txBox="1"/>
            <p:nvPr/>
          </p:nvSpPr>
          <p:spPr>
            <a:xfrm>
              <a:off x="2613189" y="4235567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101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916819C4-A235-4062-8B9A-4F6C9DBD32F3}"/>
                </a:ext>
              </a:extLst>
            </p:cNvPr>
            <p:cNvSpPr txBox="1"/>
            <p:nvPr/>
          </p:nvSpPr>
          <p:spPr>
            <a:xfrm>
              <a:off x="1595360" y="4225905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F2A5510C-3E2E-4F15-BFFE-0F74E844F930}"/>
                </a:ext>
              </a:extLst>
            </p:cNvPr>
            <p:cNvSpPr txBox="1"/>
            <p:nvPr/>
          </p:nvSpPr>
          <p:spPr>
            <a:xfrm>
              <a:off x="1611888" y="384731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3945EFCA-F63B-4C31-B62B-7D2E4AC048CD}"/>
                </a:ext>
              </a:extLst>
            </p:cNvPr>
            <p:cNvSpPr txBox="1"/>
            <p:nvPr/>
          </p:nvSpPr>
          <p:spPr>
            <a:xfrm>
              <a:off x="2128674" y="4929644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136931B8-C9A1-47CF-BE34-1FDC5CC97D42}"/>
                </a:ext>
              </a:extLst>
            </p:cNvPr>
            <p:cNvSpPr txBox="1"/>
            <p:nvPr/>
          </p:nvSpPr>
          <p:spPr>
            <a:xfrm>
              <a:off x="2145202" y="462976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7B505DC6-0BE5-45E4-A269-F430A2C11428}"/>
                </a:ext>
              </a:extLst>
            </p:cNvPr>
            <p:cNvSpPr txBox="1"/>
            <p:nvPr/>
          </p:nvSpPr>
          <p:spPr>
            <a:xfrm>
              <a:off x="2601064" y="4567109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102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134F0459-B871-4DAB-BE24-44B9B452B91F}"/>
                </a:ext>
              </a:extLst>
            </p:cNvPr>
            <p:cNvSpPr txBox="1"/>
            <p:nvPr/>
          </p:nvSpPr>
          <p:spPr>
            <a:xfrm>
              <a:off x="2601064" y="4939306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103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9302258-D55E-4F97-A785-8DDCD4C48D12}"/>
                </a:ext>
              </a:extLst>
            </p:cNvPr>
            <p:cNvSpPr txBox="1"/>
            <p:nvPr/>
          </p:nvSpPr>
          <p:spPr>
            <a:xfrm>
              <a:off x="1583235" y="4929644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7E420BA2-F286-46A3-96FF-F1913847CDA8}"/>
                </a:ext>
              </a:extLst>
            </p:cNvPr>
            <p:cNvSpPr txBox="1"/>
            <p:nvPr/>
          </p:nvSpPr>
          <p:spPr>
            <a:xfrm>
              <a:off x="1599763" y="462976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BD603F8-D3F8-4EA6-A414-E93AA53C4093}"/>
                </a:ext>
              </a:extLst>
            </p:cNvPr>
            <p:cNvSpPr txBox="1"/>
            <p:nvPr/>
          </p:nvSpPr>
          <p:spPr>
            <a:xfrm>
              <a:off x="2140799" y="5676732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56AF029B-33B1-48C1-A41F-1D4D4A47749B}"/>
                </a:ext>
              </a:extLst>
            </p:cNvPr>
            <p:cNvSpPr txBox="1"/>
            <p:nvPr/>
          </p:nvSpPr>
          <p:spPr>
            <a:xfrm>
              <a:off x="2148251" y="5298571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CFAB1BC3-2F00-4015-A497-C42D5FE9CEE6}"/>
                </a:ext>
              </a:extLst>
            </p:cNvPr>
            <p:cNvSpPr txBox="1"/>
            <p:nvPr/>
          </p:nvSpPr>
          <p:spPr>
            <a:xfrm>
              <a:off x="2604112" y="5298571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CEF06AB2-CA1C-4657-B5B2-0F7099F72706}"/>
                </a:ext>
              </a:extLst>
            </p:cNvPr>
            <p:cNvSpPr txBox="1"/>
            <p:nvPr/>
          </p:nvSpPr>
          <p:spPr>
            <a:xfrm>
              <a:off x="2604112" y="5686820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101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701E7A44-F546-4A29-A65F-C7C7F1A7D5FE}"/>
                </a:ext>
              </a:extLst>
            </p:cNvPr>
            <p:cNvSpPr txBox="1"/>
            <p:nvPr/>
          </p:nvSpPr>
          <p:spPr>
            <a:xfrm>
              <a:off x="1586284" y="5677158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1C20DD64-7317-4852-B273-DDC24BA9FFF6}"/>
                </a:ext>
              </a:extLst>
            </p:cNvPr>
            <p:cNvSpPr txBox="1"/>
            <p:nvPr/>
          </p:nvSpPr>
          <p:spPr>
            <a:xfrm>
              <a:off x="1602812" y="5298571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94C7CA0F-2921-46C8-A7A2-988C4E855265}"/>
                </a:ext>
              </a:extLst>
            </p:cNvPr>
            <p:cNvSpPr txBox="1"/>
            <p:nvPr/>
          </p:nvSpPr>
          <p:spPr>
            <a:xfrm>
              <a:off x="2166744" y="6492676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6286A879-F914-4312-9ACB-793C4CF1B139}"/>
                </a:ext>
              </a:extLst>
            </p:cNvPr>
            <p:cNvSpPr txBox="1"/>
            <p:nvPr/>
          </p:nvSpPr>
          <p:spPr>
            <a:xfrm>
              <a:off x="2141199" y="6114088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F6BAFF7-BC71-4405-9825-6D3DD3956DAD}"/>
                </a:ext>
              </a:extLst>
            </p:cNvPr>
            <p:cNvSpPr txBox="1"/>
            <p:nvPr/>
          </p:nvSpPr>
          <p:spPr>
            <a:xfrm>
              <a:off x="2597061" y="6114088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102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42A8BE1A-F2CD-4AA6-8F75-BFA8C9F02F0C}"/>
                </a:ext>
              </a:extLst>
            </p:cNvPr>
            <p:cNvSpPr txBox="1"/>
            <p:nvPr/>
          </p:nvSpPr>
          <p:spPr>
            <a:xfrm>
              <a:off x="2610037" y="6502338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103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57D1CA9A-F6AA-4B1B-B5BE-8C97ADBBDDFA}"/>
                </a:ext>
              </a:extLst>
            </p:cNvPr>
            <p:cNvSpPr txBox="1"/>
            <p:nvPr/>
          </p:nvSpPr>
          <p:spPr>
            <a:xfrm>
              <a:off x="1621305" y="6492676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D1CC0648-35E3-4257-A5DF-5A0A9403CFEB}"/>
                </a:ext>
              </a:extLst>
            </p:cNvPr>
            <p:cNvSpPr txBox="1"/>
            <p:nvPr/>
          </p:nvSpPr>
          <p:spPr>
            <a:xfrm>
              <a:off x="1595760" y="6114088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A729C80-9223-4759-94C4-A468232D60B8}"/>
                </a:ext>
              </a:extLst>
            </p:cNvPr>
            <p:cNvSpPr txBox="1"/>
            <p:nvPr/>
          </p:nvSpPr>
          <p:spPr>
            <a:xfrm>
              <a:off x="2084204" y="1925442"/>
              <a:ext cx="41459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7D14AB6-12D1-478B-9626-1C0E9EB5D3C7}"/>
                </a:ext>
              </a:extLst>
            </p:cNvPr>
            <p:cNvSpPr txBox="1"/>
            <p:nvPr/>
          </p:nvSpPr>
          <p:spPr>
            <a:xfrm>
              <a:off x="2463587" y="1925442"/>
              <a:ext cx="718293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35B42AF5-217D-4CDD-B19F-BC8C5DB6D522}"/>
                </a:ext>
              </a:extLst>
            </p:cNvPr>
            <p:cNvSpPr txBox="1"/>
            <p:nvPr/>
          </p:nvSpPr>
          <p:spPr>
            <a:xfrm>
              <a:off x="1371600" y="1925442"/>
              <a:ext cx="760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726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ECB0-DD53-4319-A626-325C22DB7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8"/>
          </a:xfrm>
        </p:spPr>
        <p:txBody>
          <a:bodyPr/>
          <a:lstStyle/>
          <a:p>
            <a:r>
              <a:rPr lang="en-US" sz="3200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96AF6-32B2-4683-8660-D31FB85FA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033" y="1200151"/>
            <a:ext cx="8288868" cy="706118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AA3D64-52E8-4DC8-BCE6-7A00BF1AC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65070-D7E5-4DB8-B6EF-2A4CD09B78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F759AC-1EDA-4821-A0FE-99E6D0ABC1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3FCA7B6-CFCC-464B-818E-18C575AB39AF}"/>
              </a:ext>
            </a:extLst>
          </p:cNvPr>
          <p:cNvGrpSpPr/>
          <p:nvPr/>
        </p:nvGrpSpPr>
        <p:grpSpPr>
          <a:xfrm>
            <a:off x="152400" y="2503857"/>
            <a:ext cx="9204509" cy="2905076"/>
            <a:chOff x="152400" y="2503857"/>
            <a:chExt cx="9204509" cy="290507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197CA27-DF71-476E-B78F-AB0CB0C68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73036" y="3037180"/>
              <a:ext cx="7283873" cy="2371753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4B722F8-651E-44B8-934E-9B0EFD89B09B}"/>
                </a:ext>
              </a:extLst>
            </p:cNvPr>
            <p:cNvSpPr txBox="1"/>
            <p:nvPr/>
          </p:nvSpPr>
          <p:spPr>
            <a:xfrm>
              <a:off x="874536" y="2516617"/>
              <a:ext cx="424813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08FB516-2F00-4396-817E-2AEE37F9779F}"/>
                </a:ext>
              </a:extLst>
            </p:cNvPr>
            <p:cNvSpPr txBox="1"/>
            <p:nvPr/>
          </p:nvSpPr>
          <p:spPr>
            <a:xfrm>
              <a:off x="1257219" y="2503857"/>
              <a:ext cx="750324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5BC31F7-E73D-48DB-89C2-BDE6C7406ECC}"/>
                </a:ext>
              </a:extLst>
            </p:cNvPr>
            <p:cNvSpPr txBox="1"/>
            <p:nvPr/>
          </p:nvSpPr>
          <p:spPr>
            <a:xfrm>
              <a:off x="939787" y="3673543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A780F27-9C4C-484C-8902-7E215AA13D13}"/>
                </a:ext>
              </a:extLst>
            </p:cNvPr>
            <p:cNvSpPr txBox="1"/>
            <p:nvPr/>
          </p:nvSpPr>
          <p:spPr>
            <a:xfrm>
              <a:off x="960250" y="3076946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2FAF31A-62A5-4CA0-B3D3-FB903D3C0D98}"/>
                </a:ext>
              </a:extLst>
            </p:cNvPr>
            <p:cNvSpPr txBox="1"/>
            <p:nvPr/>
          </p:nvSpPr>
          <p:spPr>
            <a:xfrm>
              <a:off x="1378070" y="3076946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9B022C2-0D57-4154-A5E0-733E3C1E5C7A}"/>
                </a:ext>
              </a:extLst>
            </p:cNvPr>
            <p:cNvSpPr txBox="1"/>
            <p:nvPr/>
          </p:nvSpPr>
          <p:spPr>
            <a:xfrm>
              <a:off x="1378070" y="3673543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598DB6C-81F2-40D0-8444-5EB702251EE1}"/>
                </a:ext>
              </a:extLst>
            </p:cNvPr>
            <p:cNvSpPr txBox="1"/>
            <p:nvPr/>
          </p:nvSpPr>
          <p:spPr>
            <a:xfrm>
              <a:off x="939134" y="5007308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A13D47A-3F17-4B61-9BD9-EB3D7C247C49}"/>
                </a:ext>
              </a:extLst>
            </p:cNvPr>
            <p:cNvSpPr txBox="1"/>
            <p:nvPr/>
          </p:nvSpPr>
          <p:spPr>
            <a:xfrm>
              <a:off x="959596" y="4356537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986E6E3-4CEC-47D9-8C19-C889C1A50E4D}"/>
                </a:ext>
              </a:extLst>
            </p:cNvPr>
            <p:cNvSpPr txBox="1"/>
            <p:nvPr/>
          </p:nvSpPr>
          <p:spPr>
            <a:xfrm>
              <a:off x="1377417" y="4349151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99424E1-D6C9-41B7-B292-41DF85FFA4D6}"/>
                </a:ext>
              </a:extLst>
            </p:cNvPr>
            <p:cNvSpPr txBox="1"/>
            <p:nvPr/>
          </p:nvSpPr>
          <p:spPr>
            <a:xfrm>
              <a:off x="1377417" y="5007308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A7E6068-088A-4FEE-9CD8-0E7CC0660FD7}"/>
                </a:ext>
              </a:extLst>
            </p:cNvPr>
            <p:cNvSpPr txBox="1"/>
            <p:nvPr/>
          </p:nvSpPr>
          <p:spPr>
            <a:xfrm>
              <a:off x="152400" y="2514600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865216A-6432-4E45-B043-8BDC569F782F}"/>
                </a:ext>
              </a:extLst>
            </p:cNvPr>
            <p:cNvSpPr txBox="1"/>
            <p:nvPr/>
          </p:nvSpPr>
          <p:spPr>
            <a:xfrm>
              <a:off x="381653" y="3673543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013EBE5-E7CA-43CB-9FBB-9284442D924F}"/>
                </a:ext>
              </a:extLst>
            </p:cNvPr>
            <p:cNvSpPr txBox="1"/>
            <p:nvPr/>
          </p:nvSpPr>
          <p:spPr>
            <a:xfrm>
              <a:off x="402116" y="3098898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A985F19-2C6D-42CD-BB8E-9FCA99BE5DFB}"/>
                </a:ext>
              </a:extLst>
            </p:cNvPr>
            <p:cNvSpPr txBox="1"/>
            <p:nvPr/>
          </p:nvSpPr>
          <p:spPr>
            <a:xfrm>
              <a:off x="381000" y="5029260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BB5C0D1-0646-4E98-98B5-C73CF98470F0}"/>
                </a:ext>
              </a:extLst>
            </p:cNvPr>
            <p:cNvSpPr txBox="1"/>
            <p:nvPr/>
          </p:nvSpPr>
          <p:spPr>
            <a:xfrm>
              <a:off x="401463" y="4378489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9965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A0B15-92EB-4C92-B52B-962A3AA8B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8"/>
          </a:xfrm>
        </p:spPr>
        <p:txBody>
          <a:bodyPr/>
          <a:lstStyle/>
          <a:p>
            <a:r>
              <a:rPr lang="en-US" sz="3200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AE63E-B442-4E2E-B9B7-8CACB8D42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219201"/>
            <a:ext cx="8288868" cy="782318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23B55-1AC9-4FE6-891D-DB1BED54F0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6889D-D0EC-4753-BFFC-4F70C07586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9E748E-0BFE-46EB-93DB-24E5C5C804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5CDCE98-278B-4855-9604-8426A41809D7}"/>
              </a:ext>
            </a:extLst>
          </p:cNvPr>
          <p:cNvGrpSpPr/>
          <p:nvPr/>
        </p:nvGrpSpPr>
        <p:grpSpPr>
          <a:xfrm>
            <a:off x="838200" y="2133600"/>
            <a:ext cx="7772400" cy="4671337"/>
            <a:chOff x="838200" y="2133600"/>
            <a:chExt cx="7772400" cy="467133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43673FD-DDBF-4264-BA87-6FF37D5A47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8260" y="2572360"/>
              <a:ext cx="6092340" cy="4151737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E514573-F460-470B-8E18-EC1C5F4C53D8}"/>
                </a:ext>
              </a:extLst>
            </p:cNvPr>
            <p:cNvSpPr txBox="1"/>
            <p:nvPr/>
          </p:nvSpPr>
          <p:spPr>
            <a:xfrm>
              <a:off x="1553190" y="2144488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D571806-2782-4DE9-B575-F05041DB8D9B}"/>
                </a:ext>
              </a:extLst>
            </p:cNvPr>
            <p:cNvSpPr txBox="1"/>
            <p:nvPr/>
          </p:nvSpPr>
          <p:spPr>
            <a:xfrm>
              <a:off x="1993789" y="2133600"/>
              <a:ext cx="7393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1883A97-E2A3-45B0-8B4F-26259E3306A8}"/>
                </a:ext>
              </a:extLst>
            </p:cNvPr>
            <p:cNvSpPr txBox="1"/>
            <p:nvPr/>
          </p:nvSpPr>
          <p:spPr>
            <a:xfrm>
              <a:off x="1609505" y="31316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9E8D760-61E2-4834-B6EB-979D2D7C4218}"/>
                </a:ext>
              </a:extLst>
            </p:cNvPr>
            <p:cNvSpPr txBox="1"/>
            <p:nvPr/>
          </p:nvSpPr>
          <p:spPr>
            <a:xfrm>
              <a:off x="1627164" y="26226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7470AF1-48B1-4038-88B9-DEC9BD9B4A1B}"/>
                </a:ext>
              </a:extLst>
            </p:cNvPr>
            <p:cNvSpPr txBox="1"/>
            <p:nvPr/>
          </p:nvSpPr>
          <p:spPr>
            <a:xfrm>
              <a:off x="2026514" y="2622617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7B0CBD3-4E39-4CF6-BE2B-2E4C83C42D64}"/>
                </a:ext>
              </a:extLst>
            </p:cNvPr>
            <p:cNvSpPr txBox="1"/>
            <p:nvPr/>
          </p:nvSpPr>
          <p:spPr>
            <a:xfrm>
              <a:off x="2026514" y="3131692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4438FF0-71A6-4C72-BF5A-C081A80CF5C0}"/>
                </a:ext>
              </a:extLst>
            </p:cNvPr>
            <p:cNvSpPr txBox="1"/>
            <p:nvPr/>
          </p:nvSpPr>
          <p:spPr>
            <a:xfrm>
              <a:off x="1608941" y="42697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87D3384-DF2C-486C-BD0D-8D7A10AF4B28}"/>
                </a:ext>
              </a:extLst>
            </p:cNvPr>
            <p:cNvSpPr txBox="1"/>
            <p:nvPr/>
          </p:nvSpPr>
          <p:spPr>
            <a:xfrm>
              <a:off x="1626601" y="371449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16486BC-8421-4D44-BA2F-4866197326A8}"/>
                </a:ext>
              </a:extLst>
            </p:cNvPr>
            <p:cNvSpPr txBox="1"/>
            <p:nvPr/>
          </p:nvSpPr>
          <p:spPr>
            <a:xfrm>
              <a:off x="2025950" y="3708187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B8B42E6-ECEE-4CD4-BFFA-B811142126F3}"/>
                </a:ext>
              </a:extLst>
            </p:cNvPr>
            <p:cNvSpPr txBox="1"/>
            <p:nvPr/>
          </p:nvSpPr>
          <p:spPr>
            <a:xfrm>
              <a:off x="2025950" y="4269792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79BB509-B01C-49B9-9313-0F74993E2F39}"/>
                </a:ext>
              </a:extLst>
            </p:cNvPr>
            <p:cNvSpPr txBox="1"/>
            <p:nvPr/>
          </p:nvSpPr>
          <p:spPr>
            <a:xfrm>
              <a:off x="838200" y="2133600"/>
              <a:ext cx="760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39E425C-C119-4E26-905E-48797442172B}"/>
                </a:ext>
              </a:extLst>
            </p:cNvPr>
            <p:cNvSpPr txBox="1"/>
            <p:nvPr/>
          </p:nvSpPr>
          <p:spPr>
            <a:xfrm>
              <a:off x="1067363" y="312080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737F5A8-023A-4209-BA6B-3779200B86F5}"/>
                </a:ext>
              </a:extLst>
            </p:cNvPr>
            <p:cNvSpPr txBox="1"/>
            <p:nvPr/>
          </p:nvSpPr>
          <p:spPr>
            <a:xfrm>
              <a:off x="1085023" y="261172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DF659B5-926C-4629-8B88-31B11ED1166D}"/>
                </a:ext>
              </a:extLst>
            </p:cNvPr>
            <p:cNvSpPr txBox="1"/>
            <p:nvPr/>
          </p:nvSpPr>
          <p:spPr>
            <a:xfrm>
              <a:off x="1066800" y="425890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3699169-049D-4514-8931-425ADA9E0AA9}"/>
                </a:ext>
              </a:extLst>
            </p:cNvPr>
            <p:cNvSpPr txBox="1"/>
            <p:nvPr/>
          </p:nvSpPr>
          <p:spPr>
            <a:xfrm>
              <a:off x="1084459" y="37036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79205C7-F5EB-4F64-BDC7-B14F24C181E6}"/>
                </a:ext>
              </a:extLst>
            </p:cNvPr>
            <p:cNvSpPr txBox="1"/>
            <p:nvPr/>
          </p:nvSpPr>
          <p:spPr>
            <a:xfrm>
              <a:off x="1609505" y="52975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4AB7140-434D-44D6-912E-763EAB6FA0CB}"/>
                </a:ext>
              </a:extLst>
            </p:cNvPr>
            <p:cNvSpPr txBox="1"/>
            <p:nvPr/>
          </p:nvSpPr>
          <p:spPr>
            <a:xfrm>
              <a:off x="1627164" y="478842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8DFCC22-8C63-4C56-AC5C-12DAB30B61A2}"/>
                </a:ext>
              </a:extLst>
            </p:cNvPr>
            <p:cNvSpPr txBox="1"/>
            <p:nvPr/>
          </p:nvSpPr>
          <p:spPr>
            <a:xfrm>
              <a:off x="2026514" y="4788429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1A561D6-74C9-43F4-A5AC-2800E503A5FC}"/>
                </a:ext>
              </a:extLst>
            </p:cNvPr>
            <p:cNvSpPr txBox="1"/>
            <p:nvPr/>
          </p:nvSpPr>
          <p:spPr>
            <a:xfrm>
              <a:off x="2026514" y="5297505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E746B9C-4519-4635-A395-759010D28822}"/>
                </a:ext>
              </a:extLst>
            </p:cNvPr>
            <p:cNvSpPr txBox="1"/>
            <p:nvPr/>
          </p:nvSpPr>
          <p:spPr>
            <a:xfrm>
              <a:off x="1608941" y="64356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A3E13DC-0A5B-42A1-AF52-1C97D87E7148}"/>
                </a:ext>
              </a:extLst>
            </p:cNvPr>
            <p:cNvSpPr txBox="1"/>
            <p:nvPr/>
          </p:nvSpPr>
          <p:spPr>
            <a:xfrm>
              <a:off x="1626601" y="58803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63E068E-5076-4A34-8288-1B66F892A358}"/>
                </a:ext>
              </a:extLst>
            </p:cNvPr>
            <p:cNvSpPr txBox="1"/>
            <p:nvPr/>
          </p:nvSpPr>
          <p:spPr>
            <a:xfrm>
              <a:off x="2025950" y="587400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159D3AF-2D39-4E58-A0F3-99921333A7F2}"/>
                </a:ext>
              </a:extLst>
            </p:cNvPr>
            <p:cNvSpPr txBox="1"/>
            <p:nvPr/>
          </p:nvSpPr>
          <p:spPr>
            <a:xfrm>
              <a:off x="2025950" y="6435605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A1CC748-C28C-4346-A25D-1FD5CF8DD1F2}"/>
                </a:ext>
              </a:extLst>
            </p:cNvPr>
            <p:cNvSpPr txBox="1"/>
            <p:nvPr/>
          </p:nvSpPr>
          <p:spPr>
            <a:xfrm>
              <a:off x="1067363" y="52866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34E0D7E-1264-4EB3-A47C-97EF3686C981}"/>
                </a:ext>
              </a:extLst>
            </p:cNvPr>
            <p:cNvSpPr txBox="1"/>
            <p:nvPr/>
          </p:nvSpPr>
          <p:spPr>
            <a:xfrm>
              <a:off x="1085023" y="477754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C0FC4F5-BDCD-4155-B1FC-305CAC965358}"/>
                </a:ext>
              </a:extLst>
            </p:cNvPr>
            <p:cNvSpPr txBox="1"/>
            <p:nvPr/>
          </p:nvSpPr>
          <p:spPr>
            <a:xfrm>
              <a:off x="1066800" y="64247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B397BBB-E26B-4740-BA5C-C5239B0E1F30}"/>
                </a:ext>
              </a:extLst>
            </p:cNvPr>
            <p:cNvSpPr txBox="1"/>
            <p:nvPr/>
          </p:nvSpPr>
          <p:spPr>
            <a:xfrm>
              <a:off x="1084459" y="586941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06467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87A39-D0FC-43A5-81DB-B2766BE9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F28ED-E3EE-4C76-AC5F-58911260D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Trigger Frame RU Allocation Table design embedded in Slide 15 of document IEEE 802.11-20/1703r5?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AAFCD-4858-40A2-9D5B-BEA6E7324F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C642F-6239-4597-AF2D-D91168C77C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38933B-7F01-4E6B-8E78-39A8E54674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4952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07E23-66F5-4578-8C3E-DD5F81784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3EE677-9A07-46C5-A2D5-3C323041AA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0032" y="1839174"/>
                <a:ext cx="8682567" cy="4866426"/>
              </a:xfrm>
            </p:spPr>
            <p:txBody>
              <a:bodyPr/>
              <a:lstStyle/>
              <a:p>
                <a:r>
                  <a:rPr lang="en-US" dirty="0"/>
                  <a:t>Do you support the following meaning of the B0 bit in the S160?</a:t>
                </a:r>
              </a:p>
              <a:p>
                <a:r>
                  <a:rPr lang="en-US" dirty="0"/>
                  <a:t>B0 == 0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Lower 80 MHz</a:t>
                </a:r>
              </a:p>
              <a:p>
                <a:r>
                  <a:rPr lang="en-US" dirty="0"/>
                  <a:t>B0 == 1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Upper 80 MHz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3EE677-9A07-46C5-A2D5-3C323041AA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0032" y="1839174"/>
                <a:ext cx="8682567" cy="4866426"/>
              </a:xfrm>
              <a:blipFill>
                <a:blip r:embed="rId2"/>
                <a:stretch>
                  <a:fillRect l="-913" t="-1003" r="-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241C2-7C74-4C73-9756-AF4F6C8BCB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7DA03-1E6E-49FB-9AB2-82493A5B07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540DE4-B37A-4B57-A791-A2172B9BDF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6375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A510D-33C0-49EE-A280-8C2C38074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499525"/>
          </a:xfrm>
        </p:spPr>
        <p:txBody>
          <a:bodyPr/>
          <a:lstStyle/>
          <a:p>
            <a:r>
              <a:rPr lang="en-US" sz="3200" dirty="0"/>
              <a:t>Straw Poll #10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6457623-BD9A-48BF-A9BC-707E56ECB5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371600"/>
                <a:ext cx="9220200" cy="2346753"/>
              </a:xfrm>
            </p:spPr>
            <p:txBody>
              <a:bodyPr/>
              <a:lstStyle/>
              <a:p>
                <a:r>
                  <a:rPr lang="en-US" sz="2000" dirty="0"/>
                  <a:t>Do you support the following formula and tables for the parameter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000" dirty="0"/>
                  <a:t> in the Trigger Frame RU Allocation Table?</a:t>
                </a:r>
              </a:p>
              <a:p>
                <a:endParaRPr lang="en-US" sz="2000" dirty="0"/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N=2×X1+X0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For UL BW = 80MHz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→</m:t>
                    </m:r>
                  </m:oMath>
                </a14:m>
                <a:r>
                  <a:rPr lang="en-US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PS160, B1, X0 and X1 are 0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For UL BW = 160MHz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→</m:t>
                    </m:r>
                  </m:oMath>
                </a14:m>
                <a:r>
                  <a:rPr lang="en-US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 PS160 and X1 = 0.   X0 is specified in the following table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a typeface="Calibri" panose="020F0502020204030204" pitchFamily="34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a typeface="Calibri" panose="020F0502020204030204" pitchFamily="34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6457623-BD9A-48BF-A9BC-707E56ECB5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371600"/>
                <a:ext cx="9220200" cy="2346753"/>
              </a:xfrm>
              <a:blipFill>
                <a:blip r:embed="rId2"/>
                <a:stretch>
                  <a:fillRect l="-595" t="-1299" b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8706F-29DC-4DE4-876B-FE5C84E927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932CF-9F20-4C81-A60C-71A7B57D43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6F80510-2968-4512-A1D6-F9E496D11C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46B455C-FEF1-40D0-8F55-043DC0F35A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915586"/>
              </p:ext>
            </p:extLst>
          </p:nvPr>
        </p:nvGraphicFramePr>
        <p:xfrm>
          <a:off x="381000" y="3657600"/>
          <a:ext cx="8638857" cy="73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9619">
                  <a:extLst>
                    <a:ext uri="{9D8B030D-6E8A-4147-A177-3AD203B41FA5}">
                      <a16:colId xmlns:a16="http://schemas.microsoft.com/office/drawing/2014/main" val="3828791375"/>
                    </a:ext>
                  </a:extLst>
                </a:gridCol>
                <a:gridCol w="2879619">
                  <a:extLst>
                    <a:ext uri="{9D8B030D-6E8A-4147-A177-3AD203B41FA5}">
                      <a16:colId xmlns:a16="http://schemas.microsoft.com/office/drawing/2014/main" val="66161420"/>
                    </a:ext>
                  </a:extLst>
                </a:gridCol>
                <a:gridCol w="2879619">
                  <a:extLst>
                    <a:ext uri="{9D8B030D-6E8A-4147-A177-3AD203B41FA5}">
                      <a16:colId xmlns:a16="http://schemas.microsoft.com/office/drawing/2014/main" val="10482918"/>
                    </a:ext>
                  </a:extLst>
                </a:gridCol>
              </a:tblGrid>
              <a:tr h="37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160MHz channelization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825" marR="638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Primary 80MHz (B0 = 0)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825" marR="638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Secondary 80MHz (B0 = 1)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825" marR="63825" marT="0" marB="0"/>
                </a:tc>
                <a:extLst>
                  <a:ext uri="{0D108BD9-81ED-4DB2-BD59-A6C34878D82A}">
                    <a16:rowId xmlns:a16="http://schemas.microsoft.com/office/drawing/2014/main" val="3951282331"/>
                  </a:ext>
                </a:extLst>
              </a:tr>
              <a:tr h="156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[P80 S80]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825" marR="638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X0 = 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825" marR="638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X0 = 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825" marR="63825" marT="0" marB="0"/>
                </a:tc>
                <a:extLst>
                  <a:ext uri="{0D108BD9-81ED-4DB2-BD59-A6C34878D82A}">
                    <a16:rowId xmlns:a16="http://schemas.microsoft.com/office/drawing/2014/main" val="3718715452"/>
                  </a:ext>
                </a:extLst>
              </a:tr>
              <a:tr h="156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[S80 P80]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825" marR="638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X0 = 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825" marR="638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X0 = 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825" marR="63825" marT="0" marB="0"/>
                </a:tc>
                <a:extLst>
                  <a:ext uri="{0D108BD9-81ED-4DB2-BD59-A6C34878D82A}">
                    <a16:rowId xmlns:a16="http://schemas.microsoft.com/office/drawing/2014/main" val="234954228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16D3221-D47E-456C-AF70-74729BFAA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98490"/>
              </p:ext>
            </p:extLst>
          </p:nvPr>
        </p:nvGraphicFramePr>
        <p:xfrm>
          <a:off x="381000" y="5105400"/>
          <a:ext cx="8638857" cy="167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47761522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87845153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217273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15528859"/>
                    </a:ext>
                  </a:extLst>
                </a:gridCol>
                <a:gridCol w="1704657">
                  <a:extLst>
                    <a:ext uri="{9D8B030D-6E8A-4147-A177-3AD203B41FA5}">
                      <a16:colId xmlns:a16="http://schemas.microsoft.com/office/drawing/2014/main" val="1814116463"/>
                    </a:ext>
                  </a:extLst>
                </a:gridCol>
              </a:tblGrid>
              <a:tr h="207010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320MHz Channelization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Primary 160MHz (PS160 = 0)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Secondary 160MHz (PS160 = 1)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631634"/>
                  </a:ext>
                </a:extLst>
              </a:tr>
              <a:tr h="2070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Primary 80MHz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(B0 = 0)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Secondary 80MHz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(B0 = 1)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Lower 80MHz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(B0 = 0)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Higher 80MHz (B0 = 1)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0926416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[P80 S80 S160]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0]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1]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0]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1]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8361216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[S80 P80 S160]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1]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0]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0]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1]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9230480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[S160 P80 S80]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0]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1]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0]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1]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0243025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[S160 S80 P80]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1]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0]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0]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1]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9997269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401BE3C2-697D-4B27-8C08-A005B65789D3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90033" y="4724400"/>
                <a:ext cx="8288868" cy="38777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000" kern="0" dirty="0">
                    <a:ea typeface="Calibri" panose="020F0502020204030204" pitchFamily="34" charset="0"/>
                  </a:rPr>
                  <a:t>For UL BW = 320 MHz </a:t>
                </a:r>
                <a14:m>
                  <m:oMath xmlns:m="http://schemas.openxmlformats.org/officeDocument/2006/math">
                    <m:r>
                      <a:rPr lang="en-US" sz="2000" i="1" kern="0" dirty="0" smtClean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→</m:t>
                    </m:r>
                  </m:oMath>
                </a14:m>
                <a:r>
                  <a:rPr lang="en-US" sz="2000" kern="0" dirty="0">
                    <a:ea typeface="Calibri" panose="020F0502020204030204" pitchFamily="34" charset="0"/>
                  </a:rPr>
                  <a:t>  X0 and X1 are specified in the following table</a:t>
                </a:r>
              </a:p>
            </p:txBody>
          </p:sp>
        </mc:Choice>
        <mc:Fallback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401BE3C2-697D-4B27-8C08-A005B65789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0033" y="4724400"/>
                <a:ext cx="8288868" cy="387774"/>
              </a:xfrm>
              <a:prstGeom prst="rect">
                <a:avLst/>
              </a:prstGeom>
              <a:blipFill>
                <a:blip r:embed="rId3"/>
                <a:stretch>
                  <a:fillRect l="-662" t="-7813" b="-29688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098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886E6-DEA9-46F3-8728-40FAEBC5C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49" y="646854"/>
            <a:ext cx="8288868" cy="563381"/>
          </a:xfrm>
        </p:spPr>
        <p:txBody>
          <a:bodyPr/>
          <a:lstStyle/>
          <a:p>
            <a:r>
              <a:rPr lang="en-US" sz="2800" dirty="0"/>
              <a:t>IEEE 802.11ax RU Allocation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B6084-2FE6-484D-B55A-5F42600261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E69F9-0C33-475C-B11E-D24F22D28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C763CE-EAD2-42E7-8B23-2403ADF402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CD06D51-6AAF-4510-8652-90A092B7B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718" y="1143000"/>
            <a:ext cx="4579047" cy="5561905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C7BE92E-344B-4971-AF9A-8A43438DE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5400" y="1501488"/>
            <a:ext cx="4341482" cy="4999221"/>
          </a:xfrm>
        </p:spPr>
        <p:txBody>
          <a:bodyPr/>
          <a:lstStyle/>
          <a:p>
            <a:r>
              <a:rPr lang="en-US" sz="2200" dirty="0"/>
              <a:t>Entries 0-68 already assigned</a:t>
            </a:r>
          </a:p>
          <a:p>
            <a:r>
              <a:rPr lang="en-US" sz="2200" dirty="0"/>
              <a:t>Entries 69-127 available for additional RUs/MRUs</a:t>
            </a:r>
          </a:p>
          <a:p>
            <a:pPr lvl="1"/>
            <a:r>
              <a:rPr lang="en-US" dirty="0"/>
              <a:t>59 available entries</a:t>
            </a:r>
          </a:p>
        </p:txBody>
      </p:sp>
    </p:spTree>
    <p:extLst>
      <p:ext uri="{BB962C8B-B14F-4D97-AF65-F5344CB8AC3E}">
        <p14:creationId xmlns:p14="http://schemas.microsoft.com/office/powerpoint/2010/main" val="3504662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649CA35-3D59-4307-A605-AF7FC3795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467" y="1176207"/>
            <a:ext cx="8960000" cy="54666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9A10E-F19D-473B-BAF1-E5EBB928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07616"/>
            <a:ext cx="8288868" cy="487677"/>
          </a:xfrm>
        </p:spPr>
        <p:txBody>
          <a:bodyPr/>
          <a:lstStyle/>
          <a:p>
            <a:r>
              <a:rPr lang="en-US" sz="2800" dirty="0"/>
              <a:t>MRU26+52 –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C3ABB-798F-4918-9726-9FE25534A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1219200"/>
            <a:ext cx="4555066" cy="3354117"/>
          </a:xfrm>
        </p:spPr>
        <p:txBody>
          <a:bodyPr/>
          <a:lstStyle/>
          <a:p>
            <a:r>
              <a:rPr lang="en-US" sz="2000" dirty="0"/>
              <a:t>The draft does not assign MRU indices to small MRUs</a:t>
            </a:r>
          </a:p>
          <a:p>
            <a:r>
              <a:rPr lang="en-US" sz="2000" dirty="0"/>
              <a:t>These indices are needed for the RU Allocation Table</a:t>
            </a:r>
          </a:p>
          <a:p>
            <a:r>
              <a:rPr lang="en-US" sz="2000" dirty="0"/>
              <a:t>If we were to assign indices in </a:t>
            </a:r>
            <a:r>
              <a:rPr lang="en-US" sz="2000" u="sng" dirty="0"/>
              <a:t>frequency order</a:t>
            </a:r>
            <a:r>
              <a:rPr lang="en-US" sz="2000" dirty="0"/>
              <a:t>, we find that the indices of the MRUs within a 40 MHz PPDU </a:t>
            </a:r>
            <a:r>
              <a:rPr lang="en-US" sz="2000" u="sng" dirty="0"/>
              <a:t>do not match </a:t>
            </a:r>
            <a:r>
              <a:rPr lang="en-US" sz="2000" dirty="0"/>
              <a:t>the indices of the MRUs within the lower half of the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55D82-996B-4808-A887-26FD4643A3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0FE29-3BC3-4DDD-9F94-580018A4E6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98319C-6F49-40F9-A96D-77C77C075A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6632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4C6DA5D-E80C-4275-9D24-04EE78044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01" y="1158846"/>
            <a:ext cx="8960000" cy="54666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9A10E-F19D-473B-BAF1-E5EBB928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133" y="707616"/>
            <a:ext cx="8764135" cy="487677"/>
          </a:xfrm>
        </p:spPr>
        <p:txBody>
          <a:bodyPr/>
          <a:lstStyle/>
          <a:p>
            <a:r>
              <a:rPr lang="en-US" sz="2800" dirty="0"/>
              <a:t>MRU26+52 – Recommended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C3ABB-798F-4918-9726-9FE25534A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1219200"/>
            <a:ext cx="4555066" cy="3354117"/>
          </a:xfrm>
        </p:spPr>
        <p:txBody>
          <a:bodyPr/>
          <a:lstStyle/>
          <a:p>
            <a:r>
              <a:rPr lang="en-US" sz="2000" dirty="0"/>
              <a:t>With this recommended Indexing the indices in the 40 MHz PPDU match those of the lower part of the 80 MHz PPDU</a:t>
            </a:r>
          </a:p>
          <a:p>
            <a:r>
              <a:rPr lang="en-US" sz="2000" dirty="0"/>
              <a:t>With this approach the MRU Index uniquely identifies the MRU, within a 20 MHz, 40 MHz or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55D82-996B-4808-A887-26FD4643A3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0FE29-3BC3-4DDD-9F94-580018A4E6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98319C-6F49-40F9-A96D-77C77C075A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721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00AB987-04C7-4569-BEB8-615DF03395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637" y="1470030"/>
            <a:ext cx="8686190" cy="51371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A5F18C-F3BE-46E2-AE41-7503E3C7A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7"/>
          </a:xfrm>
        </p:spPr>
        <p:txBody>
          <a:bodyPr/>
          <a:lstStyle/>
          <a:p>
            <a:r>
              <a:rPr lang="en-US" sz="3200" dirty="0"/>
              <a:t>MRU26+106 – Recommended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07D31-3DAC-48C4-9767-6C2CC5459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0" y="1600200"/>
            <a:ext cx="4800600" cy="1676399"/>
          </a:xfrm>
        </p:spPr>
        <p:txBody>
          <a:bodyPr/>
          <a:lstStyle/>
          <a:p>
            <a:r>
              <a:rPr lang="en-US" sz="2200" dirty="0"/>
              <a:t>With this recommended indexing the MRU index uniquely identifies the MRU within a 20 MHz, 40 MHz or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53D548-9FB4-44CE-9647-AD1A792D8C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015F5-F74E-4807-8746-9D5FA5C527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A34FF5-0E44-4E52-B49B-DCF7B5E79B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336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B5CB7-06D1-4951-B312-57577BDF7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63878"/>
          </a:xfrm>
        </p:spPr>
        <p:txBody>
          <a:bodyPr/>
          <a:lstStyle/>
          <a:p>
            <a:r>
              <a:rPr lang="en-US" sz="3200" dirty="0"/>
              <a:t>RU Allocation Table Entries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9DB4A-6E28-4B73-BB0A-1B8E795A54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3ACC0-9D96-4653-B1E4-DBA672C0F7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867B87-7E74-43B0-94F4-3C5232216A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387FCD1-C402-4015-AFD6-6FF513869D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180506"/>
              </p:ext>
            </p:extLst>
          </p:nvPr>
        </p:nvGraphicFramePr>
        <p:xfrm>
          <a:off x="580811" y="1920240"/>
          <a:ext cx="871558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  <a:gridCol w="2987052">
                  <a:extLst>
                    <a:ext uri="{9D8B030D-6E8A-4147-A177-3AD203B41FA5}">
                      <a16:colId xmlns:a16="http://schemas.microsoft.com/office/drawing/2014/main" val="541113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 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RU996x4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MRU6,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094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97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 to MRU11,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409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88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82-86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MRU5,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1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87-88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23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843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90-93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MRU4,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E70E45C-62EF-43BF-9453-B617D5CBF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277624"/>
            <a:ext cx="8288868" cy="553718"/>
          </a:xfrm>
        </p:spPr>
        <p:txBody>
          <a:bodyPr/>
          <a:lstStyle/>
          <a:p>
            <a:r>
              <a:rPr lang="en-US" dirty="0"/>
              <a:t>Add in RU996x4 and the MRUs &lt; 80 MHz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98235D6-AFD3-434A-8173-459E9ED4DBB6}"/>
              </a:ext>
            </a:extLst>
          </p:cNvPr>
          <p:cNvSpPr txBox="1">
            <a:spLocks/>
          </p:cNvSpPr>
          <p:nvPr/>
        </p:nvSpPr>
        <p:spPr bwMode="auto">
          <a:xfrm>
            <a:off x="794171" y="6025477"/>
            <a:ext cx="8288868" cy="5537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This leaves 34 table entries (94 to 127)</a:t>
            </a:r>
          </a:p>
        </p:txBody>
      </p:sp>
    </p:spTree>
    <p:extLst>
      <p:ext uri="{BB962C8B-B14F-4D97-AF65-F5344CB8AC3E}">
        <p14:creationId xmlns:p14="http://schemas.microsoft.com/office/powerpoint/2010/main" val="382149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1AF7A-D238-46DB-A7C8-99D584962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RUs/MRUs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AEB86A-5E37-4171-B60E-ED89860789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8C024-46C3-41F6-83D9-026A2306E3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AC83B9-94DC-4B09-AD75-4878C1C948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E9B191C-589E-4929-A010-BE6C5B78DB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207614"/>
              </p:ext>
            </p:extLst>
          </p:nvPr>
        </p:nvGraphicFramePr>
        <p:xfrm>
          <a:off x="2231973" y="2133600"/>
          <a:ext cx="5287962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3762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Number in 320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MRU996+484+242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859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MRU2x996+484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151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MRU3x996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234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MRU3x996+484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082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540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110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760421"/>
          </a:xfrm>
        </p:spPr>
        <p:txBody>
          <a:bodyPr/>
          <a:lstStyle/>
          <a:p>
            <a:r>
              <a:rPr lang="en-US" sz="3200" dirty="0"/>
              <a:t>MRU996+484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A2B084-646F-404B-906B-47854BD02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856" y="2229171"/>
            <a:ext cx="5957144" cy="25714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794B893-70E5-46C8-88CC-55598A942056}"/>
              </a:ext>
            </a:extLst>
          </p:cNvPr>
          <p:cNvSpPr txBox="1"/>
          <p:nvPr/>
        </p:nvSpPr>
        <p:spPr>
          <a:xfrm>
            <a:off x="580659" y="1695771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38228B-C45F-4A0E-B174-F5139F7BC942}"/>
              </a:ext>
            </a:extLst>
          </p:cNvPr>
          <p:cNvSpPr txBox="1"/>
          <p:nvPr/>
        </p:nvSpPr>
        <p:spPr>
          <a:xfrm>
            <a:off x="1510456" y="1682324"/>
            <a:ext cx="801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B7-B1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585B7F-5F8A-4199-98C6-597C9701C94F}"/>
              </a:ext>
            </a:extLst>
          </p:cNvPr>
          <p:cNvSpPr txBox="1"/>
          <p:nvPr/>
        </p:nvSpPr>
        <p:spPr>
          <a:xfrm>
            <a:off x="650389" y="291497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CE2F9D-CA8C-46F7-8549-C2BC9A6C73FF}"/>
              </a:ext>
            </a:extLst>
          </p:cNvPr>
          <p:cNvSpPr txBox="1"/>
          <p:nvPr/>
        </p:nvSpPr>
        <p:spPr>
          <a:xfrm>
            <a:off x="672256" y="228626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532BDB-C0B7-4F13-B64B-411E798D2612}"/>
              </a:ext>
            </a:extLst>
          </p:cNvPr>
          <p:cNvSpPr txBox="1"/>
          <p:nvPr/>
        </p:nvSpPr>
        <p:spPr>
          <a:xfrm>
            <a:off x="1639602" y="228626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BBBF6E-31C5-43E3-ADBD-7B1C67876264}"/>
              </a:ext>
            </a:extLst>
          </p:cNvPr>
          <p:cNvSpPr txBox="1"/>
          <p:nvPr/>
        </p:nvSpPr>
        <p:spPr>
          <a:xfrm>
            <a:off x="1639602" y="291497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6F57D0-C5A9-4891-B38B-68C8EB940CA1}"/>
              </a:ext>
            </a:extLst>
          </p:cNvPr>
          <p:cNvSpPr txBox="1"/>
          <p:nvPr/>
        </p:nvSpPr>
        <p:spPr>
          <a:xfrm>
            <a:off x="649691" y="432052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114F3CC-8C63-4E1C-85FF-20D9F8F81E99}"/>
              </a:ext>
            </a:extLst>
          </p:cNvPr>
          <p:cNvSpPr txBox="1"/>
          <p:nvPr/>
        </p:nvSpPr>
        <p:spPr>
          <a:xfrm>
            <a:off x="671558" y="363472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4AB1E8-001E-47A7-9005-AE5C69CDD1D2}"/>
              </a:ext>
            </a:extLst>
          </p:cNvPr>
          <p:cNvSpPr txBox="1"/>
          <p:nvPr/>
        </p:nvSpPr>
        <p:spPr>
          <a:xfrm>
            <a:off x="1638904" y="362694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210B131-9CE8-444F-8F03-14CED46A8E95}"/>
              </a:ext>
            </a:extLst>
          </p:cNvPr>
          <p:cNvSpPr txBox="1"/>
          <p:nvPr/>
        </p:nvSpPr>
        <p:spPr>
          <a:xfrm>
            <a:off x="1638904" y="432052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A2224C5-4A25-4103-B458-CF9D91E56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5439519"/>
            <a:ext cx="8288868" cy="1136227"/>
          </a:xfrm>
        </p:spPr>
        <p:txBody>
          <a:bodyPr/>
          <a:lstStyle/>
          <a:p>
            <a:r>
              <a:rPr lang="en-US" sz="2000" dirty="0"/>
              <a:t>B0 and B7-B1 indicate MRU within 160 MHz</a:t>
            </a:r>
          </a:p>
          <a:p>
            <a:r>
              <a:rPr lang="en-US" sz="200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1742488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508BCB-4C98-4D9D-B1D1-79CEF24D056F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cc9c437c-ae0c-4066-8d90-a0f7de78612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6986</TotalTime>
  <Words>1681</Words>
  <Application>Microsoft Office PowerPoint</Application>
  <PresentationFormat>Custom</PresentationFormat>
  <Paragraphs>520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Cambria Math</vt:lpstr>
      <vt:lpstr>Courier New</vt:lpstr>
      <vt:lpstr>Times New Roman</vt:lpstr>
      <vt:lpstr>Office Theme</vt:lpstr>
      <vt:lpstr>Microsoft Word Document</vt:lpstr>
      <vt:lpstr>IEEE 802.11ax Backward Compatible Trigger Frame RU Allocation Table</vt:lpstr>
      <vt:lpstr>Revision Edits</vt:lpstr>
      <vt:lpstr>IEEE 802.11ax RU Allocation Table</vt:lpstr>
      <vt:lpstr>MRU26+52 – Indexing</vt:lpstr>
      <vt:lpstr>MRU26+52 – Recommended Indexing</vt:lpstr>
      <vt:lpstr>MRU26+106 – Recommended Indexing</vt:lpstr>
      <vt:lpstr>RU Allocation Table Entries</vt:lpstr>
      <vt:lpstr>Remaining RUs/MRUs</vt:lpstr>
      <vt:lpstr>MRU996+484</vt:lpstr>
      <vt:lpstr>MRU996+484+242</vt:lpstr>
      <vt:lpstr>MRU2x996+484</vt:lpstr>
      <vt:lpstr>MRU3x996</vt:lpstr>
      <vt:lpstr>MRU3x996+484</vt:lpstr>
      <vt:lpstr>Reserved Entries</vt:lpstr>
      <vt:lpstr>RU Allocation Table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  <vt:lpstr>Straw Poll #9</vt:lpstr>
      <vt:lpstr>Straw Poll #10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541</cp:revision>
  <cp:lastPrinted>2017-11-22T00:49:17Z</cp:lastPrinted>
  <dcterms:created xsi:type="dcterms:W3CDTF">2014-10-30T17:06:39Z</dcterms:created>
  <dcterms:modified xsi:type="dcterms:W3CDTF">2021-01-05T01:24:14Z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</Properties>
</file>