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279" r:id="rId6"/>
    <p:sldId id="257" r:id="rId7"/>
    <p:sldId id="260" r:id="rId8"/>
    <p:sldId id="261" r:id="rId9"/>
    <p:sldId id="262" r:id="rId10"/>
    <p:sldId id="263" r:id="rId11"/>
    <p:sldId id="264" r:id="rId12"/>
    <p:sldId id="267" r:id="rId13"/>
    <p:sldId id="271" r:id="rId14"/>
    <p:sldId id="272" r:id="rId15"/>
    <p:sldId id="273" r:id="rId16"/>
    <p:sldId id="282" r:id="rId17"/>
    <p:sldId id="274" r:id="rId18"/>
    <p:sldId id="275" r:id="rId19"/>
    <p:sldId id="276" r:id="rId20"/>
    <p:sldId id="277" r:id="rId21"/>
    <p:sldId id="278" r:id="rId22"/>
    <p:sldId id="283" r:id="rId23"/>
    <p:sldId id="284" r:id="rId24"/>
    <p:sldId id="285" r:id="rId25"/>
    <p:sldId id="286" r:id="rId26"/>
    <p:sldId id="287" r:id="rId27"/>
    <p:sldId id="290" r:id="rId28"/>
    <p:sldId id="288" r:id="rId29"/>
    <p:sldId id="289" r:id="rId30"/>
    <p:sldId id="281" r:id="rId31"/>
    <p:sldId id="280" r:id="rId32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90C6F-F506-4A21-B51E-735B08B71759}" v="104" dt="2020-11-18T18:29:17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2502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9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2CE995CA-7A4E-457D-969F-22710D4181F1}"/>
    <pc:docChg chg="custSel addSld modSld">
      <pc:chgData name="Steve Shellhammer" userId="0e71f22d-ee3e-49c0-82ff-dbc290af8082" providerId="ADAL" clId="{2CE995CA-7A4E-457D-969F-22710D4181F1}" dt="2020-10-21T14:38:49.742" v="163"/>
      <pc:docMkLst>
        <pc:docMk/>
      </pc:docMkLst>
      <pc:sldChg chg="modSp mod">
        <pc:chgData name="Steve Shellhammer" userId="0e71f22d-ee3e-49c0-82ff-dbc290af8082" providerId="ADAL" clId="{2CE995CA-7A4E-457D-969F-22710D4181F1}" dt="2020-10-21T14:34:39.872" v="136" actId="20577"/>
        <pc:sldMkLst>
          <pc:docMk/>
          <pc:sldMk cId="0" sldId="256"/>
        </pc:sldMkLst>
        <pc:spChg chg="mod">
          <ac:chgData name="Steve Shellhammer" userId="0e71f22d-ee3e-49c0-82ff-dbc290af8082" providerId="ADAL" clId="{2CE995CA-7A4E-457D-969F-22710D4181F1}" dt="2020-10-21T14:34:39.872" v="1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2CE995CA-7A4E-457D-969F-22710D4181F1}" dt="2020-10-21T14:38:49.742" v="163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2CE995CA-7A4E-457D-969F-22710D4181F1}" dt="2020-10-21T14:34:53.888" v="137" actId="47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add mod">
          <ac:chgData name="Steve Shellhammer" userId="0e71f22d-ee3e-49c0-82ff-dbc290af8082" providerId="ADAL" clId="{2CE995CA-7A4E-457D-969F-22710D4181F1}" dt="2020-10-21T14:38:49.742" v="163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new mod">
        <pc:chgData name="Steve Shellhammer" userId="0e71f22d-ee3e-49c0-82ff-dbc290af8082" providerId="ADAL" clId="{2CE995CA-7A4E-457D-969F-22710D4181F1}" dt="2020-10-21T14:36:28.735" v="159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2CE995CA-7A4E-457D-969F-22710D4181F1}" dt="2020-10-16T19:33:31.509" v="14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2CE995CA-7A4E-457D-969F-22710D4181F1}" dt="2020-10-21T14:36:28.735" v="159" actId="20577"/>
          <ac:spMkLst>
            <pc:docMk/>
            <pc:sldMk cId="2567567056" sldId="278"/>
            <ac:spMk id="3" creationId="{54DF28ED-E3EE-4C76-AC5F-58911260D9D2}"/>
          </ac:spMkLst>
        </pc:spChg>
      </pc:sldChg>
    </pc:docChg>
  </pc:docChgLst>
  <pc:docChgLst>
    <pc:chgData name="Steve Shellhammer" userId="0e71f22d-ee3e-49c0-82ff-dbc290af8082" providerId="ADAL" clId="{F569D8DC-50F6-40B1-A2AD-F29BFAB1C9CB}"/>
    <pc:docChg chg="undo custSel addSld delSld modSld">
      <pc:chgData name="Steve Shellhammer" userId="0e71f22d-ee3e-49c0-82ff-dbc290af8082" providerId="ADAL" clId="{F569D8DC-50F6-40B1-A2AD-F29BFAB1C9CB}" dt="2020-10-09T22:59:05.745" v="621" actId="1037"/>
      <pc:docMkLst>
        <pc:docMk/>
      </pc:docMkLst>
      <pc:sldChg chg="del">
        <pc:chgData name="Steve Shellhammer" userId="0e71f22d-ee3e-49c0-82ff-dbc290af8082" providerId="ADAL" clId="{F569D8DC-50F6-40B1-A2AD-F29BFAB1C9CB}" dt="2020-10-09T22:33:30.412" v="249" actId="47"/>
        <pc:sldMkLst>
          <pc:docMk/>
          <pc:sldMk cId="3145295876" sldId="265"/>
        </pc:sldMkLst>
      </pc:sldChg>
      <pc:sldChg chg="del">
        <pc:chgData name="Steve Shellhammer" userId="0e71f22d-ee3e-49c0-82ff-dbc290af8082" providerId="ADAL" clId="{F569D8DC-50F6-40B1-A2AD-F29BFAB1C9CB}" dt="2020-10-09T22:33:29.292" v="248" actId="47"/>
        <pc:sldMkLst>
          <pc:docMk/>
          <pc:sldMk cId="703943080" sldId="266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3402644004" sldId="268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1040341878" sldId="269"/>
        </pc:sldMkLst>
      </pc:sldChg>
      <pc:sldChg chg="delSp modSp new del mod">
        <pc:chgData name="Steve Shellhammer" userId="0e71f22d-ee3e-49c0-82ff-dbc290af8082" providerId="ADAL" clId="{F569D8DC-50F6-40B1-A2AD-F29BFAB1C9CB}" dt="2020-10-09T22:55:06.559" v="541" actId="47"/>
        <pc:sldMkLst>
          <pc:docMk/>
          <pc:sldMk cId="2468319443" sldId="270"/>
        </pc:sldMkLst>
        <pc:spChg chg="mod">
          <ac:chgData name="Steve Shellhammer" userId="0e71f22d-ee3e-49c0-82ff-dbc290af8082" providerId="ADAL" clId="{F569D8DC-50F6-40B1-A2AD-F29BFAB1C9CB}" dt="2020-10-09T22:10:17.555" v="10" actId="403"/>
          <ac:spMkLst>
            <pc:docMk/>
            <pc:sldMk cId="2468319443" sldId="270"/>
            <ac:spMk id="2" creationId="{7B1A85B0-16C5-4F07-9887-2B1A524F8623}"/>
          </ac:spMkLst>
        </pc:spChg>
        <pc:spChg chg="del">
          <ac:chgData name="Steve Shellhammer" userId="0e71f22d-ee3e-49c0-82ff-dbc290af8082" providerId="ADAL" clId="{F569D8DC-50F6-40B1-A2AD-F29BFAB1C9CB}" dt="2020-10-09T22:10:12.316" v="7" actId="478"/>
          <ac:spMkLst>
            <pc:docMk/>
            <pc:sldMk cId="2468319443" sldId="270"/>
            <ac:spMk id="3" creationId="{7BAF6FF9-8BEC-4D44-9B85-3F435851A433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33:51.010" v="251" actId="165"/>
        <pc:sldMkLst>
          <pc:docMk/>
          <pc:sldMk cId="1742488742" sldId="271"/>
        </pc:sldMkLst>
        <pc:spChg chg="mod">
          <ac:chgData name="Steve Shellhammer" userId="0e71f22d-ee3e-49c0-82ff-dbc290af8082" providerId="ADAL" clId="{F569D8DC-50F6-40B1-A2AD-F29BFAB1C9CB}" dt="2020-10-09T22:33:16.947" v="247" actId="14100"/>
          <ac:spMkLst>
            <pc:docMk/>
            <pc:sldMk cId="1742488742" sldId="271"/>
            <ac:spMk id="2" creationId="{E36B253B-0ABE-44E9-A1B9-C51964BB1704}"/>
          </ac:spMkLst>
        </pc:spChg>
        <pc:spChg chg="del">
          <ac:chgData name="Steve Shellhammer" userId="0e71f22d-ee3e-49c0-82ff-dbc290af8082" providerId="ADAL" clId="{F569D8DC-50F6-40B1-A2AD-F29BFAB1C9CB}" dt="2020-10-09T22:10:54.189" v="23" actId="478"/>
          <ac:spMkLst>
            <pc:docMk/>
            <pc:sldMk cId="1742488742" sldId="271"/>
            <ac:spMk id="3" creationId="{2525FE38-E0D1-4762-AD63-6A1554BEF8CE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8" creationId="{6794B893-70E5-46C8-88CC-55598A942056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0" creationId="{1138228B-C45F-4A0E-B174-F5139F7BC942}"/>
          </ac:spMkLst>
        </pc:spChg>
        <pc:spChg chg="add del mod">
          <ac:chgData name="Steve Shellhammer" userId="0e71f22d-ee3e-49c0-82ff-dbc290af8082" providerId="ADAL" clId="{F569D8DC-50F6-40B1-A2AD-F29BFAB1C9CB}" dt="2020-10-09T22:30:23.833" v="91" actId="21"/>
          <ac:spMkLst>
            <pc:docMk/>
            <pc:sldMk cId="1742488742" sldId="271"/>
            <ac:spMk id="12" creationId="{F3FB2928-A6C7-4E00-8AB7-89EA8715559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4" creationId="{3A585B7F-5F8A-4199-98C6-597C9701C94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6" creationId="{C1CE2F9D-CA8C-46F7-8549-C2BC9A6C73F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8" creationId="{BC532BDB-C0B7-4F13-B64B-411E798D261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0" creationId="{32BBBF6E-31C5-43E3-ADBD-7B1C67876264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2" creationId="{716F57D0-C5A9-4891-B38B-68C8EB940CA1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4" creationId="{E114F3CC-8C63-4E1C-85FF-20D9F8F81E99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6" creationId="{654AB1E8-001E-47A7-9005-AE5C69CDD1D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8" creationId="{4210B131-9CE8-444F-8F03-14CED46A8E95}"/>
          </ac:spMkLst>
        </pc:spChg>
        <pc:spChg chg="add mod">
          <ac:chgData name="Steve Shellhammer" userId="0e71f22d-ee3e-49c0-82ff-dbc290af8082" providerId="ADAL" clId="{F569D8DC-50F6-40B1-A2AD-F29BFAB1C9CB}" dt="2020-10-09T22:32:39.505" v="240" actId="1076"/>
          <ac:spMkLst>
            <pc:docMk/>
            <pc:sldMk cId="1742488742" sldId="271"/>
            <ac:spMk id="29" creationId="{EA2224C5-4A25-4103-B458-CF9D91E56CE4}"/>
          </ac:spMkLst>
        </pc:spChg>
        <pc:grpChg chg="add del mod">
          <ac:chgData name="Steve Shellhammer" userId="0e71f22d-ee3e-49c0-82ff-dbc290af8082" providerId="ADAL" clId="{F569D8DC-50F6-40B1-A2AD-F29BFAB1C9CB}" dt="2020-10-09T22:33:51.010" v="251" actId="165"/>
          <ac:grpSpMkLst>
            <pc:docMk/>
            <pc:sldMk cId="1742488742" sldId="271"/>
            <ac:grpSpMk id="30" creationId="{1543F3A9-7439-45F4-9974-521C3DF716A8}"/>
          </ac:grpSpMkLst>
        </pc:grpChg>
        <pc:picChg chg="mod topLvl">
          <ac:chgData name="Steve Shellhammer" userId="0e71f22d-ee3e-49c0-82ff-dbc290af8082" providerId="ADAL" clId="{F569D8DC-50F6-40B1-A2AD-F29BFAB1C9CB}" dt="2020-10-09T22:33:51.010" v="251" actId="165"/>
          <ac:picMkLst>
            <pc:docMk/>
            <pc:sldMk cId="1742488742" sldId="271"/>
            <ac:picMk id="7" creationId="{32A2B084-646F-404B-906B-47854BD029E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37:24.881" v="305" actId="1038"/>
        <pc:sldMkLst>
          <pc:docMk/>
          <pc:sldMk cId="4174096504" sldId="272"/>
        </pc:sldMkLst>
        <pc:spChg chg="mod">
          <ac:chgData name="Steve Shellhammer" userId="0e71f22d-ee3e-49c0-82ff-dbc290af8082" providerId="ADAL" clId="{F569D8DC-50F6-40B1-A2AD-F29BFAB1C9CB}" dt="2020-10-09T22:37:24.881" v="305" actId="1038"/>
          <ac:spMkLst>
            <pc:docMk/>
            <pc:sldMk cId="4174096504" sldId="27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8" creationId="{A73B4E8D-4411-4B69-88BE-11A8FAC18613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0" creationId="{31EB30F6-D80B-40DD-9AD1-ED694C394D3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2" creationId="{FBD01EFE-773C-4072-9FA4-FFF06D77FFC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4" creationId="{F23C23C9-E164-4A38-B941-1E1BECE7556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6" creationId="{2F8AEE93-526A-4792-A9AC-DF53DB500DFD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8" creationId="{818CD5B5-AC8C-4A6A-82FB-2481ACB6E0B6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0" creationId="{E0537874-FCAC-44F1-BE9E-1217C55AFAB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2" creationId="{6DBDA08E-6920-4D71-981B-27EA13AAA5E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4" creationId="{8E6C7B85-0946-4080-9D59-D58141CB011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6" creationId="{20714AE2-9D26-4283-BF3B-17EDA46D12D3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28" creationId="{4B4CCA8C-F1E6-43DA-A6F9-8AA87830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0" creationId="{65EC9428-C010-48A8-8AAF-E5ECFFBB324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2" creationId="{3DF010E9-64E6-4A3D-9280-A12B2131AC1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4" creationId="{37508C4A-A142-48D5-9DA9-CBC9C3EAF959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6" creationId="{AF7F1735-4733-480B-BDB9-B5260E3F459D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8" creationId="{6A46ED4F-9421-4DDB-B4D1-B703C984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0" creationId="{96140AD6-D13F-4693-90B1-471094E06FA2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2" creationId="{BD40F992-DE12-4121-AF39-BAC387ADA041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4" creationId="{E0831589-FB47-44AB-B6C2-86727548F31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6" creationId="{CBBBC374-FE5C-4093-A2CF-D3F36B23BF69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8" creationId="{E1234935-A104-40E8-95D9-04CD497C0E5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0" creationId="{DB9984DB-811E-4C80-A667-30C0D67C6E5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2" creationId="{00C0F476-0BDC-4C79-AEFC-68C637CC70B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4" creationId="{0CC5A386-DFD1-4A87-86CE-853F606A005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6" creationId="{C669D248-FFB1-42D1-8800-4E0E7887C3BF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8" creationId="{27E44F38-F907-4472-A1C3-F643A4C5A207}"/>
          </ac:spMkLst>
        </pc:spChg>
        <pc:spChg chg="add mod">
          <ac:chgData name="Steve Shellhammer" userId="0e71f22d-ee3e-49c0-82ff-dbc290af8082" providerId="ADAL" clId="{F569D8DC-50F6-40B1-A2AD-F29BFAB1C9CB}" dt="2020-10-09T22:37:15.137" v="303" actId="948"/>
          <ac:spMkLst>
            <pc:docMk/>
            <pc:sldMk cId="4174096504" sldId="272"/>
            <ac:spMk id="60" creationId="{6D258136-1545-4B59-898B-84E2B7533D83}"/>
          </ac:spMkLst>
        </pc:spChg>
        <pc:grpChg chg="add mod">
          <ac:chgData name="Steve Shellhammer" userId="0e71f22d-ee3e-49c0-82ff-dbc290af8082" providerId="ADAL" clId="{F569D8DC-50F6-40B1-A2AD-F29BFAB1C9CB}" dt="2020-10-09T22:36:55.549" v="299" actId="1076"/>
          <ac:grpSpMkLst>
            <pc:docMk/>
            <pc:sldMk cId="4174096504" sldId="272"/>
            <ac:grpSpMk id="59" creationId="{8D888FF7-AB4E-4E67-AAD3-0EFEF9CE946B}"/>
          </ac:grpSpMkLst>
        </pc:grpChg>
        <pc:picChg chg="mod">
          <ac:chgData name="Steve Shellhammer" userId="0e71f22d-ee3e-49c0-82ff-dbc290af8082" providerId="ADAL" clId="{F569D8DC-50F6-40B1-A2AD-F29BFAB1C9CB}" dt="2020-10-09T22:36:08.997" v="285" actId="164"/>
          <ac:picMkLst>
            <pc:docMk/>
            <pc:sldMk cId="4174096504" sldId="272"/>
            <ac:picMk id="3" creationId="{25EE7BE2-C453-401F-BB91-EB8BF6C1CC53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9:05.745" v="621" actId="1037"/>
        <pc:sldMkLst>
          <pc:docMk/>
          <pc:sldMk cId="1606912320" sldId="273"/>
        </pc:sldMkLst>
        <pc:spChg chg="mod">
          <ac:chgData name="Steve Shellhammer" userId="0e71f22d-ee3e-49c0-82ff-dbc290af8082" providerId="ADAL" clId="{F569D8DC-50F6-40B1-A2AD-F29BFAB1C9CB}" dt="2020-10-09T22:16:11.332" v="46" actId="14100"/>
          <ac:spMkLst>
            <pc:docMk/>
            <pc:sldMk cId="1606912320" sldId="273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" creationId="{A6DACAE9-C27A-4B72-A3A2-CBCB4C8E997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" creationId="{C516444B-EB9F-4785-BCB3-0BF435B3171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2" creationId="{E552B595-2A2C-47C5-B2F2-EED15BE91F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4" creationId="{C1947A36-3244-44E0-9A9C-433EE5F7A6A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6" creationId="{7F84A5F5-E705-4599-AC49-89E8ABBA01A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8" creationId="{B61AD36E-8E26-484D-8A7B-E55FD274B2B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0" creationId="{AB67D0C7-91EF-4FA2-9AB0-9A8F47D8D5F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2" creationId="{F8A1D016-4D41-400B-9684-2CBE4A96A521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4" creationId="{C180BB7A-0F70-4381-8F90-08AB7F585C7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6" creationId="{B1EA7A0B-E379-41DE-8875-D0EDF25D2A6A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28" creationId="{CE351A0F-4E54-4CAF-874B-5784858EC95F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0" creationId="{C4457D83-867F-4A85-8164-94FE447169D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2" creationId="{EBF2E88F-1AEA-4C12-B69C-8C605CE3AF1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4" creationId="{0B8B4CB0-6E6E-4299-BE8E-505AAC21F31E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6" creationId="{F71E4E60-EA53-4CBD-8702-3E44E27CB1D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38" creationId="{48C78ABB-7569-4A80-9266-D9515AA1280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0" creationId="{57D1A0E3-B196-4382-B281-A30602CAFD7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2" creationId="{211182AC-CF7F-442A-87C1-6200425F72A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4" creationId="{22212175-243E-4265-A697-7ECCB545C87E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6" creationId="{C9427FF1-9DAC-4B56-9F12-7E63F2D966D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8" creationId="{F49696EE-3926-4B36-B291-8B15943B30D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0" creationId="{22D9C1CE-64CC-4DAF-B3D3-9B4ED8C6752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2" creationId="{3BB6636C-8D0B-4CCB-94DE-B53E193C446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4" creationId="{58588C2B-04A6-4592-A291-883579301C2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6" creationId="{9CA3378A-78D3-480E-94EA-A8EF45F54D5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8" creationId="{7DBF56A8-1CA7-4F3A-8E2C-DC329B460CF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0" creationId="{A0718F63-91B5-4D88-853A-F4DFB6BA17A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2" creationId="{98AC7F5C-D090-4CE7-96F2-12EE88B6C8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4" creationId="{7908033A-09A5-4ADF-9C2E-3A913752FD1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6" creationId="{8F9D272F-AD9F-497C-9CBF-052B9BA4FC4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8" creationId="{B4068108-BEEC-4EA1-A8BD-71A1A0E9515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0" creationId="{FE690DE6-7CAB-47BE-897E-A3920A3FCE7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2" creationId="{0621636A-8DC0-4311-98BA-1A86BCB7B69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4" creationId="{818C4B44-E433-4C1F-BFDA-0DDC72B6346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6" creationId="{F6984AFF-56DF-4D98-A3BF-38D3BB4A8B9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8" creationId="{1F544447-BECF-4FFB-9645-BDF37E88B7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0" creationId="{A66F8C65-3E6A-410A-A5F5-413D4227215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2" creationId="{781B5E85-BC84-4A58-9AA0-F2CCDA27D7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4" creationId="{CA09139D-CEBA-41B3-B161-70F015781B5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6" creationId="{1D0D7795-1682-4CEE-B16E-013C286E09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8" creationId="{DB0FA843-D93F-4DA3-8DDC-B487F60B7FC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0" creationId="{78CC2963-86C8-4E08-A8F1-F89A887754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2" creationId="{F83FEE4B-7A91-4A2E-B7F9-1686802A31E8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4" creationId="{362D62D4-EF72-4A54-A6E7-190B3C3AED4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6" creationId="{BE84A610-EBBE-466F-91E0-A278512A861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8" creationId="{5F5DC738-E76C-460C-BAD9-D962D7B540F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0" creationId="{8A8A877A-2935-4564-876E-ECF35D0C30CF}"/>
          </ac:spMkLst>
        </pc:spChg>
        <pc:spChg chg="add mod">
          <ac:chgData name="Steve Shellhammer" userId="0e71f22d-ee3e-49c0-82ff-dbc290af8082" providerId="ADAL" clId="{F569D8DC-50F6-40B1-A2AD-F29BFAB1C9CB}" dt="2020-10-09T22:59:05.745" v="621" actId="1037"/>
          <ac:spMkLst>
            <pc:docMk/>
            <pc:sldMk cId="1606912320" sldId="273"/>
            <ac:spMk id="102" creationId="{0DF0174F-C942-465A-A43B-373ED318CB8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4" creationId="{2F46478F-4671-4379-BA7E-B0A559E7358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6" creationId="{86B656D6-0AEF-420C-8239-1D55E2E8E19B}"/>
          </ac:spMkLst>
        </pc:spChg>
        <pc:grpChg chg="add mod">
          <ac:chgData name="Steve Shellhammer" userId="0e71f22d-ee3e-49c0-82ff-dbc290af8082" providerId="ADAL" clId="{F569D8DC-50F6-40B1-A2AD-F29BFAB1C9CB}" dt="2020-10-09T22:48:12.853" v="405" actId="164"/>
          <ac:grpSpMkLst>
            <pc:docMk/>
            <pc:sldMk cId="1606912320" sldId="273"/>
            <ac:grpSpMk id="107" creationId="{2303D13A-BB74-4CBC-8B09-3E585FD71131}"/>
          </ac:grpSpMkLst>
        </pc:grpChg>
        <pc:picChg chg="mod">
          <ac:chgData name="Steve Shellhammer" userId="0e71f22d-ee3e-49c0-82ff-dbc290af8082" providerId="ADAL" clId="{F569D8DC-50F6-40B1-A2AD-F29BFAB1C9CB}" dt="2020-10-09T22:48:12.853" v="405" actId="164"/>
          <ac:picMkLst>
            <pc:docMk/>
            <pc:sldMk cId="1606912320" sldId="273"/>
            <ac:picMk id="3" creationId="{78BC0DE3-E6AB-4C06-9C35-82CC37776A5F}"/>
          </ac:picMkLst>
        </pc:picChg>
      </pc:sldChg>
      <pc:sldChg chg="addSp modSp add mod">
        <pc:chgData name="Steve Shellhammer" userId="0e71f22d-ee3e-49c0-82ff-dbc290af8082" providerId="ADAL" clId="{F569D8DC-50F6-40B1-A2AD-F29BFAB1C9CB}" dt="2020-10-09T22:50:42.687" v="448" actId="164"/>
        <pc:sldMkLst>
          <pc:docMk/>
          <pc:sldMk cId="4181186668" sldId="274"/>
        </pc:sldMkLst>
        <pc:spChg chg="mod">
          <ac:chgData name="Steve Shellhammer" userId="0e71f22d-ee3e-49c0-82ff-dbc290af8082" providerId="ADAL" clId="{F569D8DC-50F6-40B1-A2AD-F29BFAB1C9CB}" dt="2020-10-09T22:12:02.509" v="40" actId="20577"/>
          <ac:spMkLst>
            <pc:docMk/>
            <pc:sldMk cId="4181186668" sldId="274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8" creationId="{D39EF9C7-AA93-4DEB-AAB7-CDD32E6E75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0" creationId="{818C7FBE-E2D3-4B43-A3C4-6F3C989D27BF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2" creationId="{89FA1DEB-E3F4-44D3-A03A-965D98E95B77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4" creationId="{7B831550-76B5-4DCF-A62E-994BBE02B416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6" creationId="{3F6DB72A-EFAE-4DD8-AE74-7770E338CDCD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8" creationId="{C61049FC-7843-4DAB-83A6-3A017A0AB27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0" creationId="{40D84BEE-6C1C-4EE2-8D3E-532141BDC0C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2" creationId="{B6436909-7619-4FFD-B809-0F4F68113F5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4" creationId="{AA598977-C09F-407F-9A99-FA973A292AD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6" creationId="{9CC1731E-8781-4ED4-B0E9-01B97951502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8" creationId="{3AB8FA80-9A1E-4B0D-B6A1-D1FEB31ED2FE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0" creationId="{3E886948-7A6F-4F75-9BA4-2B4E59630880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2" creationId="{D55DB8C6-14A2-4FAD-BBA7-BFA24B8D266A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4" creationId="{7DBE1D35-CE98-492F-8AE9-59B13F5B9455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6" creationId="{72EABA33-1737-441F-B48E-774B4B8C1DC9}"/>
          </ac:spMkLst>
        </pc:spChg>
        <pc:grpChg chg="add mod">
          <ac:chgData name="Steve Shellhammer" userId="0e71f22d-ee3e-49c0-82ff-dbc290af8082" providerId="ADAL" clId="{F569D8DC-50F6-40B1-A2AD-F29BFAB1C9CB}" dt="2020-10-09T22:50:42.687" v="448" actId="164"/>
          <ac:grpSpMkLst>
            <pc:docMk/>
            <pc:sldMk cId="4181186668" sldId="274"/>
            <ac:grpSpMk id="37" creationId="{498FB23F-60DE-4052-894B-7ABEC144A085}"/>
          </ac:grpSpMkLst>
        </pc:grpChg>
        <pc:picChg chg="mod">
          <ac:chgData name="Steve Shellhammer" userId="0e71f22d-ee3e-49c0-82ff-dbc290af8082" providerId="ADAL" clId="{F569D8DC-50F6-40B1-A2AD-F29BFAB1C9CB}" dt="2020-10-09T22:50:42.687" v="448" actId="164"/>
          <ac:picMkLst>
            <pc:docMk/>
            <pc:sldMk cId="4181186668" sldId="274"/>
            <ac:picMk id="3" creationId="{D54FA92D-3544-4DFB-953A-17255180EE4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4:53.701" v="540" actId="404"/>
        <pc:sldMkLst>
          <pc:docMk/>
          <pc:sldMk cId="690000754" sldId="275"/>
        </pc:sldMkLst>
        <pc:spChg chg="mod">
          <ac:chgData name="Steve Shellhammer" userId="0e71f22d-ee3e-49c0-82ff-dbc290af8082" providerId="ADAL" clId="{F569D8DC-50F6-40B1-A2AD-F29BFAB1C9CB}" dt="2020-10-09T22:54:53.701" v="540" actId="404"/>
          <ac:spMkLst>
            <pc:docMk/>
            <pc:sldMk cId="690000754" sldId="275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" creationId="{3E597FC4-FC6E-494C-B37B-074D60A9581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0" creationId="{5CDE70DD-6C75-453D-827E-7A5FE1E1B5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2" creationId="{799DB82A-2F1D-43EF-AF5C-0593773DE3D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4" creationId="{AE4EF93E-FD5E-42EE-94F7-50E8A8A1B5B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6" creationId="{FD25F345-BA43-4703-9A94-BDFA409E145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8" creationId="{E37F8236-AC7C-4F65-A25E-A62B9D466030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0" creationId="{C70D740B-59F8-4B5C-92C8-AAD5FF0EC27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2" creationId="{2B7B2516-40D0-410F-881B-D999CFF2377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4" creationId="{A26656AB-5AF0-4701-A028-321A87A4E33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6" creationId="{E6939076-B3C6-403E-AC0C-2582EADC616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8" creationId="{FD570BEB-CA2E-4A39-8636-DECCD7A0431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0" creationId="{BB5A6CAF-F9B9-4CDF-B06C-9492641A9EF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2" creationId="{BB55653B-FE96-4CF7-A43B-BAC0C31D085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4" creationId="{C88E6566-D283-4330-A411-4B7372F742E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6" creationId="{FD0A27D0-05F7-4AB3-8B2F-19606B5CF1D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38" creationId="{66145A59-B49C-4B7E-A9CB-6FE297807F3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0" creationId="{EC06E0DF-DCFE-41FB-880C-32D83D889224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2" creationId="{89C02DD2-450E-48D3-9F9E-D165C7085F18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4" creationId="{1F9EBDFB-D36A-48E9-B150-266A357F329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6" creationId="{B6AEB3F9-23D4-4839-AE0C-204C5FEA93C2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8" creationId="{56B603B6-CB50-4F6F-94DB-8489910F261A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0" creationId="{5F9FA4C2-FA16-4CC0-92E2-263E18FCE713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2" creationId="{E78760E4-400D-4CDE-AE7D-D5F9D9D95F2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4" creationId="{837ADA51-4553-4F29-9877-37F02DF2D475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6" creationId="{894140F4-569C-4EEC-A00E-956A2012A02B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8" creationId="{55A7418E-AAC1-442C-9822-EE8C8E42D3F6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0" creationId="{A23955AB-21C8-4BAE-A072-984F46A1EAE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2" creationId="{E0415D46-7472-4E2B-9509-DEF8AF4ACEF1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4" creationId="{AC3325F4-EFC4-4220-AE40-FF49494FA9C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6" creationId="{D7034156-A3F4-4CF0-90EC-170CBEB55FB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68" creationId="{DF21D517-242C-4508-A16A-0BC3F5A63649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0" creationId="{D93DF571-1794-47C2-AB15-2A20B0A38B4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2" creationId="{1DAC1D97-7E3F-406A-AA4B-69BC1C1F7C8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4" creationId="{40736C4E-5979-46A9-9112-16E5895B82B7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6" creationId="{FD6CD989-71B6-4157-9B01-B803BE820DF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8" creationId="{E53AF843-782F-45EC-A62B-CA42628C9CD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0" creationId="{67418C60-71E6-42E7-99C1-3C213FF762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2" creationId="{933AC74D-30D5-4AA8-AD1A-D1F2D25A188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4" creationId="{8C5ECDC6-9758-4234-83EB-B3A64AD18D18}"/>
          </ac:spMkLst>
        </pc:spChg>
        <pc:spChg chg="add del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6" creationId="{830C9FF5-8587-4AD3-95DF-4FC46145A49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8" creationId="{FF2C9D13-EB14-433B-9BE6-80B6098544EA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90" creationId="{896F859E-D667-47CC-84F6-254F0177EEB2}"/>
          </ac:spMkLst>
        </pc:spChg>
        <pc:grpChg chg="add mod">
          <ac:chgData name="Steve Shellhammer" userId="0e71f22d-ee3e-49c0-82ff-dbc290af8082" providerId="ADAL" clId="{F569D8DC-50F6-40B1-A2AD-F29BFAB1C9CB}" dt="2020-10-09T22:54:48.618" v="538" actId="164"/>
          <ac:grpSpMkLst>
            <pc:docMk/>
            <pc:sldMk cId="690000754" sldId="275"/>
            <ac:grpSpMk id="91" creationId="{FBEB7996-5E57-415D-9533-94C051AFE768}"/>
          </ac:grpSpMkLst>
        </pc:grpChg>
        <pc:picChg chg="mod">
          <ac:chgData name="Steve Shellhammer" userId="0e71f22d-ee3e-49c0-82ff-dbc290af8082" providerId="ADAL" clId="{F569D8DC-50F6-40B1-A2AD-F29BFAB1C9CB}" dt="2020-10-09T22:54:48.618" v="538" actId="164"/>
          <ac:picMkLst>
            <pc:docMk/>
            <pc:sldMk cId="690000754" sldId="275"/>
            <ac:picMk id="3" creationId="{A178DE0C-DBA7-450F-AAC4-E1F9FCEFF2C6}"/>
          </ac:picMkLst>
        </pc:picChg>
      </pc:sldChg>
      <pc:sldChg chg="modSp new del mod">
        <pc:chgData name="Steve Shellhammer" userId="0e71f22d-ee3e-49c0-82ff-dbc290af8082" providerId="ADAL" clId="{F569D8DC-50F6-40B1-A2AD-F29BFAB1C9CB}" dt="2020-10-09T22:33:35.315" v="250" actId="47"/>
        <pc:sldMkLst>
          <pc:docMk/>
          <pc:sldMk cId="1473438861" sldId="276"/>
        </pc:sldMkLst>
        <pc:spChg chg="mod">
          <ac:chgData name="Steve Shellhammer" userId="0e71f22d-ee3e-49c0-82ff-dbc290af8082" providerId="ADAL" clId="{F569D8DC-50F6-40B1-A2AD-F29BFAB1C9CB}" dt="2020-10-09T22:32:31.103" v="238" actId="404"/>
          <ac:spMkLst>
            <pc:docMk/>
            <pc:sldMk cId="1473438861" sldId="276"/>
            <ac:spMk id="3" creationId="{2E499479-C7D8-4761-AA83-5B5696E98EDD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57:22.195" v="619" actId="14100"/>
        <pc:sldMkLst>
          <pc:docMk/>
          <pc:sldMk cId="2040439738" sldId="276"/>
        </pc:sldMkLst>
        <pc:spChg chg="mod">
          <ac:chgData name="Steve Shellhammer" userId="0e71f22d-ee3e-49c0-82ff-dbc290af8082" providerId="ADAL" clId="{F569D8DC-50F6-40B1-A2AD-F29BFAB1C9CB}" dt="2020-10-09T22:55:50.611" v="558" actId="20577"/>
          <ac:spMkLst>
            <pc:docMk/>
            <pc:sldMk cId="2040439738" sldId="276"/>
            <ac:spMk id="2" creationId="{7F4B820E-392E-4CBC-9B9E-F398971E6524}"/>
          </ac:spMkLst>
        </pc:spChg>
        <pc:spChg chg="del">
          <ac:chgData name="Steve Shellhammer" userId="0e71f22d-ee3e-49c0-82ff-dbc290af8082" providerId="ADAL" clId="{F569D8DC-50F6-40B1-A2AD-F29BFAB1C9CB}" dt="2020-10-09T22:55:53.568" v="559" actId="478"/>
          <ac:spMkLst>
            <pc:docMk/>
            <pc:sldMk cId="2040439738" sldId="276"/>
            <ac:spMk id="3" creationId="{57E1CB67-28D6-4DB7-ACA6-42A26E52D42E}"/>
          </ac:spMkLst>
        </pc:spChg>
        <pc:spChg chg="add mod">
          <ac:chgData name="Steve Shellhammer" userId="0e71f22d-ee3e-49c0-82ff-dbc290af8082" providerId="ADAL" clId="{F569D8DC-50F6-40B1-A2AD-F29BFAB1C9CB}" dt="2020-10-09T22:57:22.195" v="619" actId="14100"/>
          <ac:spMkLst>
            <pc:docMk/>
            <pc:sldMk cId="2040439738" sldId="276"/>
            <ac:spMk id="9" creationId="{8A30013E-7181-4020-83C3-C5458F445826}"/>
          </ac:spMkLst>
        </pc:spChg>
        <pc:graphicFrameChg chg="add mod modGraphic">
          <ac:chgData name="Steve Shellhammer" userId="0e71f22d-ee3e-49c0-82ff-dbc290af8082" providerId="ADAL" clId="{F569D8DC-50F6-40B1-A2AD-F29BFAB1C9CB}" dt="2020-10-09T22:56:45.081" v="584" actId="403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modSp new del mod">
        <pc:chgData name="Steve Shellhammer" userId="0e71f22d-ee3e-49c0-82ff-dbc290af8082" providerId="ADAL" clId="{F569D8DC-50F6-40B1-A2AD-F29BFAB1C9CB}" dt="2020-10-09T22:57:28.710" v="620" actId="47"/>
        <pc:sldMkLst>
          <pc:docMk/>
          <pc:sldMk cId="3033191245" sldId="277"/>
        </pc:sldMkLst>
        <pc:spChg chg="mod">
          <ac:chgData name="Steve Shellhammer" userId="0e71f22d-ee3e-49c0-82ff-dbc290af8082" providerId="ADAL" clId="{F569D8DC-50F6-40B1-A2AD-F29BFAB1C9CB}" dt="2020-10-09T22:57:10.192" v="616" actId="14100"/>
          <ac:spMkLst>
            <pc:docMk/>
            <pc:sldMk cId="3033191245" sldId="277"/>
            <ac:spMk id="3" creationId="{17D2D89C-F3F0-4580-9AC9-704E8C237486}"/>
          </ac:spMkLst>
        </pc:spChg>
      </pc:sldChg>
    </pc:docChg>
  </pc:docChgLst>
  <pc:docChgLst>
    <pc:chgData name="Steve Shellhammer" userId="0e71f22d-ee3e-49c0-82ff-dbc290af8082" providerId="ADAL" clId="{A8D05C7A-B936-48CB-8200-C1400FAE43EF}"/>
    <pc:docChg chg="custSel modSld modMainMaster">
      <pc:chgData name="Steve Shellhammer" userId="0e71f22d-ee3e-49c0-82ff-dbc290af8082" providerId="ADAL" clId="{A8D05C7A-B936-48CB-8200-C1400FAE43EF}" dt="2020-10-28T16:57:11.368" v="104"/>
      <pc:docMkLst>
        <pc:docMk/>
      </pc:docMkLst>
      <pc:sldChg chg="modSp mod">
        <pc:chgData name="Steve Shellhammer" userId="0e71f22d-ee3e-49c0-82ff-dbc290af8082" providerId="ADAL" clId="{A8D05C7A-B936-48CB-8200-C1400FAE43EF}" dt="2020-10-26T16:36:08.433" v="34" actId="1037"/>
        <pc:sldMkLst>
          <pc:docMk/>
          <pc:sldMk cId="0" sldId="256"/>
        </pc:sldMkLst>
        <pc:spChg chg="mod">
          <ac:chgData name="Steve Shellhammer" userId="0e71f22d-ee3e-49c0-82ff-dbc290af8082" providerId="ADAL" clId="{A8D05C7A-B936-48CB-8200-C1400FAE43EF}" dt="2020-10-26T16:34:01.602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8D05C7A-B936-48CB-8200-C1400FAE43EF}" dt="2020-10-26T16:34:09.462" v="2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8D05C7A-B936-48CB-8200-C1400FAE43EF}" dt="2020-10-26T16:36:08.433" v="34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Steve Shellhammer" userId="0e71f22d-ee3e-49c0-82ff-dbc290af8082" providerId="ADAL" clId="{A8D05C7A-B936-48CB-8200-C1400FAE43EF}" dt="2020-10-28T16:57:11.368" v="104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A8D05C7A-B936-48CB-8200-C1400FAE43EF}" dt="2020-10-28T16:57:11.368" v="104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del">
          <ac:chgData name="Steve Shellhammer" userId="0e71f22d-ee3e-49c0-82ff-dbc290af8082" providerId="ADAL" clId="{A8D05C7A-B936-48CB-8200-C1400FAE43EF}" dt="2020-10-26T16:36:25.026" v="35" actId="478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mod">
        <pc:chgData name="Steve Shellhammer" userId="0e71f22d-ee3e-49c0-82ff-dbc290af8082" providerId="ADAL" clId="{A8D05C7A-B936-48CB-8200-C1400FAE43EF}" dt="2020-10-26T16:39:10.015" v="95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A8D05C7A-B936-48CB-8200-C1400FAE43EF}" dt="2020-10-26T16:39:10.015" v="95" actId="20577"/>
          <ac:spMkLst>
            <pc:docMk/>
            <pc:sldMk cId="2567567056" sldId="278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A8D05C7A-B936-48CB-8200-C1400FAE43EF}" dt="2020-10-26T16:39:58.512" v="10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8D05C7A-B936-48CB-8200-C1400FAE43EF}" dt="2020-10-26T16:39:58.512" v="10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8D05C7A-B936-48CB-8200-C1400FAE43EF}" dt="2020-10-26T16:39:58.512" v="10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734068DB-54C7-4379-A02D-087E7405FD37}"/>
    <pc:docChg chg="undo custSel modSld">
      <pc:chgData name="Steve Shellhammer" userId="0e71f22d-ee3e-49c0-82ff-dbc290af8082" providerId="ADAL" clId="{734068DB-54C7-4379-A02D-087E7405FD37}" dt="2020-10-14T23:06:08.454" v="308"/>
      <pc:docMkLst>
        <pc:docMk/>
      </pc:docMkLst>
      <pc:sldChg chg="modSp mod">
        <pc:chgData name="Steve Shellhammer" userId="0e71f22d-ee3e-49c0-82ff-dbc290af8082" providerId="ADAL" clId="{734068DB-54C7-4379-A02D-087E7405FD37}" dt="2020-10-14T23:02:37.040" v="303" actId="20577"/>
        <pc:sldMkLst>
          <pc:docMk/>
          <pc:sldMk cId="0" sldId="256"/>
        </pc:sldMkLst>
        <pc:spChg chg="mod">
          <ac:chgData name="Steve Shellhammer" userId="0e71f22d-ee3e-49c0-82ff-dbc290af8082" providerId="ADAL" clId="{734068DB-54C7-4379-A02D-087E7405FD37}" dt="2020-10-14T23:02:37.040" v="3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34068DB-54C7-4379-A02D-087E7405FD37}" dt="2020-10-14T17:57:50.076" v="3" actId="20577"/>
        <pc:sldMkLst>
          <pc:docMk/>
          <pc:sldMk cId="3504662212" sldId="257"/>
        </pc:sldMkLst>
        <pc:spChg chg="mod">
          <ac:chgData name="Steve Shellhammer" userId="0e71f22d-ee3e-49c0-82ff-dbc290af8082" providerId="ADAL" clId="{734068DB-54C7-4379-A02D-087E7405FD37}" dt="2020-10-14T17:57:50.076" v="3" actId="20577"/>
          <ac:spMkLst>
            <pc:docMk/>
            <pc:sldMk cId="3504662212" sldId="257"/>
            <ac:spMk id="2" creationId="{1DE886E6-DEA9-46F3-8728-40FAEBC5C1F0}"/>
          </ac:spMkLst>
        </pc:spChg>
      </pc:sldChg>
      <pc:sldChg chg="modSp mod">
        <pc:chgData name="Steve Shellhammer" userId="0e71f22d-ee3e-49c0-82ff-dbc290af8082" providerId="ADAL" clId="{734068DB-54C7-4379-A02D-087E7405FD37}" dt="2020-10-14T22:48:43.436" v="263" actId="20577"/>
        <pc:sldMkLst>
          <pc:docMk/>
          <pc:sldMk cId="3047734888" sldId="260"/>
        </pc:sldMkLst>
        <pc:spChg chg="mod">
          <ac:chgData name="Steve Shellhammer" userId="0e71f22d-ee3e-49c0-82ff-dbc290af8082" providerId="ADAL" clId="{734068DB-54C7-4379-A02D-087E7405FD37}" dt="2020-10-14T22:48:43.436" v="263" actId="20577"/>
          <ac:spMkLst>
            <pc:docMk/>
            <pc:sldMk cId="3047734888" sldId="260"/>
            <ac:spMk id="8" creationId="{FBFC1A1F-A8E4-4822-9D14-A13135CF04AA}"/>
          </ac:spMkLst>
        </pc:spChg>
      </pc:sldChg>
      <pc:sldChg chg="modSp mod">
        <pc:chgData name="Steve Shellhammer" userId="0e71f22d-ee3e-49c0-82ff-dbc290af8082" providerId="ADAL" clId="{734068DB-54C7-4379-A02D-087E7405FD37}" dt="2020-10-14T21:46:57.292" v="262" actId="115"/>
        <pc:sldMkLst>
          <pc:docMk/>
          <pc:sldMk cId="2736632774" sldId="261"/>
        </pc:sldMkLst>
        <pc:spChg chg="mod">
          <ac:chgData name="Steve Shellhammer" userId="0e71f22d-ee3e-49c0-82ff-dbc290af8082" providerId="ADAL" clId="{734068DB-54C7-4379-A02D-087E7405FD37}" dt="2020-10-14T21:46:57.292" v="262" actId="115"/>
          <ac:spMkLst>
            <pc:docMk/>
            <pc:sldMk cId="2736632774" sldId="261"/>
            <ac:spMk id="3" creationId="{49BC3ABB-798F-4918-9726-9FE25534A486}"/>
          </ac:spMkLst>
        </pc:spChg>
      </pc:sldChg>
      <pc:sldChg chg="delSp modSp mod">
        <pc:chgData name="Steve Shellhammer" userId="0e71f22d-ee3e-49c0-82ff-dbc290af8082" providerId="ADAL" clId="{734068DB-54C7-4379-A02D-087E7405FD37}" dt="2020-10-14T21:30:12.241" v="20" actId="1076"/>
        <pc:sldMkLst>
          <pc:docMk/>
          <pc:sldMk cId="694721252" sldId="262"/>
        </pc:sldMkLst>
        <pc:picChg chg="del">
          <ac:chgData name="Steve Shellhammer" userId="0e71f22d-ee3e-49c0-82ff-dbc290af8082" providerId="ADAL" clId="{734068DB-54C7-4379-A02D-087E7405FD37}" dt="2020-10-14T21:29:18.213" v="5" actId="478"/>
          <ac:picMkLst>
            <pc:docMk/>
            <pc:sldMk cId="694721252" sldId="262"/>
            <ac:picMk id="7" creationId="{3A2D06A7-C982-4772-B57E-3AA061823BBA}"/>
          </ac:picMkLst>
        </pc:picChg>
        <pc:picChg chg="mod ord">
          <ac:chgData name="Steve Shellhammer" userId="0e71f22d-ee3e-49c0-82ff-dbc290af8082" providerId="ADAL" clId="{734068DB-54C7-4379-A02D-087E7405FD37}" dt="2020-10-14T21:30:12.241" v="20" actId="1076"/>
          <ac:picMkLst>
            <pc:docMk/>
            <pc:sldMk cId="694721252" sldId="262"/>
            <ac:picMk id="8" creationId="{84C6DA5D-E80C-4275-9D24-04EE7804442C}"/>
          </ac:picMkLst>
        </pc:picChg>
      </pc:sldChg>
      <pc:sldChg chg="delSp modSp mod">
        <pc:chgData name="Steve Shellhammer" userId="0e71f22d-ee3e-49c0-82ff-dbc290af8082" providerId="ADAL" clId="{734068DB-54C7-4379-A02D-087E7405FD37}" dt="2020-10-14T21:31:10.172" v="31" actId="167"/>
        <pc:sldMkLst>
          <pc:docMk/>
          <pc:sldMk cId="2787336469" sldId="263"/>
        </pc:sldMkLst>
        <pc:picChg chg="del">
          <ac:chgData name="Steve Shellhammer" userId="0e71f22d-ee3e-49c0-82ff-dbc290af8082" providerId="ADAL" clId="{734068DB-54C7-4379-A02D-087E7405FD37}" dt="2020-10-14T21:30:21.391" v="21" actId="478"/>
          <ac:picMkLst>
            <pc:docMk/>
            <pc:sldMk cId="2787336469" sldId="263"/>
            <ac:picMk id="7" creationId="{DE83D71A-2F50-4A81-BFF5-F352E937DC83}"/>
          </ac:picMkLst>
        </pc:picChg>
        <pc:picChg chg="mod ord">
          <ac:chgData name="Steve Shellhammer" userId="0e71f22d-ee3e-49c0-82ff-dbc290af8082" providerId="ADAL" clId="{734068DB-54C7-4379-A02D-087E7405FD37}" dt="2020-10-14T21:31:10.172" v="31" actId="167"/>
          <ac:picMkLst>
            <pc:docMk/>
            <pc:sldMk cId="2787336469" sldId="263"/>
            <ac:picMk id="8" creationId="{F00AB987-04C7-4569-BEB8-615DF033950C}"/>
          </ac:picMkLst>
        </pc:picChg>
      </pc:sldChg>
      <pc:sldChg chg="modSp mod">
        <pc:chgData name="Steve Shellhammer" userId="0e71f22d-ee3e-49c0-82ff-dbc290af8082" providerId="ADAL" clId="{734068DB-54C7-4379-A02D-087E7405FD37}" dt="2020-10-14T21:40:40.028" v="140" actId="20577"/>
        <pc:sldMkLst>
          <pc:docMk/>
          <pc:sldMk cId="382149807" sldId="264"/>
        </pc:sldMkLst>
        <pc:spChg chg="mod">
          <ac:chgData name="Steve Shellhammer" userId="0e71f22d-ee3e-49c0-82ff-dbc290af8082" providerId="ADAL" clId="{734068DB-54C7-4379-A02D-087E7405FD37}" dt="2020-10-14T21:38:18.069" v="117" actId="1076"/>
          <ac:spMkLst>
            <pc:docMk/>
            <pc:sldMk cId="382149807" sldId="264"/>
            <ac:spMk id="8" creationId="{2E70E45C-62EF-43BF-9453-B617D5CBF6F2}"/>
          </ac:spMkLst>
        </pc:spChg>
        <pc:spChg chg="mod">
          <ac:chgData name="Steve Shellhammer" userId="0e71f22d-ee3e-49c0-82ff-dbc290af8082" providerId="ADAL" clId="{734068DB-54C7-4379-A02D-087E7405FD37}" dt="2020-10-14T21:40:40.028" v="140" actId="20577"/>
          <ac:spMkLst>
            <pc:docMk/>
            <pc:sldMk cId="382149807" sldId="264"/>
            <ac:spMk id="9" creationId="{598235D6-AFD3-434A-8173-459E9ED4DBB6}"/>
          </ac:spMkLst>
        </pc:spChg>
        <pc:graphicFrameChg chg="mod modGraphic">
          <ac:chgData name="Steve Shellhammer" userId="0e71f22d-ee3e-49c0-82ff-dbc290af8082" providerId="ADAL" clId="{734068DB-54C7-4379-A02D-087E7405FD37}" dt="2020-10-14T21:39:42.125" v="135" actId="20577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mod">
        <pc:chgData name="Steve Shellhammer" userId="0e71f22d-ee3e-49c0-82ff-dbc290af8082" providerId="ADAL" clId="{734068DB-54C7-4379-A02D-087E7405FD37}" dt="2020-10-14T21:41:39.396" v="156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734068DB-54C7-4379-A02D-087E7405FD37}" dt="2020-10-14T21:41:01.789" v="142" actId="20577"/>
          <ac:spMkLst>
            <pc:docMk/>
            <pc:sldMk cId="1742488742" sldId="271"/>
            <ac:spMk id="18" creationId="{BC532BDB-C0B7-4F13-B64B-411E798D2612}"/>
          </ac:spMkLst>
        </pc:spChg>
        <pc:spChg chg="mod">
          <ac:chgData name="Steve Shellhammer" userId="0e71f22d-ee3e-49c0-82ff-dbc290af8082" providerId="ADAL" clId="{734068DB-54C7-4379-A02D-087E7405FD37}" dt="2020-10-14T21:41:05.773" v="146" actId="20577"/>
          <ac:spMkLst>
            <pc:docMk/>
            <pc:sldMk cId="1742488742" sldId="271"/>
            <ac:spMk id="20" creationId="{32BBBF6E-31C5-43E3-ADBD-7B1C67876264}"/>
          </ac:spMkLst>
        </pc:spChg>
        <pc:spChg chg="mod">
          <ac:chgData name="Steve Shellhammer" userId="0e71f22d-ee3e-49c0-82ff-dbc290af8082" providerId="ADAL" clId="{734068DB-54C7-4379-A02D-087E7405FD37}" dt="2020-10-14T21:41:25.547" v="152" actId="20577"/>
          <ac:spMkLst>
            <pc:docMk/>
            <pc:sldMk cId="1742488742" sldId="271"/>
            <ac:spMk id="26" creationId="{654AB1E8-001E-47A7-9005-AE5C69CDD1D2}"/>
          </ac:spMkLst>
        </pc:spChg>
        <pc:spChg chg="mod">
          <ac:chgData name="Steve Shellhammer" userId="0e71f22d-ee3e-49c0-82ff-dbc290af8082" providerId="ADAL" clId="{734068DB-54C7-4379-A02D-087E7405FD37}" dt="2020-10-14T21:41:28.270" v="154" actId="20577"/>
          <ac:spMkLst>
            <pc:docMk/>
            <pc:sldMk cId="1742488742" sldId="271"/>
            <ac:spMk id="28" creationId="{4210B131-9CE8-444F-8F03-14CED46A8E95}"/>
          </ac:spMkLst>
        </pc:spChg>
        <pc:spChg chg="mod">
          <ac:chgData name="Steve Shellhammer" userId="0e71f22d-ee3e-49c0-82ff-dbc290af8082" providerId="ADAL" clId="{734068DB-54C7-4379-A02D-087E7405FD37}" dt="2020-10-14T21:41:39.396" v="156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734068DB-54C7-4379-A02D-087E7405FD37}" dt="2020-10-14T21:42:53.343" v="178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734068DB-54C7-4379-A02D-087E7405FD37}" dt="2020-10-14T21:42:46.217" v="176" actId="1076"/>
          <ac:spMkLst>
            <pc:docMk/>
            <pc:sldMk cId="4174096504" sldId="272"/>
            <ac:spMk id="2" creationId="{E36B253B-0ABE-44E9-A1B9-C51964BB1704}"/>
          </ac:spMkLst>
        </pc:spChg>
        <pc:spChg chg="mod">
          <ac:chgData name="Steve Shellhammer" userId="0e71f22d-ee3e-49c0-82ff-dbc290af8082" providerId="ADAL" clId="{734068DB-54C7-4379-A02D-087E7405FD37}" dt="2020-10-14T21:42:11.181" v="158" actId="20577"/>
          <ac:spMkLst>
            <pc:docMk/>
            <pc:sldMk cId="4174096504" sldId="272"/>
            <ac:spMk id="16" creationId="{2F8AEE93-526A-4792-A9AC-DF53DB500DFD}"/>
          </ac:spMkLst>
        </pc:spChg>
        <pc:spChg chg="mod">
          <ac:chgData name="Steve Shellhammer" userId="0e71f22d-ee3e-49c0-82ff-dbc290af8082" providerId="ADAL" clId="{734068DB-54C7-4379-A02D-087E7405FD37}" dt="2020-10-14T21:42:14.159" v="160" actId="20577"/>
          <ac:spMkLst>
            <pc:docMk/>
            <pc:sldMk cId="4174096504" sldId="272"/>
            <ac:spMk id="18" creationId="{818CD5B5-AC8C-4A6A-82FB-2481ACB6E0B6}"/>
          </ac:spMkLst>
        </pc:spChg>
        <pc:spChg chg="mod">
          <ac:chgData name="Steve Shellhammer" userId="0e71f22d-ee3e-49c0-82ff-dbc290af8082" providerId="ADAL" clId="{734068DB-54C7-4379-A02D-087E7405FD37}" dt="2020-10-14T21:42:17.883" v="162" actId="20577"/>
          <ac:spMkLst>
            <pc:docMk/>
            <pc:sldMk cId="4174096504" sldId="272"/>
            <ac:spMk id="24" creationId="{8E6C7B85-0946-4080-9D59-D58141CB011C}"/>
          </ac:spMkLst>
        </pc:spChg>
        <pc:spChg chg="mod">
          <ac:chgData name="Steve Shellhammer" userId="0e71f22d-ee3e-49c0-82ff-dbc290af8082" providerId="ADAL" clId="{734068DB-54C7-4379-A02D-087E7405FD37}" dt="2020-10-14T21:42:20.604" v="164" actId="20577"/>
          <ac:spMkLst>
            <pc:docMk/>
            <pc:sldMk cId="4174096504" sldId="272"/>
            <ac:spMk id="26" creationId="{20714AE2-9D26-4283-BF3B-17EDA46D12D3}"/>
          </ac:spMkLst>
        </pc:spChg>
        <pc:spChg chg="mod">
          <ac:chgData name="Steve Shellhammer" userId="0e71f22d-ee3e-49c0-82ff-dbc290af8082" providerId="ADAL" clId="{734068DB-54C7-4379-A02D-087E7405FD37}" dt="2020-10-14T21:42:22.876" v="166" actId="20577"/>
          <ac:spMkLst>
            <pc:docMk/>
            <pc:sldMk cId="4174096504" sldId="272"/>
            <ac:spMk id="48" creationId="{E1234935-A104-40E8-95D9-04CD497C0E57}"/>
          </ac:spMkLst>
        </pc:spChg>
        <pc:spChg chg="mod">
          <ac:chgData name="Steve Shellhammer" userId="0e71f22d-ee3e-49c0-82ff-dbc290af8082" providerId="ADAL" clId="{734068DB-54C7-4379-A02D-087E7405FD37}" dt="2020-10-14T21:42:25.420" v="168" actId="20577"/>
          <ac:spMkLst>
            <pc:docMk/>
            <pc:sldMk cId="4174096504" sldId="272"/>
            <ac:spMk id="50" creationId="{DB9984DB-811E-4C80-A667-30C0D67C6E54}"/>
          </ac:spMkLst>
        </pc:spChg>
        <pc:spChg chg="mod">
          <ac:chgData name="Steve Shellhammer" userId="0e71f22d-ee3e-49c0-82ff-dbc290af8082" providerId="ADAL" clId="{734068DB-54C7-4379-A02D-087E7405FD37}" dt="2020-10-14T21:42:28.252" v="170" actId="20577"/>
          <ac:spMkLst>
            <pc:docMk/>
            <pc:sldMk cId="4174096504" sldId="272"/>
            <ac:spMk id="56" creationId="{C669D248-FFB1-42D1-8800-4E0E7887C3BF}"/>
          </ac:spMkLst>
        </pc:spChg>
        <pc:spChg chg="mod">
          <ac:chgData name="Steve Shellhammer" userId="0e71f22d-ee3e-49c0-82ff-dbc290af8082" providerId="ADAL" clId="{734068DB-54C7-4379-A02D-087E7405FD37}" dt="2020-10-14T21:42:53.343" v="178" actId="20577"/>
          <ac:spMkLst>
            <pc:docMk/>
            <pc:sldMk cId="4174096504" sldId="272"/>
            <ac:spMk id="58" creationId="{27E44F38-F907-4472-A1C3-F643A4C5A207}"/>
          </ac:spMkLst>
        </pc:spChg>
        <pc:spChg chg="mod">
          <ac:chgData name="Steve Shellhammer" userId="0e71f22d-ee3e-49c0-82ff-dbc290af8082" providerId="ADAL" clId="{734068DB-54C7-4379-A02D-087E7405FD37}" dt="2020-10-14T21:42:41.174" v="175" actId="14100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734068DB-54C7-4379-A02D-087E7405FD37}" dt="2020-10-14T23:00:43.716" v="296" actId="207"/>
        <pc:sldMkLst>
          <pc:docMk/>
          <pc:sldMk cId="1606912320" sldId="273"/>
        </pc:sldMkLst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734068DB-54C7-4379-A02D-087E7405FD37}" dt="2020-10-14T22:58:59.106" v="287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734068DB-54C7-4379-A02D-087E7405FD37}" dt="2020-10-14T22:58:47.041" v="281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734068DB-54C7-4379-A02D-087E7405FD37}" dt="2020-10-14T22:58:56.432" v="285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734068DB-54C7-4379-A02D-087E7405FD37}" dt="2020-10-14T22:58:52.213" v="283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734068DB-54C7-4379-A02D-087E7405FD37}" dt="2020-10-14T22:59:52.936" v="293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734068DB-54C7-4379-A02D-087E7405FD37}" dt="2020-10-14T22:59:46.843" v="29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734068DB-54C7-4379-A02D-087E7405FD37}" dt="2020-10-14T22:59:49.832" v="292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734068DB-54C7-4379-A02D-087E7405FD37}" dt="2020-10-14T22:59:44.760" v="290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5" creationId="{0DF0174F-C942-465A-A43B-373ED318CB8D}"/>
          </ac:spMkLst>
        </pc:spChg>
        <pc:spChg chg="del">
          <ac:chgData name="Steve Shellhammer" userId="0e71f22d-ee3e-49c0-82ff-dbc290af8082" providerId="ADAL" clId="{734068DB-54C7-4379-A02D-087E7405FD37}" dt="2020-10-14T22:55:00.164" v="271" actId="478"/>
          <ac:spMkLst>
            <pc:docMk/>
            <pc:sldMk cId="1606912320" sldId="273"/>
            <ac:spMk id="16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6.467" v="265" actId="478"/>
          <ac:spMkLst>
            <pc:docMk/>
            <pc:sldMk cId="1606912320" sldId="273"/>
            <ac:spMk id="169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5.363" v="273" actId="478"/>
          <ac:spMkLst>
            <pc:docMk/>
            <pc:sldMk cId="1606912320" sldId="273"/>
            <ac:spMk id="170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9.269" v="266" actId="478"/>
          <ac:spMkLst>
            <pc:docMk/>
            <pc:sldMk cId="1606912320" sldId="273"/>
            <ac:spMk id="171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7.748" v="270" actId="478"/>
          <ac:spMkLst>
            <pc:docMk/>
            <pc:sldMk cId="1606912320" sldId="273"/>
            <ac:spMk id="172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3.498" v="264" actId="478"/>
          <ac:spMkLst>
            <pc:docMk/>
            <pc:sldMk cId="1606912320" sldId="273"/>
            <ac:spMk id="173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3.107" v="272" actId="478"/>
          <ac:spMkLst>
            <pc:docMk/>
            <pc:sldMk cId="1606912320" sldId="273"/>
            <ac:spMk id="174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4.483" v="269" actId="478"/>
          <ac:spMkLst>
            <pc:docMk/>
            <pc:sldMk cId="1606912320" sldId="273"/>
            <ac:spMk id="175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6.320" v="294" actId="478"/>
          <ac:spMkLst>
            <pc:docMk/>
            <pc:sldMk cId="1606912320" sldId="273"/>
            <ac:spMk id="176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9.747" v="274" actId="478"/>
          <ac:spMkLst>
            <pc:docMk/>
            <pc:sldMk cId="1606912320" sldId="273"/>
            <ac:spMk id="177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12.419" v="275" actId="478"/>
          <ac:spMkLst>
            <pc:docMk/>
            <pc:sldMk cId="1606912320" sldId="273"/>
            <ac:spMk id="17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9.574" v="295" actId="478"/>
          <ac:spMkLst>
            <pc:docMk/>
            <pc:sldMk cId="1606912320" sldId="273"/>
            <ac:spMk id="179" creationId="{00000000-0000-0000-0000-000000000000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2" creationId="{48C78ABB-7569-4A80-9266-D9515AA1280E}"/>
          </ac:spMkLst>
        </pc:spChg>
        <pc:grpChg chg="add del mod">
          <ac:chgData name="Steve Shellhammer" userId="0e71f22d-ee3e-49c0-82ff-dbc290af8082" providerId="ADAL" clId="{734068DB-54C7-4379-A02D-087E7405FD37}" dt="2020-10-14T22:54:52.496" v="268" actId="47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734068DB-54C7-4379-A02D-087E7405FD37}" dt="2020-10-14T23:01:34.209" v="299" actId="1035"/>
        <pc:sldMkLst>
          <pc:docMk/>
          <pc:sldMk cId="4181186668" sldId="274"/>
        </pc:sldMkLst>
        <pc:spChg chg="mod">
          <ac:chgData name="Steve Shellhammer" userId="0e71f22d-ee3e-49c0-82ff-dbc290af8082" providerId="ADAL" clId="{734068DB-54C7-4379-A02D-087E7405FD37}" dt="2020-10-14T23:01:28.374" v="298" actId="1036"/>
          <ac:spMkLst>
            <pc:docMk/>
            <pc:sldMk cId="4181186668" sldId="274"/>
            <ac:spMk id="12" creationId="{89FA1DEB-E3F4-44D3-A03A-965D98E95B77}"/>
          </ac:spMkLst>
        </pc:spChg>
        <pc:spChg chg="mod">
          <ac:chgData name="Steve Shellhammer" userId="0e71f22d-ee3e-49c0-82ff-dbc290af8082" providerId="ADAL" clId="{734068DB-54C7-4379-A02D-087E7405FD37}" dt="2020-10-14T21:45:00.139" v="223" actId="20577"/>
          <ac:spMkLst>
            <pc:docMk/>
            <pc:sldMk cId="4181186668" sldId="274"/>
            <ac:spMk id="16" creationId="{3F6DB72A-EFAE-4DD8-AE74-7770E338CDCD}"/>
          </ac:spMkLst>
        </pc:spChg>
        <pc:spChg chg="mod">
          <ac:chgData name="Steve Shellhammer" userId="0e71f22d-ee3e-49c0-82ff-dbc290af8082" providerId="ADAL" clId="{734068DB-54C7-4379-A02D-087E7405FD37}" dt="2020-10-14T21:45:02.922" v="225" actId="20577"/>
          <ac:spMkLst>
            <pc:docMk/>
            <pc:sldMk cId="4181186668" sldId="274"/>
            <ac:spMk id="18" creationId="{C61049FC-7843-4DAB-83A6-3A017A0AB278}"/>
          </ac:spMkLst>
        </pc:spChg>
        <pc:spChg chg="mod">
          <ac:chgData name="Steve Shellhammer" userId="0e71f22d-ee3e-49c0-82ff-dbc290af8082" providerId="ADAL" clId="{734068DB-54C7-4379-A02D-087E7405FD37}" dt="2020-10-14T21:45:05.947" v="227" actId="20577"/>
          <ac:spMkLst>
            <pc:docMk/>
            <pc:sldMk cId="4181186668" sldId="274"/>
            <ac:spMk id="24" creationId="{AA598977-C09F-407F-9A99-FA973A292ADB}"/>
          </ac:spMkLst>
        </pc:spChg>
        <pc:spChg chg="mod">
          <ac:chgData name="Steve Shellhammer" userId="0e71f22d-ee3e-49c0-82ff-dbc290af8082" providerId="ADAL" clId="{734068DB-54C7-4379-A02D-087E7405FD37}" dt="2020-10-14T21:45:08.685" v="229" actId="20577"/>
          <ac:spMkLst>
            <pc:docMk/>
            <pc:sldMk cId="4181186668" sldId="274"/>
            <ac:spMk id="26" creationId="{9CC1731E-8781-4ED4-B0E9-01B979515024}"/>
          </ac:spMkLst>
        </pc:spChg>
        <pc:spChg chg="mod">
          <ac:chgData name="Steve Shellhammer" userId="0e71f22d-ee3e-49c0-82ff-dbc290af8082" providerId="ADAL" clId="{734068DB-54C7-4379-A02D-087E7405FD37}" dt="2020-10-14T23:01:34.209" v="299" actId="1035"/>
          <ac:spMkLst>
            <pc:docMk/>
            <pc:sldMk cId="4181186668" sldId="274"/>
            <ac:spMk id="30" creationId="{3E886948-7A6F-4F75-9BA4-2B4E59630880}"/>
          </ac:spMkLst>
        </pc:spChg>
      </pc:sldChg>
      <pc:sldChg chg="modSp mod">
        <pc:chgData name="Steve Shellhammer" userId="0e71f22d-ee3e-49c0-82ff-dbc290af8082" providerId="ADAL" clId="{734068DB-54C7-4379-A02D-087E7405FD37}" dt="2020-10-14T21:45:35.099" v="245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734068DB-54C7-4379-A02D-087E7405FD37}" dt="2020-10-14T21:45:14.539" v="231" actId="20577"/>
          <ac:spMkLst>
            <pc:docMk/>
            <pc:sldMk cId="690000754" sldId="275"/>
            <ac:spMk id="16" creationId="{FD25F345-BA43-4703-9A94-BDFA409E145E}"/>
          </ac:spMkLst>
        </pc:spChg>
        <pc:spChg chg="mod">
          <ac:chgData name="Steve Shellhammer" userId="0e71f22d-ee3e-49c0-82ff-dbc290af8082" providerId="ADAL" clId="{734068DB-54C7-4379-A02D-087E7405FD37}" dt="2020-10-14T21:45:17.804" v="233" actId="20577"/>
          <ac:spMkLst>
            <pc:docMk/>
            <pc:sldMk cId="690000754" sldId="275"/>
            <ac:spMk id="18" creationId="{E37F8236-AC7C-4F65-A25E-A62B9D466030}"/>
          </ac:spMkLst>
        </pc:spChg>
        <pc:spChg chg="mod">
          <ac:chgData name="Steve Shellhammer" userId="0e71f22d-ee3e-49c0-82ff-dbc290af8082" providerId="ADAL" clId="{734068DB-54C7-4379-A02D-087E7405FD37}" dt="2020-10-14T21:45:20.346" v="235" actId="20577"/>
          <ac:spMkLst>
            <pc:docMk/>
            <pc:sldMk cId="690000754" sldId="275"/>
            <ac:spMk id="24" creationId="{A26656AB-5AF0-4701-A028-321A87A4E33B}"/>
          </ac:spMkLst>
        </pc:spChg>
        <pc:spChg chg="mod">
          <ac:chgData name="Steve Shellhammer" userId="0e71f22d-ee3e-49c0-82ff-dbc290af8082" providerId="ADAL" clId="{734068DB-54C7-4379-A02D-087E7405FD37}" dt="2020-10-14T21:45:23.050" v="237" actId="20577"/>
          <ac:spMkLst>
            <pc:docMk/>
            <pc:sldMk cId="690000754" sldId="275"/>
            <ac:spMk id="26" creationId="{E6939076-B3C6-403E-AC0C-2582EADC616E}"/>
          </ac:spMkLst>
        </pc:spChg>
        <pc:spChg chg="mod">
          <ac:chgData name="Steve Shellhammer" userId="0e71f22d-ee3e-49c0-82ff-dbc290af8082" providerId="ADAL" clId="{734068DB-54C7-4379-A02D-087E7405FD37}" dt="2020-10-14T21:45:26.092" v="239" actId="20577"/>
          <ac:spMkLst>
            <pc:docMk/>
            <pc:sldMk cId="690000754" sldId="275"/>
            <ac:spMk id="72" creationId="{1DAC1D97-7E3F-406A-AA4B-69BC1C1F7C8E}"/>
          </ac:spMkLst>
        </pc:spChg>
        <pc:spChg chg="mod">
          <ac:chgData name="Steve Shellhammer" userId="0e71f22d-ee3e-49c0-82ff-dbc290af8082" providerId="ADAL" clId="{734068DB-54C7-4379-A02D-087E7405FD37}" dt="2020-10-14T21:45:28.811" v="241" actId="20577"/>
          <ac:spMkLst>
            <pc:docMk/>
            <pc:sldMk cId="690000754" sldId="275"/>
            <ac:spMk id="74" creationId="{40736C4E-5979-46A9-9112-16E5895B82B7}"/>
          </ac:spMkLst>
        </pc:spChg>
        <pc:spChg chg="mod">
          <ac:chgData name="Steve Shellhammer" userId="0e71f22d-ee3e-49c0-82ff-dbc290af8082" providerId="ADAL" clId="{734068DB-54C7-4379-A02D-087E7405FD37}" dt="2020-10-14T21:45:32.268" v="243" actId="20577"/>
          <ac:spMkLst>
            <pc:docMk/>
            <pc:sldMk cId="690000754" sldId="275"/>
            <ac:spMk id="80" creationId="{67418C60-71E6-42E7-99C1-3C213FF762F4}"/>
          </ac:spMkLst>
        </pc:spChg>
        <pc:spChg chg="mod">
          <ac:chgData name="Steve Shellhammer" userId="0e71f22d-ee3e-49c0-82ff-dbc290af8082" providerId="ADAL" clId="{734068DB-54C7-4379-A02D-087E7405FD37}" dt="2020-10-14T21:45:35.099" v="245" actId="20577"/>
          <ac:spMkLst>
            <pc:docMk/>
            <pc:sldMk cId="690000754" sldId="275"/>
            <ac:spMk id="82" creationId="{933AC74D-30D5-4AA8-AD1A-D1F2D25A1882}"/>
          </ac:spMkLst>
        </pc:spChg>
      </pc:sldChg>
      <pc:sldChg chg="modSp mod">
        <pc:chgData name="Steve Shellhammer" userId="0e71f22d-ee3e-49c0-82ff-dbc290af8082" providerId="ADAL" clId="{734068DB-54C7-4379-A02D-087E7405FD37}" dt="2020-10-14T21:45:52.363" v="255" actId="20577"/>
        <pc:sldMkLst>
          <pc:docMk/>
          <pc:sldMk cId="2040439738" sldId="276"/>
        </pc:sldMkLst>
        <pc:spChg chg="mod">
          <ac:chgData name="Steve Shellhammer" userId="0e71f22d-ee3e-49c0-82ff-dbc290af8082" providerId="ADAL" clId="{734068DB-54C7-4379-A02D-087E7405FD37}" dt="2020-10-14T21:45:52.363" v="255" actId="20577"/>
          <ac:spMkLst>
            <pc:docMk/>
            <pc:sldMk cId="2040439738" sldId="276"/>
            <ac:spMk id="9" creationId="{8A30013E-7181-4020-83C3-C5458F445826}"/>
          </ac:spMkLst>
        </pc:spChg>
        <pc:graphicFrameChg chg="modGraphic">
          <ac:chgData name="Steve Shellhammer" userId="0e71f22d-ee3e-49c0-82ff-dbc290af8082" providerId="ADAL" clId="{734068DB-54C7-4379-A02D-087E7405FD37}" dt="2020-10-14T21:45:45.610" v="247" actId="20577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addSp delSp modSp mod">
        <pc:chgData name="Steve Shellhammer" userId="0e71f22d-ee3e-49c0-82ff-dbc290af8082" providerId="ADAL" clId="{734068DB-54C7-4379-A02D-087E7405FD37}" dt="2020-10-14T23:06:08.454" v="308"/>
        <pc:sldMkLst>
          <pc:docMk/>
          <pc:sldMk cId="509101482" sldId="277"/>
        </pc:sldMkLst>
        <pc:spChg chg="mod">
          <ac:chgData name="Steve Shellhammer" userId="0e71f22d-ee3e-49c0-82ff-dbc290af8082" providerId="ADAL" clId="{734068DB-54C7-4379-A02D-087E7405FD37}" dt="2020-10-14T21:46:09.003" v="260" actId="20577"/>
          <ac:spMkLst>
            <pc:docMk/>
            <pc:sldMk cId="509101482" sldId="277"/>
            <ac:spMk id="3" creationId="{E1FB5D8E-4BBB-4C24-89F1-3E29ED8AAEA7}"/>
          </ac:spMkLst>
        </pc:spChg>
        <pc:graphicFrameChg chg="add mod">
          <ac:chgData name="Steve Shellhammer" userId="0e71f22d-ee3e-49c0-82ff-dbc290af8082" providerId="ADAL" clId="{734068DB-54C7-4379-A02D-087E7405FD37}" dt="2020-10-14T23:06:08.454" v="30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del mod">
          <ac:chgData name="Steve Shellhammer" userId="0e71f22d-ee3e-49c0-82ff-dbc290af8082" providerId="ADAL" clId="{734068DB-54C7-4379-A02D-087E7405FD37}" dt="2020-10-14T21:46:01.998" v="256" actId="478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23126235-1F83-477A-A8DB-DEA4B1A4B96C}"/>
    <pc:docChg chg="undo custSel addSld delSld modSld">
      <pc:chgData name="Steve Shellhammer" userId="0e71f22d-ee3e-49c0-82ff-dbc290af8082" providerId="ADAL" clId="{23126235-1F83-477A-A8DB-DEA4B1A4B96C}" dt="2020-10-08T21:44:24.448" v="4852" actId="115"/>
      <pc:docMkLst>
        <pc:docMk/>
      </pc:docMkLst>
      <pc:sldChg chg="modSp mod">
        <pc:chgData name="Steve Shellhammer" userId="0e71f22d-ee3e-49c0-82ff-dbc290af8082" providerId="ADAL" clId="{23126235-1F83-477A-A8DB-DEA4B1A4B96C}" dt="2020-10-08T16:43:15.191" v="1245" actId="20577"/>
        <pc:sldMkLst>
          <pc:docMk/>
          <pc:sldMk cId="0" sldId="256"/>
        </pc:sldMkLst>
        <pc:spChg chg="mod">
          <ac:chgData name="Steve Shellhammer" userId="0e71f22d-ee3e-49c0-82ff-dbc290af8082" providerId="ADAL" clId="{23126235-1F83-477A-A8DB-DEA4B1A4B96C}" dt="2020-10-07T22:57:14.598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23126235-1F83-477A-A8DB-DEA4B1A4B96C}" dt="2020-10-07T22:56:50.79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23126235-1F83-477A-A8DB-DEA4B1A4B96C}" dt="2020-10-08T16:43:15.191" v="1245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18:34:41.721" v="1733" actId="255"/>
        <pc:sldMkLst>
          <pc:docMk/>
          <pc:sldMk cId="3504662212" sldId="257"/>
        </pc:sldMkLst>
        <pc:spChg chg="mod">
          <ac:chgData name="Steve Shellhammer" userId="0e71f22d-ee3e-49c0-82ff-dbc290af8082" providerId="ADAL" clId="{23126235-1F83-477A-A8DB-DEA4B1A4B96C}" dt="2020-10-07T23:20:10.814" v="114" actId="403"/>
          <ac:spMkLst>
            <pc:docMk/>
            <pc:sldMk cId="3504662212" sldId="257"/>
            <ac:spMk id="2" creationId="{1DE886E6-DEA9-46F3-8728-40FAEBC5C1F0}"/>
          </ac:spMkLst>
        </pc:spChg>
        <pc:spChg chg="del mod">
          <ac:chgData name="Steve Shellhammer" userId="0e71f22d-ee3e-49c0-82ff-dbc290af8082" providerId="ADAL" clId="{23126235-1F83-477A-A8DB-DEA4B1A4B96C}" dt="2020-10-07T22:58:48.950" v="100" actId="478"/>
          <ac:spMkLst>
            <pc:docMk/>
            <pc:sldMk cId="3504662212" sldId="257"/>
            <ac:spMk id="3" creationId="{B60F9ED6-69D4-48D5-9AF9-813C5BA6769D}"/>
          </ac:spMkLst>
        </pc:spChg>
        <pc:spChg chg="add del mod">
          <ac:chgData name="Steve Shellhammer" userId="0e71f22d-ee3e-49c0-82ff-dbc290af8082" providerId="ADAL" clId="{23126235-1F83-477A-A8DB-DEA4B1A4B96C}" dt="2020-10-07T22:58:52.391" v="101" actId="478"/>
          <ac:spMkLst>
            <pc:docMk/>
            <pc:sldMk cId="3504662212" sldId="257"/>
            <ac:spMk id="8" creationId="{261E7C47-5987-46C6-80E9-FF5D383BF408}"/>
          </ac:spMkLst>
        </pc:spChg>
        <pc:spChg chg="add mod">
          <ac:chgData name="Steve Shellhammer" userId="0e71f22d-ee3e-49c0-82ff-dbc290af8082" providerId="ADAL" clId="{23126235-1F83-477A-A8DB-DEA4B1A4B96C}" dt="2020-10-08T18:34:41.721" v="1733" actId="255"/>
          <ac:spMkLst>
            <pc:docMk/>
            <pc:sldMk cId="3504662212" sldId="257"/>
            <ac:spMk id="10" creationId="{CC7BE92E-344B-4971-AF9A-8A43438DED36}"/>
          </ac:spMkLst>
        </pc:spChg>
        <pc:picChg chg="mod">
          <ac:chgData name="Steve Shellhammer" userId="0e71f22d-ee3e-49c0-82ff-dbc290af8082" providerId="ADAL" clId="{23126235-1F83-477A-A8DB-DEA4B1A4B96C}" dt="2020-10-07T23:56:04.864" v="1132" actId="1035"/>
          <ac:picMkLst>
            <pc:docMk/>
            <pc:sldMk cId="3504662212" sldId="257"/>
            <ac:picMk id="9" creationId="{FCD06D51-6AAF-4510-8652-90A092B7BFF5}"/>
          </ac:picMkLst>
        </pc:picChg>
      </pc:sldChg>
      <pc:sldChg chg="addSp delSp modSp new del mod">
        <pc:chgData name="Steve Shellhammer" userId="0e71f22d-ee3e-49c0-82ff-dbc290af8082" providerId="ADAL" clId="{23126235-1F83-477A-A8DB-DEA4B1A4B96C}" dt="2020-10-08T19:49:09.563" v="3088" actId="47"/>
        <pc:sldMkLst>
          <pc:docMk/>
          <pc:sldMk cId="463940931" sldId="258"/>
        </pc:sldMkLst>
        <pc:spChg chg="mod">
          <ac:chgData name="Steve Shellhammer" userId="0e71f22d-ee3e-49c0-82ff-dbc290af8082" providerId="ADAL" clId="{23126235-1F83-477A-A8DB-DEA4B1A4B96C}" dt="2020-10-07T23:30:03.242" v="369" actId="404"/>
          <ac:spMkLst>
            <pc:docMk/>
            <pc:sldMk cId="463940931" sldId="258"/>
            <ac:spMk id="2" creationId="{FA3BA3FF-7E0C-4681-BE4F-A518D2F03027}"/>
          </ac:spMkLst>
        </pc:spChg>
        <pc:spChg chg="del">
          <ac:chgData name="Steve Shellhammer" userId="0e71f22d-ee3e-49c0-82ff-dbc290af8082" providerId="ADAL" clId="{23126235-1F83-477A-A8DB-DEA4B1A4B96C}" dt="2020-10-07T23:32:56.007" v="370" actId="3680"/>
          <ac:spMkLst>
            <pc:docMk/>
            <pc:sldMk cId="463940931" sldId="258"/>
            <ac:spMk id="3" creationId="{D144EA9B-4A1F-45C5-9B9C-D11561BD0E07}"/>
          </ac:spMkLst>
        </pc:spChg>
        <pc:spChg chg="add mod">
          <ac:chgData name="Steve Shellhammer" userId="0e71f22d-ee3e-49c0-82ff-dbc290af8082" providerId="ADAL" clId="{23126235-1F83-477A-A8DB-DEA4B1A4B96C}" dt="2020-10-07T23:59:00.671" v="1181" actId="20577"/>
          <ac:spMkLst>
            <pc:docMk/>
            <pc:sldMk cId="463940931" sldId="258"/>
            <ac:spMk id="8" creationId="{1FD3F0F7-2BD9-4265-9289-6FE659D27D13}"/>
          </ac:spMkLst>
        </pc:spChg>
        <pc:graphicFrameChg chg="add mod ord modGraphic">
          <ac:chgData name="Steve Shellhammer" userId="0e71f22d-ee3e-49c0-82ff-dbc290af8082" providerId="ADAL" clId="{23126235-1F83-477A-A8DB-DEA4B1A4B96C}" dt="2020-10-07T23:58:08.974" v="1150" actId="20577"/>
          <ac:graphicFrameMkLst>
            <pc:docMk/>
            <pc:sldMk cId="463940931" sldId="258"/>
            <ac:graphicFrameMk id="7" creationId="{26FDB430-EC2E-4AC1-B3BD-13448DBD5100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26:50.029" v="236" actId="47"/>
        <pc:sldMkLst>
          <pc:docMk/>
          <pc:sldMk cId="3620566307" sldId="258"/>
        </pc:sldMkLst>
        <pc:spChg chg="mod">
          <ac:chgData name="Steve Shellhammer" userId="0e71f22d-ee3e-49c0-82ff-dbc290af8082" providerId="ADAL" clId="{23126235-1F83-477A-A8DB-DEA4B1A4B96C}" dt="2020-10-07T23:20:23.120" v="121" actId="404"/>
          <ac:spMkLst>
            <pc:docMk/>
            <pc:sldMk cId="3620566307" sldId="258"/>
            <ac:spMk id="3" creationId="{B7E5CF99-B7C1-4A3A-9249-EE5EC44F1AEB}"/>
          </ac:spMkLst>
        </pc:spChg>
      </pc:sldChg>
      <pc:sldChg chg="modSp new del mod">
        <pc:chgData name="Steve Shellhammer" userId="0e71f22d-ee3e-49c0-82ff-dbc290af8082" providerId="ADAL" clId="{23126235-1F83-477A-A8DB-DEA4B1A4B96C}" dt="2020-10-07T23:55:18.887" v="1093" actId="47"/>
        <pc:sldMkLst>
          <pc:docMk/>
          <pc:sldMk cId="3603908236" sldId="259"/>
        </pc:sldMkLst>
        <pc:spChg chg="mod">
          <ac:chgData name="Steve Shellhammer" userId="0e71f22d-ee3e-49c0-82ff-dbc290af8082" providerId="ADAL" clId="{23126235-1F83-477A-A8DB-DEA4B1A4B96C}" dt="2020-10-07T23:37:13.388" v="795" actId="20577"/>
          <ac:spMkLst>
            <pc:docMk/>
            <pc:sldMk cId="3603908236" sldId="259"/>
            <ac:spMk id="3" creationId="{E4458B9D-2B9C-415B-9131-F9377808AB82}"/>
          </ac:spMkLst>
        </pc:spChg>
      </pc:sldChg>
      <pc:sldChg chg="addSp delSp modSp new del mod">
        <pc:chgData name="Steve Shellhammer" userId="0e71f22d-ee3e-49c0-82ff-dbc290af8082" providerId="ADAL" clId="{23126235-1F83-477A-A8DB-DEA4B1A4B96C}" dt="2020-10-08T19:57:22.692" v="3184" actId="47"/>
        <pc:sldMkLst>
          <pc:docMk/>
          <pc:sldMk cId="3805149101" sldId="259"/>
        </pc:sldMkLst>
        <pc:spChg chg="mod">
          <ac:chgData name="Steve Shellhammer" userId="0e71f22d-ee3e-49c0-82ff-dbc290af8082" providerId="ADAL" clId="{23126235-1F83-477A-A8DB-DEA4B1A4B96C}" dt="2020-10-08T00:00:57.483" v="1214" actId="14100"/>
          <ac:spMkLst>
            <pc:docMk/>
            <pc:sldMk cId="3805149101" sldId="259"/>
            <ac:spMk id="2" creationId="{A70E1822-EDC3-4D53-9CA9-EE6CCA2578FD}"/>
          </ac:spMkLst>
        </pc:spChg>
        <pc:spChg chg="del">
          <ac:chgData name="Steve Shellhammer" userId="0e71f22d-ee3e-49c0-82ff-dbc290af8082" providerId="ADAL" clId="{23126235-1F83-477A-A8DB-DEA4B1A4B96C}" dt="2020-10-07T23:59:22.173" v="1182" actId="478"/>
          <ac:spMkLst>
            <pc:docMk/>
            <pc:sldMk cId="3805149101" sldId="259"/>
            <ac:spMk id="3" creationId="{C839AA5E-630F-492A-B881-B33814B82913}"/>
          </ac:spMkLst>
        </pc:spChg>
        <pc:graphicFrameChg chg="add mod modGraphic">
          <ac:chgData name="Steve Shellhammer" userId="0e71f22d-ee3e-49c0-82ff-dbc290af8082" providerId="ADAL" clId="{23126235-1F83-477A-A8DB-DEA4B1A4B96C}" dt="2020-10-08T00:00:45.176" v="1213" actId="14734"/>
          <ac:graphicFrameMkLst>
            <pc:docMk/>
            <pc:sldMk cId="3805149101" sldId="259"/>
            <ac:graphicFrameMk id="7" creationId="{8C40F8A3-D9FF-4387-AF58-733A540EB648}"/>
          </ac:graphicFrameMkLst>
        </pc:graphicFrameChg>
      </pc:sldChg>
      <pc:sldChg chg="addSp modSp new mod">
        <pc:chgData name="Steve Shellhammer" userId="0e71f22d-ee3e-49c0-82ff-dbc290af8082" providerId="ADAL" clId="{23126235-1F83-477A-A8DB-DEA4B1A4B96C}" dt="2020-10-08T18:35:01.313" v="1734" actId="122"/>
        <pc:sldMkLst>
          <pc:docMk/>
          <pc:sldMk cId="3047734888" sldId="260"/>
        </pc:sldMkLst>
        <pc:spChg chg="mod">
          <ac:chgData name="Steve Shellhammer" userId="0e71f22d-ee3e-49c0-82ff-dbc290af8082" providerId="ADAL" clId="{23126235-1F83-477A-A8DB-DEA4B1A4B96C}" dt="2020-10-08T16:49:13.311" v="1598" actId="14100"/>
          <ac:spMkLst>
            <pc:docMk/>
            <pc:sldMk cId="3047734888" sldId="260"/>
            <ac:spMk id="2" creationId="{49A65A6F-D05B-43B9-824A-45D54DCB4537}"/>
          </ac:spMkLst>
        </pc:spChg>
        <pc:spChg chg="mod">
          <ac:chgData name="Steve Shellhammer" userId="0e71f22d-ee3e-49c0-82ff-dbc290af8082" providerId="ADAL" clId="{23126235-1F83-477A-A8DB-DEA4B1A4B96C}" dt="2020-10-08T18:33:35.599" v="1619" actId="1076"/>
          <ac:spMkLst>
            <pc:docMk/>
            <pc:sldMk cId="3047734888" sldId="260"/>
            <ac:spMk id="3" creationId="{F5D167B2-AF6F-42BB-AB53-12A984C25525}"/>
          </ac:spMkLst>
        </pc:spChg>
        <pc:spChg chg="add mod">
          <ac:chgData name="Steve Shellhammer" userId="0e71f22d-ee3e-49c0-82ff-dbc290af8082" providerId="ADAL" clId="{23126235-1F83-477A-A8DB-DEA4B1A4B96C}" dt="2020-10-08T18:34:16.168" v="1732" actId="14100"/>
          <ac:spMkLst>
            <pc:docMk/>
            <pc:sldMk cId="3047734888" sldId="260"/>
            <ac:spMk id="8" creationId="{FBFC1A1F-A8E4-4822-9D14-A13135CF04AA}"/>
          </ac:spMkLst>
        </pc:spChg>
        <pc:graphicFrameChg chg="add mod modGraphic">
          <ac:chgData name="Steve Shellhammer" userId="0e71f22d-ee3e-49c0-82ff-dbc290af8082" providerId="ADAL" clId="{23126235-1F83-477A-A8DB-DEA4B1A4B96C}" dt="2020-10-08T18:35:01.313" v="1734" actId="122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55:08.522" v="1092" actId="47"/>
        <pc:sldMkLst>
          <pc:docMk/>
          <pc:sldMk cId="3934719771" sldId="260"/>
        </pc:sldMkLst>
        <pc:spChg chg="mod">
          <ac:chgData name="Steve Shellhammer" userId="0e71f22d-ee3e-49c0-82ff-dbc290af8082" providerId="ADAL" clId="{23126235-1F83-477A-A8DB-DEA4B1A4B96C}" dt="2020-10-07T23:54:22.828" v="1088" actId="404"/>
          <ac:spMkLst>
            <pc:docMk/>
            <pc:sldMk cId="3934719771" sldId="260"/>
            <ac:spMk id="3" creationId="{76C5038F-D256-4351-B2BD-9CD5E33BDAA8}"/>
          </ac:spMkLst>
        </pc:spChg>
      </pc:sldChg>
      <pc:sldChg chg="addSp delSp modSp new mod">
        <pc:chgData name="Steve Shellhammer" userId="0e71f22d-ee3e-49c0-82ff-dbc290af8082" providerId="ADAL" clId="{23126235-1F83-477A-A8DB-DEA4B1A4B96C}" dt="2020-10-08T19:41:19.049" v="2909" actId="20577"/>
        <pc:sldMkLst>
          <pc:docMk/>
          <pc:sldMk cId="2736632774" sldId="261"/>
        </pc:sldMkLst>
        <pc:spChg chg="mod">
          <ac:chgData name="Steve Shellhammer" userId="0e71f22d-ee3e-49c0-82ff-dbc290af8082" providerId="ADAL" clId="{23126235-1F83-477A-A8DB-DEA4B1A4B96C}" dt="2020-10-08T19:38:00.204" v="2706" actId="20577"/>
          <ac:spMkLst>
            <pc:docMk/>
            <pc:sldMk cId="2736632774" sldId="261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41:19.049" v="2909" actId="20577"/>
          <ac:spMkLst>
            <pc:docMk/>
            <pc:sldMk cId="2736632774" sldId="261"/>
            <ac:spMk id="3" creationId="{49BC3ABB-798F-4918-9726-9FE25534A486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9" creationId="{A4045DFE-E758-4A58-A46E-85A359570ACE}"/>
          </ac:spMkLst>
        </pc:spChg>
        <pc:spChg chg="add mod">
          <ac:chgData name="Steve Shellhammer" userId="0e71f22d-ee3e-49c0-82ff-dbc290af8082" providerId="ADAL" clId="{23126235-1F83-477A-A8DB-DEA4B1A4B96C}" dt="2020-10-08T18:47:23.980" v="2307" actId="1076"/>
          <ac:spMkLst>
            <pc:docMk/>
            <pc:sldMk cId="2736632774" sldId="261"/>
            <ac:spMk id="11" creationId="{FEE17AA2-9181-42AD-8FE4-6494250D47B3}"/>
          </ac:spMkLst>
        </pc:spChg>
        <pc:spChg chg="add mod">
          <ac:chgData name="Steve Shellhammer" userId="0e71f22d-ee3e-49c0-82ff-dbc290af8082" providerId="ADAL" clId="{23126235-1F83-477A-A8DB-DEA4B1A4B96C}" dt="2020-10-08T18:47:20.825" v="2306" actId="1076"/>
          <ac:spMkLst>
            <pc:docMk/>
            <pc:sldMk cId="2736632774" sldId="261"/>
            <ac:spMk id="13" creationId="{9246F5E1-3D23-41B3-90FA-05CCD032547D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5" creationId="{A5C340C1-5897-41AF-991D-A11C92A2858A}"/>
          </ac:spMkLst>
        </pc:spChg>
        <pc:spChg chg="add del mod">
          <ac:chgData name="Steve Shellhammer" userId="0e71f22d-ee3e-49c0-82ff-dbc290af8082" providerId="ADAL" clId="{23126235-1F83-477A-A8DB-DEA4B1A4B96C}" dt="2020-10-08T18:47:27.707" v="2308" actId="1076"/>
          <ac:spMkLst>
            <pc:docMk/>
            <pc:sldMk cId="2736632774" sldId="261"/>
            <ac:spMk id="17" creationId="{9FEB26AF-1E41-4AAD-9BFE-6D67B6E8263C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9" creationId="{BE21608C-98DE-4213-AB0F-1883B15C16BC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1" creationId="{9C02F1DC-9E9C-426A-A600-032CA554CBDD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4" creationId="{89F4716C-7A3E-4940-AFE5-95CB2A035EF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6" creationId="{EB17A846-E9A9-487A-8B31-8FB68352B07A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8" creationId="{354CCBBC-E429-4B1F-8F3C-733A9AE7BD5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0" creationId="{2ACDC604-A984-4D2F-9021-993B82969726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2" creationId="{D0B03FDE-1293-4011-B6B2-293E817CB830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4" creationId="{F3CB4C1D-2FF0-4324-AD88-CEF1C4ACD947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6" creationId="{ECBACD59-C365-468F-8017-CF0A2108CE6F}"/>
          </ac:spMkLst>
        </pc:spChg>
        <pc:grpChg chg="add del mod">
          <ac:chgData name="Steve Shellhammer" userId="0e71f22d-ee3e-49c0-82ff-dbc290af8082" providerId="ADAL" clId="{23126235-1F83-477A-A8DB-DEA4B1A4B96C}" dt="2020-10-08T19:27:15.660" v="2309" actId="478"/>
          <ac:grpSpMkLst>
            <pc:docMk/>
            <pc:sldMk cId="2736632774" sldId="261"/>
            <ac:grpSpMk id="22" creationId="{A2A9A860-7D0D-4794-BCB8-A009F43DB2D9}"/>
          </ac:grpSpMkLst>
        </pc:grpChg>
        <pc:grpChg chg="add del mod">
          <ac:chgData name="Steve Shellhammer" userId="0e71f22d-ee3e-49c0-82ff-dbc290af8082" providerId="ADAL" clId="{23126235-1F83-477A-A8DB-DEA4B1A4B96C}" dt="2020-10-08T19:27:16.630" v="2310" actId="478"/>
          <ac:grpSpMkLst>
            <pc:docMk/>
            <pc:sldMk cId="2736632774" sldId="261"/>
            <ac:grpSpMk id="37" creationId="{1C45A8CA-4B40-485C-8526-5878383C7ACF}"/>
          </ac:grpSpMkLst>
        </pc:grpChg>
        <pc:picChg chg="add mod">
          <ac:chgData name="Steve Shellhammer" userId="0e71f22d-ee3e-49c0-82ff-dbc290af8082" providerId="ADAL" clId="{23126235-1F83-477A-A8DB-DEA4B1A4B96C}" dt="2020-10-08T18:41:47.036" v="2244" actId="164"/>
          <ac:picMkLst>
            <pc:docMk/>
            <pc:sldMk cId="2736632774" sldId="261"/>
            <ac:picMk id="7" creationId="{D168FD8F-C624-43BA-B200-51F8AFA786C6}"/>
          </ac:picMkLst>
        </pc:picChg>
        <pc:picChg chg="add mod">
          <ac:chgData name="Steve Shellhammer" userId="0e71f22d-ee3e-49c0-82ff-dbc290af8082" providerId="ADAL" clId="{23126235-1F83-477A-A8DB-DEA4B1A4B96C}" dt="2020-10-08T18:45:30.986" v="2290" actId="164"/>
          <ac:picMkLst>
            <pc:docMk/>
            <pc:sldMk cId="2736632774" sldId="261"/>
            <ac:picMk id="8" creationId="{BF0A5F5D-E910-47B3-9835-EEDF8DDA4C26}"/>
          </ac:picMkLst>
        </pc:picChg>
        <pc:picChg chg="mod ord">
          <ac:chgData name="Steve Shellhammer" userId="0e71f22d-ee3e-49c0-82ff-dbc290af8082" providerId="ADAL" clId="{23126235-1F83-477A-A8DB-DEA4B1A4B96C}" dt="2020-10-08T19:28:05.937" v="2319" actId="167"/>
          <ac:picMkLst>
            <pc:docMk/>
            <pc:sldMk cId="2736632774" sldId="261"/>
            <ac:picMk id="10" creationId="{6649CA35-3D59-4307-A605-AF7FC379503B}"/>
          </ac:picMkLst>
        </pc:picChg>
      </pc:sldChg>
      <pc:sldChg chg="delSp modSp add mod">
        <pc:chgData name="Steve Shellhammer" userId="0e71f22d-ee3e-49c0-82ff-dbc290af8082" providerId="ADAL" clId="{23126235-1F83-477A-A8DB-DEA4B1A4B96C}" dt="2020-10-08T19:38:09.934" v="2708" actId="20577"/>
        <pc:sldMkLst>
          <pc:docMk/>
          <pc:sldMk cId="694721252" sldId="262"/>
        </pc:sldMkLst>
        <pc:spChg chg="mod">
          <ac:chgData name="Steve Shellhammer" userId="0e71f22d-ee3e-49c0-82ff-dbc290af8082" providerId="ADAL" clId="{23126235-1F83-477A-A8DB-DEA4B1A4B96C}" dt="2020-10-08T19:38:09.934" v="2708" actId="20577"/>
          <ac:spMkLst>
            <pc:docMk/>
            <pc:sldMk cId="694721252" sldId="262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32:16.058" v="2664" actId="20577"/>
          <ac:spMkLst>
            <pc:docMk/>
            <pc:sldMk cId="694721252" sldId="262"/>
            <ac:spMk id="3" creationId="{49BC3ABB-798F-4918-9726-9FE25534A486}"/>
          </ac:spMkLst>
        </pc:spChg>
        <pc:picChg chg="mod ord">
          <ac:chgData name="Steve Shellhammer" userId="0e71f22d-ee3e-49c0-82ff-dbc290af8082" providerId="ADAL" clId="{23126235-1F83-477A-A8DB-DEA4B1A4B96C}" dt="2020-10-08T19:30:23.190" v="2366" actId="167"/>
          <ac:picMkLst>
            <pc:docMk/>
            <pc:sldMk cId="694721252" sldId="262"/>
            <ac:picMk id="7" creationId="{3A2D06A7-C982-4772-B57E-3AA061823BBA}"/>
          </ac:picMkLst>
        </pc:picChg>
        <pc:picChg chg="del">
          <ac:chgData name="Steve Shellhammer" userId="0e71f22d-ee3e-49c0-82ff-dbc290af8082" providerId="ADAL" clId="{23126235-1F83-477A-A8DB-DEA4B1A4B96C}" dt="2020-10-08T19:29:49.371" v="2362" actId="478"/>
          <ac:picMkLst>
            <pc:docMk/>
            <pc:sldMk cId="694721252" sldId="262"/>
            <ac:picMk id="10" creationId="{6649CA35-3D59-4307-A605-AF7FC379503B}"/>
          </ac:picMkLst>
        </pc:picChg>
      </pc:sldChg>
      <pc:sldChg chg="modSp new mod">
        <pc:chgData name="Steve Shellhammer" userId="0e71f22d-ee3e-49c0-82ff-dbc290af8082" providerId="ADAL" clId="{23126235-1F83-477A-A8DB-DEA4B1A4B96C}" dt="2020-10-08T19:53:19.614" v="3183" actId="20577"/>
        <pc:sldMkLst>
          <pc:docMk/>
          <pc:sldMk cId="2787336469" sldId="263"/>
        </pc:sldMkLst>
        <pc:spChg chg="mod">
          <ac:chgData name="Steve Shellhammer" userId="0e71f22d-ee3e-49c0-82ff-dbc290af8082" providerId="ADAL" clId="{23126235-1F83-477A-A8DB-DEA4B1A4B96C}" dt="2020-10-08T19:38:31.131" v="2745" actId="14100"/>
          <ac:spMkLst>
            <pc:docMk/>
            <pc:sldMk cId="2787336469" sldId="263"/>
            <ac:spMk id="2" creationId="{5DA5F18C-F3BE-46E2-AE41-7503E3C7A17F}"/>
          </ac:spMkLst>
        </pc:spChg>
        <pc:spChg chg="mod">
          <ac:chgData name="Steve Shellhammer" userId="0e71f22d-ee3e-49c0-82ff-dbc290af8082" providerId="ADAL" clId="{23126235-1F83-477A-A8DB-DEA4B1A4B96C}" dt="2020-10-08T19:53:19.614" v="3183" actId="20577"/>
          <ac:spMkLst>
            <pc:docMk/>
            <pc:sldMk cId="2787336469" sldId="263"/>
            <ac:spMk id="3" creationId="{58007D31-3DAC-48C4-9767-6C2CC545968F}"/>
          </ac:spMkLst>
        </pc:spChg>
        <pc:picChg chg="mod ord">
          <ac:chgData name="Steve Shellhammer" userId="0e71f22d-ee3e-49c0-82ff-dbc290af8082" providerId="ADAL" clId="{23126235-1F83-477A-A8DB-DEA4B1A4B96C}" dt="2020-10-08T19:38:32.295" v="2746" actId="1076"/>
          <ac:picMkLst>
            <pc:docMk/>
            <pc:sldMk cId="2787336469" sldId="263"/>
            <ac:picMk id="7" creationId="{DE83D71A-2F50-4A81-BFF5-F352E937DC83}"/>
          </ac:picMkLst>
        </pc:picChg>
      </pc:sldChg>
      <pc:sldChg chg="addSp delSp modSp new mod">
        <pc:chgData name="Steve Shellhammer" userId="0e71f22d-ee3e-49c0-82ff-dbc290af8082" providerId="ADAL" clId="{23126235-1F83-477A-A8DB-DEA4B1A4B96C}" dt="2020-10-08T21:09:39.394" v="3555" actId="1076"/>
        <pc:sldMkLst>
          <pc:docMk/>
          <pc:sldMk cId="382149807" sldId="264"/>
        </pc:sldMkLst>
        <pc:spChg chg="mod">
          <ac:chgData name="Steve Shellhammer" userId="0e71f22d-ee3e-49c0-82ff-dbc290af8082" providerId="ADAL" clId="{23126235-1F83-477A-A8DB-DEA4B1A4B96C}" dt="2020-10-08T21:08:17.293" v="3496" actId="20577"/>
          <ac:spMkLst>
            <pc:docMk/>
            <pc:sldMk cId="382149807" sldId="264"/>
            <ac:spMk id="2" creationId="{76AB5CB7-06D1-4951-B312-57577BDF7573}"/>
          </ac:spMkLst>
        </pc:spChg>
        <pc:spChg chg="del mod">
          <ac:chgData name="Steve Shellhammer" userId="0e71f22d-ee3e-49c0-82ff-dbc290af8082" providerId="ADAL" clId="{23126235-1F83-477A-A8DB-DEA4B1A4B96C}" dt="2020-10-08T19:49:00.965" v="3086" actId="478"/>
          <ac:spMkLst>
            <pc:docMk/>
            <pc:sldMk cId="382149807" sldId="264"/>
            <ac:spMk id="3" creationId="{27F846F6-4F26-4AB8-910A-5D7DC1CD6D29}"/>
          </ac:spMkLst>
        </pc:spChg>
        <pc:spChg chg="add mod">
          <ac:chgData name="Steve Shellhammer" userId="0e71f22d-ee3e-49c0-82ff-dbc290af8082" providerId="ADAL" clId="{23126235-1F83-477A-A8DB-DEA4B1A4B96C}" dt="2020-10-08T21:08:28.700" v="3505" actId="20577"/>
          <ac:spMkLst>
            <pc:docMk/>
            <pc:sldMk cId="382149807" sldId="264"/>
            <ac:spMk id="8" creationId="{2E70E45C-62EF-43BF-9453-B617D5CBF6F2}"/>
          </ac:spMkLst>
        </pc:spChg>
        <pc:spChg chg="add mod">
          <ac:chgData name="Steve Shellhammer" userId="0e71f22d-ee3e-49c0-82ff-dbc290af8082" providerId="ADAL" clId="{23126235-1F83-477A-A8DB-DEA4B1A4B96C}" dt="2020-10-08T21:09:39.394" v="3555" actId="1076"/>
          <ac:spMkLst>
            <pc:docMk/>
            <pc:sldMk cId="382149807" sldId="264"/>
            <ac:spMk id="9" creationId="{598235D6-AFD3-434A-8173-459E9ED4DBB6}"/>
          </ac:spMkLst>
        </pc:spChg>
        <pc:spChg chg="add del mod">
          <ac:chgData name="Steve Shellhammer" userId="0e71f22d-ee3e-49c0-82ff-dbc290af8082" providerId="ADAL" clId="{23126235-1F83-477A-A8DB-DEA4B1A4B96C}" dt="2020-10-08T19:49:03.695" v="3087" actId="478"/>
          <ac:spMkLst>
            <pc:docMk/>
            <pc:sldMk cId="382149807" sldId="264"/>
            <ac:spMk id="9" creationId="{BB187FC2-0484-4830-B617-398C97A74020}"/>
          </ac:spMkLst>
        </pc:spChg>
        <pc:graphicFrameChg chg="add del mod modGraphic">
          <ac:chgData name="Steve Shellhammer" userId="0e71f22d-ee3e-49c0-82ff-dbc290af8082" providerId="ADAL" clId="{23126235-1F83-477A-A8DB-DEA4B1A4B96C}" dt="2020-10-08T21:08:06.463" v="3494" actId="1036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19:40:57.886" v="2897" actId="47"/>
        <pc:sldMkLst>
          <pc:docMk/>
          <pc:sldMk cId="658790258" sldId="264"/>
        </pc:sldMkLst>
        <pc:spChg chg="mod">
          <ac:chgData name="Steve Shellhammer" userId="0e71f22d-ee3e-49c0-82ff-dbc290af8082" providerId="ADAL" clId="{23126235-1F83-477A-A8DB-DEA4B1A4B96C}" dt="2020-10-08T19:40:20.154" v="2896"/>
          <ac:spMkLst>
            <pc:docMk/>
            <pc:sldMk cId="658790258" sldId="264"/>
            <ac:spMk id="2" creationId="{2BDD8DF3-14CC-4465-B4B5-AE03F579D8ED}"/>
          </ac:spMkLst>
        </pc:spChg>
      </pc:sldChg>
      <pc:sldChg chg="addSp modSp new mod">
        <pc:chgData name="Steve Shellhammer" userId="0e71f22d-ee3e-49c0-82ff-dbc290af8082" providerId="ADAL" clId="{23126235-1F83-477A-A8DB-DEA4B1A4B96C}" dt="2020-10-08T20:46:45.068" v="3367" actId="20577"/>
        <pc:sldMkLst>
          <pc:docMk/>
          <pc:sldMk cId="3145295876" sldId="265"/>
        </pc:sldMkLst>
        <pc:spChg chg="mod">
          <ac:chgData name="Steve Shellhammer" userId="0e71f22d-ee3e-49c0-82ff-dbc290af8082" providerId="ADAL" clId="{23126235-1F83-477A-A8DB-DEA4B1A4B96C}" dt="2020-10-08T20:37:11.833" v="3187" actId="14100"/>
          <ac:spMkLst>
            <pc:docMk/>
            <pc:sldMk cId="3145295876" sldId="265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37:41.287" v="3239" actId="1076"/>
          <ac:spMkLst>
            <pc:docMk/>
            <pc:sldMk cId="3145295876" sldId="265"/>
            <ac:spMk id="3" creationId="{DD8C91B8-3B94-44C5-B32B-2DAC5EA21124}"/>
          </ac:spMkLst>
        </pc:spChg>
        <pc:graphicFrameChg chg="add mod modGraphic">
          <ac:chgData name="Steve Shellhammer" userId="0e71f22d-ee3e-49c0-82ff-dbc290af8082" providerId="ADAL" clId="{23126235-1F83-477A-A8DB-DEA4B1A4B96C}" dt="2020-10-08T20:46:45.068" v="3367" actId="20577"/>
          <ac:graphicFrameMkLst>
            <pc:docMk/>
            <pc:sldMk cId="3145295876" sldId="265"/>
            <ac:graphicFrameMk id="8" creationId="{5D8973EB-40EF-406E-B09B-2D49E6DDE197}"/>
          </ac:graphicFrameMkLst>
        </pc:graphicFrame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899096490" sldId="265"/>
        </pc:sldMkLst>
      </pc:sldChg>
      <pc:sldChg chg="modSp add mod">
        <pc:chgData name="Steve Shellhammer" userId="0e71f22d-ee3e-49c0-82ff-dbc290af8082" providerId="ADAL" clId="{23126235-1F83-477A-A8DB-DEA4B1A4B96C}" dt="2020-10-08T20:42:32.222" v="3366" actId="20577"/>
        <pc:sldMkLst>
          <pc:docMk/>
          <pc:sldMk cId="703943080" sldId="266"/>
        </pc:sldMkLst>
        <pc:spChg chg="mod">
          <ac:chgData name="Steve Shellhammer" userId="0e71f22d-ee3e-49c0-82ff-dbc290af8082" providerId="ADAL" clId="{23126235-1F83-477A-A8DB-DEA4B1A4B96C}" dt="2020-10-08T20:39:48.784" v="3297" actId="20577"/>
          <ac:spMkLst>
            <pc:docMk/>
            <pc:sldMk cId="703943080" sldId="266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40:16.116" v="3328" actId="1076"/>
          <ac:spMkLst>
            <pc:docMk/>
            <pc:sldMk cId="703943080" sldId="266"/>
            <ac:spMk id="3" creationId="{DD8C91B8-3B94-44C5-B32B-2DAC5EA21124}"/>
          </ac:spMkLst>
        </pc:spChg>
        <pc:graphicFrameChg chg="mod modGraphic">
          <ac:chgData name="Steve Shellhammer" userId="0e71f22d-ee3e-49c0-82ff-dbc290af8082" providerId="ADAL" clId="{23126235-1F83-477A-A8DB-DEA4B1A4B96C}" dt="2020-10-08T20:42:32.222" v="3366" actId="20577"/>
          <ac:graphicFrameMkLst>
            <pc:docMk/>
            <pc:sldMk cId="703943080" sldId="266"/>
            <ac:graphicFrameMk id="8" creationId="{5D8973EB-40EF-406E-B09B-2D49E6DDE197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21:27:39.671" v="4155" actId="20577"/>
        <pc:sldMkLst>
          <pc:docMk/>
          <pc:sldMk cId="2775110317" sldId="267"/>
        </pc:sldMkLst>
        <pc:spChg chg="mod">
          <ac:chgData name="Steve Shellhammer" userId="0e71f22d-ee3e-49c0-82ff-dbc290af8082" providerId="ADAL" clId="{23126235-1F83-477A-A8DB-DEA4B1A4B96C}" dt="2020-10-08T21:02:46.671" v="3386" actId="20577"/>
          <ac:spMkLst>
            <pc:docMk/>
            <pc:sldMk cId="2775110317" sldId="267"/>
            <ac:spMk id="2" creationId="{DB61AF7A-D238-46DB-A7C8-99D584962A9B}"/>
          </ac:spMkLst>
        </pc:spChg>
        <pc:spChg chg="del">
          <ac:chgData name="Steve Shellhammer" userId="0e71f22d-ee3e-49c0-82ff-dbc290af8082" providerId="ADAL" clId="{23126235-1F83-477A-A8DB-DEA4B1A4B96C}" dt="2020-10-08T21:02:50.315" v="3387" actId="478"/>
          <ac:spMkLst>
            <pc:docMk/>
            <pc:sldMk cId="2775110317" sldId="267"/>
            <ac:spMk id="3" creationId="{140712F7-4587-4CAF-9A86-F6FE18E5001A}"/>
          </ac:spMkLst>
        </pc:spChg>
        <pc:graphicFrameChg chg="add mod modGraphic">
          <ac:chgData name="Steve Shellhammer" userId="0e71f22d-ee3e-49c0-82ff-dbc290af8082" providerId="ADAL" clId="{23126235-1F83-477A-A8DB-DEA4B1A4B96C}" dt="2020-10-08T21:27:39.671" v="4155" actId="20577"/>
          <ac:graphicFrameMkLst>
            <pc:docMk/>
            <pc:sldMk cId="2775110317" sldId="267"/>
            <ac:graphicFrameMk id="7" creationId="{EE9B191C-589E-4929-A010-BE6C5B78DBC7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21:09:06.283" v="3506" actId="47"/>
        <pc:sldMkLst>
          <pc:docMk/>
          <pc:sldMk cId="2810615984" sldId="268"/>
        </pc:sldMkLst>
        <pc:spChg chg="mod">
          <ac:chgData name="Steve Shellhammer" userId="0e71f22d-ee3e-49c0-82ff-dbc290af8082" providerId="ADAL" clId="{23126235-1F83-477A-A8DB-DEA4B1A4B96C}" dt="2020-10-08T21:07:57.890" v="3486" actId="14100"/>
          <ac:spMkLst>
            <pc:docMk/>
            <pc:sldMk cId="2810615984" sldId="268"/>
            <ac:spMk id="3" creationId="{57A6DDCA-240C-47FA-B72E-CEC14EB74B7F}"/>
          </ac:spMkLst>
        </pc:spChg>
      </pc:sldChg>
      <pc:sldChg chg="modSp new mod">
        <pc:chgData name="Steve Shellhammer" userId="0e71f22d-ee3e-49c0-82ff-dbc290af8082" providerId="ADAL" clId="{23126235-1F83-477A-A8DB-DEA4B1A4B96C}" dt="2020-10-08T21:44:15.161" v="4850" actId="115"/>
        <pc:sldMkLst>
          <pc:docMk/>
          <pc:sldMk cId="3402644004" sldId="268"/>
        </pc:sldMkLst>
        <pc:spChg chg="mod">
          <ac:chgData name="Steve Shellhammer" userId="0e71f22d-ee3e-49c0-82ff-dbc290af8082" providerId="ADAL" clId="{23126235-1F83-477A-A8DB-DEA4B1A4B96C}" dt="2020-10-08T21:37:35.490" v="4593" actId="14100"/>
          <ac:spMkLst>
            <pc:docMk/>
            <pc:sldMk cId="3402644004" sldId="268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15.161" v="4850" actId="115"/>
          <ac:spMkLst>
            <pc:docMk/>
            <pc:sldMk cId="3402644004" sldId="268"/>
            <ac:spMk id="3" creationId="{8078124C-52F5-4958-A140-8C5A55A29FD2}"/>
          </ac:spMkLst>
        </pc:spChg>
      </pc:sldChg>
      <pc:sldChg chg="modSp add mod">
        <pc:chgData name="Steve Shellhammer" userId="0e71f22d-ee3e-49c0-82ff-dbc290af8082" providerId="ADAL" clId="{23126235-1F83-477A-A8DB-DEA4B1A4B96C}" dt="2020-10-08T21:44:24.448" v="4852" actId="115"/>
        <pc:sldMkLst>
          <pc:docMk/>
          <pc:sldMk cId="1040341878" sldId="269"/>
        </pc:sldMkLst>
        <pc:spChg chg="mod">
          <ac:chgData name="Steve Shellhammer" userId="0e71f22d-ee3e-49c0-82ff-dbc290af8082" providerId="ADAL" clId="{23126235-1F83-477A-A8DB-DEA4B1A4B96C}" dt="2020-10-08T21:40:02.982" v="4719" actId="14100"/>
          <ac:spMkLst>
            <pc:docMk/>
            <pc:sldMk cId="1040341878" sldId="269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24.448" v="4852" actId="115"/>
          <ac:spMkLst>
            <pc:docMk/>
            <pc:sldMk cId="1040341878" sldId="269"/>
            <ac:spMk id="3" creationId="{8078124C-52F5-4958-A140-8C5A55A29FD2}"/>
          </ac:spMkLst>
        </pc:sp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4191573319" sldId="495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01960948" sldId="496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701075078" sldId="497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2995030818" sldId="498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534846813" sldId="499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76461937" sldId="500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60978810" sldId="501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97604811" sldId="502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97097132" sldId="503"/>
        </pc:sldMkLst>
      </pc:sldChg>
    </pc:docChg>
  </pc:docChgLst>
  <pc:docChgLst>
    <pc:chgData name="Steve Shellhammer" userId="0e71f22d-ee3e-49c0-82ff-dbc290af8082" providerId="ADAL" clId="{3BB90C6F-F506-4A21-B51E-735B08B71759}"/>
    <pc:docChg chg="undo redo custSel addSld delSld modSld modMainMaster">
      <pc:chgData name="Steve Shellhammer" userId="0e71f22d-ee3e-49c0-82ff-dbc290af8082" providerId="ADAL" clId="{3BB90C6F-F506-4A21-B51E-735B08B71759}" dt="2020-11-18T18:29:28.745" v="2104" actId="478"/>
      <pc:docMkLst>
        <pc:docMk/>
      </pc:docMkLst>
      <pc:sldChg chg="modSp mod">
        <pc:chgData name="Steve Shellhammer" userId="0e71f22d-ee3e-49c0-82ff-dbc290af8082" providerId="ADAL" clId="{3BB90C6F-F506-4A21-B51E-735B08B71759}" dt="2020-11-18T18:03:11.979" v="1998" actId="20577"/>
        <pc:sldMkLst>
          <pc:docMk/>
          <pc:sldMk cId="0" sldId="256"/>
        </pc:sldMkLst>
        <pc:spChg chg="mod">
          <ac:chgData name="Steve Shellhammer" userId="0e71f22d-ee3e-49c0-82ff-dbc290af8082" providerId="ADAL" clId="{3BB90C6F-F506-4A21-B51E-735B08B71759}" dt="2020-11-18T18:03:11.979" v="199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BB90C6F-F506-4A21-B51E-735B08B71759}" dt="2020-11-18T00:38:16.721" v="1756" actId="20577"/>
        <pc:sldMkLst>
          <pc:docMk/>
          <pc:sldMk cId="3047734888" sldId="260"/>
        </pc:sldMkLst>
        <pc:graphicFrameChg chg="mod modGraphic">
          <ac:chgData name="Steve Shellhammer" userId="0e71f22d-ee3e-49c0-82ff-dbc290af8082" providerId="ADAL" clId="{3BB90C6F-F506-4A21-B51E-735B08B71759}" dt="2020-11-18T00:38:16.721" v="1756" actId="20577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37:32.966" v="1751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BB90C6F-F506-4A21-B51E-735B08B71759}" dt="2020-10-28T22:58:39.028" v="600" actId="20577"/>
          <ac:spMkLst>
            <pc:docMk/>
            <pc:sldMk cId="1742488742" sldId="271"/>
            <ac:spMk id="8" creationId="{6794B893-70E5-46C8-88CC-55598A942056}"/>
          </ac:spMkLst>
        </pc:spChg>
        <pc:spChg chg="mod">
          <ac:chgData name="Steve Shellhammer" userId="0e71f22d-ee3e-49c0-82ff-dbc290af8082" providerId="ADAL" clId="{3BB90C6F-F506-4A21-B51E-735B08B71759}" dt="2020-11-18T00:37:32.966" v="1751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BB90C6F-F506-4A21-B51E-735B08B71759}" dt="2020-11-18T00:37:39.140" v="1753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BB90C6F-F506-4A21-B51E-735B08B71759}" dt="2020-11-18T00:37:39.140" v="1753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00:44:16.350" v="1889" actId="164"/>
        <pc:sldMkLst>
          <pc:docMk/>
          <pc:sldMk cId="1606912320" sldId="273"/>
        </pc:sldMkLst>
        <pc:spChg chg="mod">
          <ac:chgData name="Steve Shellhammer" userId="0e71f22d-ee3e-49c0-82ff-dbc290af8082" providerId="ADAL" clId="{3BB90C6F-F506-4A21-B51E-735B08B71759}" dt="2020-11-17T18:16:07.127" v="736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BB90C6F-F506-4A21-B51E-735B08B71759}" dt="2020-11-17T18:15:09.636" v="637" actId="20577"/>
          <ac:spMkLst>
            <pc:docMk/>
            <pc:sldMk cId="1606912320" sldId="273"/>
            <ac:spMk id="47" creationId="{873132F2-DF95-4306-AAE9-482CBBF33139}"/>
          </ac:spMkLst>
        </pc:spChg>
        <pc:spChg chg="add del mod">
          <ac:chgData name="Steve Shellhammer" userId="0e71f22d-ee3e-49c0-82ff-dbc290af8082" providerId="ADAL" clId="{3BB90C6F-F506-4A21-B51E-735B08B71759}" dt="2020-11-17T18:35:07.076" v="902" actId="21"/>
          <ac:spMkLst>
            <pc:docMk/>
            <pc:sldMk cId="1606912320" sldId="273"/>
            <ac:spMk id="48" creationId="{F88A23B2-DB5C-497A-97F7-FC7F3FCEA3A9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3" creationId="{40E28016-E179-4BE2-A100-7B6EB135441D}"/>
          </ac:grpSpMkLst>
        </pc:grpChg>
        <pc:grpChg chg="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3BB90C6F-F506-4A21-B51E-735B08B71759}" dt="2020-10-28T22:59:19.476" v="611" actId="20577"/>
        <pc:sldMkLst>
          <pc:docMk/>
          <pc:sldMk cId="4181186668" sldId="274"/>
        </pc:sldMkLst>
        <pc:spChg chg="mod">
          <ac:chgData name="Steve Shellhammer" userId="0e71f22d-ee3e-49c0-82ff-dbc290af8082" providerId="ADAL" clId="{3BB90C6F-F506-4A21-B51E-735B08B71759}" dt="2020-10-28T22:59:19.476" v="611" actId="20577"/>
          <ac:spMkLst>
            <pc:docMk/>
            <pc:sldMk cId="4181186668" sldId="274"/>
            <ac:spMk id="28" creationId="{3AB8FA80-9A1E-4B0D-B6A1-D1FEB31ED2FE}"/>
          </ac:spMkLst>
        </pc:spChg>
      </pc:sldChg>
      <pc:sldChg chg="modSp mod">
        <pc:chgData name="Steve Shellhammer" userId="0e71f22d-ee3e-49c0-82ff-dbc290af8082" providerId="ADAL" clId="{3BB90C6F-F506-4A21-B51E-735B08B71759}" dt="2020-10-28T22:59:25.297" v="613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3BB90C6F-F506-4A21-B51E-735B08B71759}" dt="2020-10-28T22:59:25.297" v="613" actId="2057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18:29:28.745" v="2104" actId="478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3BB90C6F-F506-4A21-B51E-735B08B71759}" dt="2020-11-18T18:27:08.265" v="2098" actId="478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add del mod">
          <ac:chgData name="Steve Shellhammer" userId="0e71f22d-ee3e-49c0-82ff-dbc290af8082" providerId="ADAL" clId="{3BB90C6F-F506-4A21-B51E-735B08B71759}" dt="2020-11-18T18:29:28.745" v="2104" actId="478"/>
          <ac:graphicFrameMkLst>
            <pc:docMk/>
            <pc:sldMk cId="509101482" sldId="277"/>
            <ac:graphicFrameMk id="8" creationId="{7BC4B586-CCF2-49BF-845C-EE210EF24F08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48:00.018" v="1971" actId="14100"/>
        <pc:sldMkLst>
          <pc:docMk/>
          <pc:sldMk cId="2567567056" sldId="278"/>
        </pc:sldMkLst>
        <pc:spChg chg="mod">
          <ac:chgData name="Steve Shellhammer" userId="0e71f22d-ee3e-49c0-82ff-dbc290af8082" providerId="ADAL" clId="{3BB90C6F-F506-4A21-B51E-735B08B71759}" dt="2020-11-18T00:28:15.403" v="1213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3BB90C6F-F506-4A21-B51E-735B08B71759}" dt="2020-11-18T00:48:00.018" v="1971" actId="14100"/>
          <ac:spMkLst>
            <pc:docMk/>
            <pc:sldMk cId="2567567056" sldId="278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3BB90C6F-F506-4A21-B51E-735B08B71759}" dt="2020-11-18T18:03:56.013" v="2095" actId="20577"/>
        <pc:sldMkLst>
          <pc:docMk/>
          <pc:sldMk cId="2422523545" sldId="279"/>
        </pc:sldMkLst>
        <pc:spChg chg="mod">
          <ac:chgData name="Steve Shellhammer" userId="0e71f22d-ee3e-49c0-82ff-dbc290af8082" providerId="ADAL" clId="{3BB90C6F-F506-4A21-B51E-735B08B71759}" dt="2020-10-28T22:06:42.155" v="43" actId="20577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BB90C6F-F506-4A21-B51E-735B08B71759}" dt="2020-11-18T18:03:56.013" v="2095" actId="20577"/>
          <ac:spMkLst>
            <pc:docMk/>
            <pc:sldMk cId="2422523545" sldId="279"/>
            <ac:spMk id="3" creationId="{C8C34BCF-C054-4705-B161-D1391871B684}"/>
          </ac:spMkLst>
        </pc:spChg>
      </pc:sldChg>
      <pc:sldChg chg="addSp delSp modSp new mod">
        <pc:chgData name="Steve Shellhammer" userId="0e71f22d-ee3e-49c0-82ff-dbc290af8082" providerId="ADAL" clId="{3BB90C6F-F506-4A21-B51E-735B08B71759}" dt="2020-11-18T00:28:03.075" v="1210" actId="404"/>
        <pc:sldMkLst>
          <pc:docMk/>
          <pc:sldMk cId="2518118325" sldId="280"/>
        </pc:sldMkLst>
        <pc:spChg chg="mod">
          <ac:chgData name="Steve Shellhammer" userId="0e71f22d-ee3e-49c0-82ff-dbc290af8082" providerId="ADAL" clId="{3BB90C6F-F506-4A21-B51E-735B08B71759}" dt="2020-11-18T00:28:03.075" v="1210" actId="404"/>
          <ac:spMkLst>
            <pc:docMk/>
            <pc:sldMk cId="2518118325" sldId="280"/>
            <ac:spMk id="2" creationId="{0A272A83-4CDB-4AC8-8702-BBDAD57C8664}"/>
          </ac:spMkLst>
        </pc:spChg>
        <pc:spChg chg="del mod">
          <ac:chgData name="Steve Shellhammer" userId="0e71f22d-ee3e-49c0-82ff-dbc290af8082" providerId="ADAL" clId="{3BB90C6F-F506-4A21-B51E-735B08B71759}" dt="2020-11-17T18:20:18.834" v="835" actId="478"/>
          <ac:spMkLst>
            <pc:docMk/>
            <pc:sldMk cId="2518118325" sldId="280"/>
            <ac:spMk id="3" creationId="{5D9E6A57-E80B-4BBC-99F0-E8E9AD5700F9}"/>
          </ac:spMkLst>
        </pc:spChg>
        <pc:spChg chg="add del mod">
          <ac:chgData name="Steve Shellhammer" userId="0e71f22d-ee3e-49c0-82ff-dbc290af8082" providerId="ADAL" clId="{3BB90C6F-F506-4A21-B51E-735B08B71759}" dt="2020-11-17T18:19:26.803" v="819"/>
          <ac:spMkLst>
            <pc:docMk/>
            <pc:sldMk cId="2518118325" sldId="280"/>
            <ac:spMk id="8" creationId="{70B808AB-937E-4781-984B-FB5DB1211FAF}"/>
          </ac:spMkLst>
        </pc:spChg>
        <pc:spChg chg="add del mod">
          <ac:chgData name="Steve Shellhammer" userId="0e71f22d-ee3e-49c0-82ff-dbc290af8082" providerId="ADAL" clId="{3BB90C6F-F506-4A21-B51E-735B08B71759}" dt="2020-11-17T18:20:21.069" v="836" actId="478"/>
          <ac:spMkLst>
            <pc:docMk/>
            <pc:sldMk cId="2518118325" sldId="280"/>
            <ac:spMk id="11" creationId="{8288CA57-538C-4A08-AA4A-5484DCED8456}"/>
          </ac:spMkLst>
        </pc:spChg>
        <pc:graphicFrameChg chg="add del mod">
          <ac:chgData name="Steve Shellhammer" userId="0e71f22d-ee3e-49c0-82ff-dbc290af8082" providerId="ADAL" clId="{3BB90C6F-F506-4A21-B51E-735B08B71759}" dt="2020-11-17T18:19:26.803" v="819"/>
          <ac:graphicFrameMkLst>
            <pc:docMk/>
            <pc:sldMk cId="2518118325" sldId="280"/>
            <ac:graphicFrameMk id="7" creationId="{95F890E3-4C25-47E0-A774-00AC8AE42F47}"/>
          </ac:graphicFrameMkLst>
        </pc:graphicFrameChg>
        <pc:graphicFrameChg chg="add mod modGraphic">
          <ac:chgData name="Steve Shellhammer" userId="0e71f22d-ee3e-49c0-82ff-dbc290af8082" providerId="ADAL" clId="{3BB90C6F-F506-4A21-B51E-735B08B71759}" dt="2020-11-17T18:43:21.104" v="1051" actId="20577"/>
          <ac:graphicFrameMkLst>
            <pc:docMk/>
            <pc:sldMk cId="2518118325" sldId="280"/>
            <ac:graphicFrameMk id="9" creationId="{FD8EC398-02A1-4DCF-9FAD-5626457DF888}"/>
          </ac:graphicFrameMkLst>
        </pc:graphicFrameChg>
      </pc:sldChg>
      <pc:sldChg chg="modSp new del mod">
        <pc:chgData name="Steve Shellhammer" userId="0e71f22d-ee3e-49c0-82ff-dbc290af8082" providerId="ADAL" clId="{3BB90C6F-F506-4A21-B51E-735B08B71759}" dt="2020-11-17T18:17:08.072" v="749" actId="47"/>
        <pc:sldMkLst>
          <pc:docMk/>
          <pc:sldMk cId="3129153788" sldId="280"/>
        </pc:sldMkLst>
        <pc:spChg chg="mod">
          <ac:chgData name="Steve Shellhammer" userId="0e71f22d-ee3e-49c0-82ff-dbc290af8082" providerId="ADAL" clId="{3BB90C6F-F506-4A21-B51E-735B08B71759}" dt="2020-11-17T18:16:02.572" v="735" actId="1076"/>
          <ac:spMkLst>
            <pc:docMk/>
            <pc:sldMk cId="3129153788" sldId="280"/>
            <ac:spMk id="3" creationId="{74FA0F87-B753-424F-AA81-7693356BD7DC}"/>
          </ac:spMkLst>
        </pc:spChg>
      </pc:sldChg>
      <pc:sldChg chg="delSp modSp new mod">
        <pc:chgData name="Steve Shellhammer" userId="0e71f22d-ee3e-49c0-82ff-dbc290af8082" providerId="ADAL" clId="{3BB90C6F-F506-4A21-B51E-735B08B71759}" dt="2020-11-17T18:27:00.623" v="874" actId="20577"/>
        <pc:sldMkLst>
          <pc:docMk/>
          <pc:sldMk cId="2089963618" sldId="281"/>
        </pc:sldMkLst>
        <pc:spChg chg="mod">
          <ac:chgData name="Steve Shellhammer" userId="0e71f22d-ee3e-49c0-82ff-dbc290af8082" providerId="ADAL" clId="{3BB90C6F-F506-4A21-B51E-735B08B71759}" dt="2020-11-17T18:27:00.623" v="874" actId="20577"/>
          <ac:spMkLst>
            <pc:docMk/>
            <pc:sldMk cId="2089963618" sldId="281"/>
            <ac:spMk id="2" creationId="{605231A3-F014-460F-9C41-EFB024D5307C}"/>
          </ac:spMkLst>
        </pc:spChg>
        <pc:spChg chg="del">
          <ac:chgData name="Steve Shellhammer" userId="0e71f22d-ee3e-49c0-82ff-dbc290af8082" providerId="ADAL" clId="{3BB90C6F-F506-4A21-B51E-735B08B71759}" dt="2020-11-17T18:19:38.014" v="827" actId="478"/>
          <ac:spMkLst>
            <pc:docMk/>
            <pc:sldMk cId="2089963618" sldId="281"/>
            <ac:spMk id="3" creationId="{7171F3E0-DD37-45C3-A371-47E37DF13EF2}"/>
          </ac:spMkLst>
        </pc:spChg>
      </pc:sldChg>
      <pc:sldChg chg="addSp modSp add mod">
        <pc:chgData name="Steve Shellhammer" userId="0e71f22d-ee3e-49c0-82ff-dbc290af8082" providerId="ADAL" clId="{3BB90C6F-F506-4A21-B51E-735B08B71759}" dt="2020-11-18T01:38:33.928" v="1977" actId="164"/>
        <pc:sldMkLst>
          <pc:docMk/>
          <pc:sldMk cId="3954181385" sldId="282"/>
        </pc:sldMkLst>
        <pc:spChg chg="mod">
          <ac:chgData name="Steve Shellhammer" userId="0e71f22d-ee3e-49c0-82ff-dbc290af8082" providerId="ADAL" clId="{3BB90C6F-F506-4A21-B51E-735B08B71759}" dt="2020-11-17T18:35:26.983" v="911" actId="1076"/>
          <ac:spMkLst>
            <pc:docMk/>
            <pc:sldMk cId="3954181385" sldId="28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3BB90C6F-F506-4A21-B51E-735B08B71759}" dt="2020-11-17T18:48:22.384" v="1204" actId="14100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BB90C6F-F506-4A21-B51E-735B08B71759}" dt="2020-11-17T18:47:16.066" v="1150" actId="14100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BB90C6F-F506-4A21-B51E-735B08B71759}" dt="2020-11-17T18:46:15.027" v="1137" actId="1035"/>
          <ac:spMkLst>
            <pc:docMk/>
            <pc:sldMk cId="3954181385" sldId="282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BB90C6F-F506-4A21-B51E-735B08B71759}" dt="2020-11-17T18:46:06.659" v="1136" actId="1036"/>
          <ac:spMkLst>
            <pc:docMk/>
            <pc:sldMk cId="3954181385" sldId="282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BB90C6F-F506-4A21-B51E-735B08B71759}" dt="2020-11-17T20:54:15.852" v="1207" actId="20577"/>
          <ac:spMkLst>
            <pc:docMk/>
            <pc:sldMk cId="3954181385" sldId="282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BB90C6F-F506-4A21-B51E-735B08B71759}" dt="2020-11-17T20:54:12.691" v="1205" actId="20577"/>
          <ac:spMkLst>
            <pc:docMk/>
            <pc:sldMk cId="3954181385" sldId="282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BB90C6F-F506-4A21-B51E-735B08B71759}" dt="2020-11-17T18:41:28.385" v="1044" actId="20577"/>
          <ac:spMkLst>
            <pc:docMk/>
            <pc:sldMk cId="3954181385" sldId="282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BB90C6F-F506-4A21-B51E-735B08B71759}" dt="2020-11-17T18:41:32.609" v="1046" actId="20577"/>
          <ac:spMkLst>
            <pc:docMk/>
            <pc:sldMk cId="3954181385" sldId="282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BB90C6F-F506-4A21-B51E-735B08B71759}" dt="2020-11-17T18:41:35.952" v="1048" actId="20577"/>
          <ac:spMkLst>
            <pc:docMk/>
            <pc:sldMk cId="3954181385" sldId="282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BB90C6F-F506-4A21-B51E-735B08B71759}" dt="2020-11-17T18:41:38.881" v="1050" actId="20577"/>
          <ac:spMkLst>
            <pc:docMk/>
            <pc:sldMk cId="3954181385" sldId="282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8" creationId="{D1CBAE82-4403-4F9C-A1AA-4A7466CB91E7}"/>
          </ac:grpSpMkLst>
        </pc:grpChg>
        <pc:grpChg chg="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130" creationId="{00000000-0000-0000-0000-000000000000}"/>
          </ac:grpSpMkLst>
        </pc:grpChg>
        <pc:graphicFrameChg chg="mod modGraphic">
          <ac:chgData name="Steve Shellhammer" userId="0e71f22d-ee3e-49c0-82ff-dbc290af8082" providerId="ADAL" clId="{3BB90C6F-F506-4A21-B51E-735B08B71759}" dt="2020-11-17T18:48:14.464" v="1203" actId="20577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add del">
        <pc:chgData name="Steve Shellhammer" userId="0e71f22d-ee3e-49c0-82ff-dbc290af8082" providerId="ADAL" clId="{3BB90C6F-F506-4A21-B51E-735B08B71759}" dt="2020-11-17T18:38:26.747" v="1000" actId="47"/>
        <pc:sldMkLst>
          <pc:docMk/>
          <pc:sldMk cId="151233149" sldId="283"/>
        </pc:sldMkLst>
      </pc:sldChg>
      <pc:sldChg chg="modSp add mod">
        <pc:chgData name="Steve Shellhammer" userId="0e71f22d-ee3e-49c0-82ff-dbc290af8082" providerId="ADAL" clId="{3BB90C6F-F506-4A21-B51E-735B08B71759}" dt="2020-11-18T00:29:04.556" v="1224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BB90C6F-F506-4A21-B51E-735B08B71759}" dt="2020-11-18T00:29:04.556" v="1224" actId="20577"/>
          <ac:spMkLst>
            <pc:docMk/>
            <pc:sldMk cId="4210495236" sldId="283"/>
            <ac:spMk id="2" creationId="{6C387A39-D0FC-43A5-81DB-B2766BE9D21B}"/>
          </ac:spMkLst>
        </pc:spChg>
      </pc:sldChg>
      <pc:sldChg chg="addSp modSp new mod">
        <pc:chgData name="Steve Shellhammer" userId="0e71f22d-ee3e-49c0-82ff-dbc290af8082" providerId="ADAL" clId="{3BB90C6F-F506-4A21-B51E-735B08B71759}" dt="2020-11-18T00:35:23.857" v="1660" actId="14100"/>
        <pc:sldMkLst>
          <pc:docMk/>
          <pc:sldMk cId="3028545707" sldId="284"/>
        </pc:sldMkLst>
        <pc:spChg chg="mod">
          <ac:chgData name="Steve Shellhammer" userId="0e71f22d-ee3e-49c0-82ff-dbc290af8082" providerId="ADAL" clId="{3BB90C6F-F506-4A21-B51E-735B08B71759}" dt="2020-11-18T00:35:23.857" v="1660" actId="14100"/>
          <ac:spMkLst>
            <pc:docMk/>
            <pc:sldMk cId="3028545707" sldId="284"/>
            <ac:spMk id="2" creationId="{D543E15C-8F2A-46B8-B5C1-7FBF299C4543}"/>
          </ac:spMkLst>
        </pc:spChg>
        <pc:spChg chg="mod">
          <ac:chgData name="Steve Shellhammer" userId="0e71f22d-ee3e-49c0-82ff-dbc290af8082" providerId="ADAL" clId="{3BB90C6F-F506-4A21-B51E-735B08B71759}" dt="2020-11-18T00:35:18.950" v="1659" actId="1035"/>
          <ac:spMkLst>
            <pc:docMk/>
            <pc:sldMk cId="3028545707" sldId="284"/>
            <ac:spMk id="3" creationId="{FFDEBF45-443F-49E4-8518-8F819CF4A13C}"/>
          </ac:spMkLst>
        </pc:spChg>
        <pc:graphicFrameChg chg="add mod modGraphic">
          <ac:chgData name="Steve Shellhammer" userId="0e71f22d-ee3e-49c0-82ff-dbc290af8082" providerId="ADAL" clId="{3BB90C6F-F506-4A21-B51E-735B08B71759}" dt="2020-11-18T00:35:14.807" v="1653" actId="1036"/>
          <ac:graphicFrameMkLst>
            <pc:docMk/>
            <pc:sldMk cId="3028545707" sldId="284"/>
            <ac:graphicFrameMk id="8" creationId="{C45FB15B-1ED6-4A6F-B588-31CFC8A98575}"/>
          </ac:graphicFrameMkLst>
        </pc:graphicFrameChg>
      </pc:sldChg>
      <pc:sldChg chg="addSp modSp new mod">
        <pc:chgData name="Steve Shellhammer" userId="0e71f22d-ee3e-49c0-82ff-dbc290af8082" providerId="ADAL" clId="{3BB90C6F-F506-4A21-B51E-735B08B71759}" dt="2020-11-18T00:39:40.685" v="1778" actId="14100"/>
        <pc:sldMkLst>
          <pc:docMk/>
          <pc:sldMk cId="781784195" sldId="285"/>
        </pc:sldMkLst>
        <pc:spChg chg="mod">
          <ac:chgData name="Steve Shellhammer" userId="0e71f22d-ee3e-49c0-82ff-dbc290af8082" providerId="ADAL" clId="{3BB90C6F-F506-4A21-B51E-735B08B71759}" dt="2020-11-18T00:39:32.881" v="1777" actId="14100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BB90C6F-F506-4A21-B51E-735B08B71759}" dt="2020-11-18T00:39:40.685" v="1778" actId="14100"/>
          <ac:spMkLst>
            <pc:docMk/>
            <pc:sldMk cId="781784195" sldId="285"/>
            <ac:spMk id="3" creationId="{AFD2D956-D405-47F6-8817-BC2135F15DF4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8" creationId="{6F585AE1-D05C-4EA3-A01B-16550EAF1BBB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9" creationId="{04BB6F93-0A14-4977-9E35-F34CED5D6BCD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0" creationId="{6726CE2F-F24F-40AD-8FB3-974109F49A3F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1" creationId="{83BEA7FA-4CCD-46E6-A8A5-546D0F6F76E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2" creationId="{4A3C4F4B-7DDF-4E3C-9D9C-C3376A9959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3" creationId="{270131E2-A982-45CA-841F-6D936C1CC5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4" creationId="{E94EF6BC-BDEB-4975-BA20-485D06E2414E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5" creationId="{38E9CB02-2450-4526-B9CF-F773C0805FB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6" creationId="{ADA7E365-D880-4CFC-BDB6-F8BADA925DC1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7" creationId="{3E53FF42-05A0-4633-937F-B5606684D792}"/>
          </ac:spMkLst>
        </pc:spChg>
        <pc:spChg chg="add mod">
          <ac:chgData name="Steve Shellhammer" userId="0e71f22d-ee3e-49c0-82ff-dbc290af8082" providerId="ADAL" clId="{3BB90C6F-F506-4A21-B51E-735B08B71759}" dt="2020-11-18T00:39:19.741" v="1773" actId="1076"/>
          <ac:spMkLst>
            <pc:docMk/>
            <pc:sldMk cId="781784195" sldId="285"/>
            <ac:spMk id="18" creationId="{8044BDDC-1B6B-4413-B786-C4BD4DE4378C}"/>
          </ac:spMkLst>
        </pc:spChg>
        <pc:picChg chg="add mod">
          <ac:chgData name="Steve Shellhammer" userId="0e71f22d-ee3e-49c0-82ff-dbc290af8082" providerId="ADAL" clId="{3BB90C6F-F506-4A21-B51E-735B08B71759}" dt="2020-11-18T00:39:10.172" v="1770" actId="1076"/>
          <ac:picMkLst>
            <pc:docMk/>
            <pc:sldMk cId="781784195" sldId="285"/>
            <ac:picMk id="7" creationId="{78DADF82-D569-4CAD-8C62-D92624031025}"/>
          </ac:picMkLst>
        </pc:picChg>
      </pc:sldChg>
      <pc:sldChg chg="addSp delSp modSp new mod">
        <pc:chgData name="Steve Shellhammer" userId="0e71f22d-ee3e-49c0-82ff-dbc290af8082" providerId="ADAL" clId="{3BB90C6F-F506-4A21-B51E-735B08B71759}" dt="2020-11-18T00:43:00.017" v="1867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3BB90C6F-F506-4A21-B51E-735B08B71759}" dt="2020-11-18T00:42:37.383" v="1859" actId="404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BB90C6F-F506-4A21-B51E-735B08B71759}" dt="2020-11-18T00:42:40.091" v="1860" actId="1076"/>
          <ac:spMkLst>
            <pc:docMk/>
            <pc:sldMk cId="60802917" sldId="286"/>
            <ac:spMk id="3" creationId="{C30B6B8C-EAB5-4878-B996-D7D6A2EAF182}"/>
          </ac:spMkLst>
        </pc:spChg>
        <pc:spChg chg="add del mod">
          <ac:chgData name="Steve Shellhammer" userId="0e71f22d-ee3e-49c0-82ff-dbc290af8082" providerId="ADAL" clId="{3BB90C6F-F506-4A21-B51E-735B08B71759}" dt="2020-11-18T00:41:15.564" v="1802" actId="478"/>
          <ac:spMkLst>
            <pc:docMk/>
            <pc:sldMk cId="60802917" sldId="286"/>
            <ac:spMk id="7" creationId="{5DD30CC3-4855-4D88-BAC9-5B63CF1A13E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1" creationId="{70C28FA4-5C3F-47B8-930A-99B4644021A7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2" creationId="{8924E83B-4F03-4C51-8A7A-55D733F1911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3" creationId="{737DD0A4-3356-41D5-AA9A-2FB0DF690BDD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4" creationId="{B813D847-A199-4DCC-8F97-9FEA95F249AC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5" creationId="{CAE6E5EB-FCC1-4C21-BA58-999924684068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6" creationId="{C6F5EA09-034D-4A34-896C-3B5FE202D0B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7" creationId="{2CA23579-FA28-4995-97BF-33A2DBC4971F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8" creationId="{985E902A-F9E1-4A64-8B12-FF1F1DCB8CD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9" creationId="{9FF00405-AB33-4968-9F7F-D97402C60966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0" creationId="{FA338EFD-658C-4F55-8EA9-67CB8DC4E8AA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1" creationId="{C5E898E3-3BB6-488B-BA67-C8389347CBA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2" creationId="{8D73D990-381C-4682-B4F8-7C9089FA12DB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3" creationId="{AA224175-599E-430B-ABBB-222E69ABE532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4" creationId="{978CEFC0-EE53-4EAC-9582-D4A51012561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5" creationId="{071C7CAD-20CF-42D1-81E2-20DAEF49E07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6" creationId="{B8C6AB27-97F9-47B9-9664-F26069E7D2A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7" creationId="{82E3C40C-EBEF-48B3-8308-9BB6E0050A17}"/>
          </ac:spMkLst>
        </pc:spChg>
        <pc:spChg chg="add mod">
          <ac:chgData name="Steve Shellhammer" userId="0e71f22d-ee3e-49c0-82ff-dbc290af8082" providerId="ADAL" clId="{3BB90C6F-F506-4A21-B51E-735B08B71759}" dt="2020-11-18T00:43:00.017" v="1867" actId="1038"/>
          <ac:spMkLst>
            <pc:docMk/>
            <pc:sldMk cId="60802917" sldId="286"/>
            <ac:spMk id="28" creationId="{8E7036D0-17C2-466C-ACD4-6B27093884FE}"/>
          </ac:spMkLst>
        </pc:spChg>
        <pc:grpChg chg="add mod">
          <ac:chgData name="Steve Shellhammer" userId="0e71f22d-ee3e-49c0-82ff-dbc290af8082" providerId="ADAL" clId="{3BB90C6F-F506-4A21-B51E-735B08B71759}" dt="2020-11-18T00:42:46.530" v="1861" actId="14100"/>
          <ac:grpSpMkLst>
            <pc:docMk/>
            <pc:sldMk cId="60802917" sldId="286"/>
            <ac:grpSpMk id="8" creationId="{B868FFE3-A3BC-43EA-AC2F-46B5EDCC8EBE}"/>
          </ac:grpSpMkLst>
        </pc:grpChg>
        <pc:picChg chg="mod">
          <ac:chgData name="Steve Shellhammer" userId="0e71f22d-ee3e-49c0-82ff-dbc290af8082" providerId="ADAL" clId="{3BB90C6F-F506-4A21-B51E-735B08B71759}" dt="2020-11-18T00:41:11.179" v="1801"/>
          <ac:picMkLst>
            <pc:docMk/>
            <pc:sldMk cId="60802917" sldId="286"/>
            <ac:picMk id="9" creationId="{512AB514-11AF-4F90-8F0E-789869C09910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1:38:02.855" v="1972" actId="20577"/>
        <pc:sldMkLst>
          <pc:docMk/>
          <pc:sldMk cId="4274296449" sldId="287"/>
        </pc:sldMkLst>
        <pc:spChg chg="mod">
          <ac:chgData name="Steve Shellhammer" userId="0e71f22d-ee3e-49c0-82ff-dbc290af8082" providerId="ADAL" clId="{3BB90C6F-F506-4A21-B51E-735B08B71759}" dt="2020-11-18T01:38:02.855" v="1972" actId="20577"/>
          <ac:spMkLst>
            <pc:docMk/>
            <pc:sldMk cId="4274296449" sldId="287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0:44:56.845" v="1893" actId="1076"/>
          <ac:spMkLst>
            <pc:docMk/>
            <pc:sldMk cId="4274296449" sldId="287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9" creationId="{50907256-055E-4B03-8C5D-47A55FD622B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0" creationId="{858EF400-767A-4C48-A845-68101DF6464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1" creationId="{30CED5EB-7D8F-4E05-AD17-D9126CDAA2B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3" creationId="{5DF98559-F3A7-4DDE-8EB8-DBAE885B5E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4" creationId="{564A7D58-9B82-4061-90DE-6D450238C13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5" creationId="{ADC8C02C-B62D-4E5B-A908-645BBFFDEF7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6" creationId="{57301F86-C371-46B6-8A01-A264014657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7" creationId="{80672907-721D-4EE7-88BB-7113FF81C8F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8" creationId="{A9F84082-7813-44C4-91AE-8C8C703B9B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9" creationId="{0CAE6F82-CDC7-4BC7-BE4B-C55BB3E145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0" creationId="{0E7C9CDC-3AD3-4EED-A3EC-776623FE0159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1" creationId="{02B975B6-093F-422B-A080-110051790F0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2" creationId="{2F727ECF-52AC-472D-8F17-6335C7FCD34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3" creationId="{97817380-37F6-48BB-B28A-22C5CFDD0DF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4" creationId="{E70CD041-7339-474A-B0B0-FE219CB3BC2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5" creationId="{A550A95E-CF9D-429A-BEEB-F59A7F7A7C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6" creationId="{C62D5932-06FA-43B1-BB77-02633ED0E0D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7" creationId="{6E533D35-BDB9-4EF9-8911-8E0C8E3F0B2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8" creationId="{ED13053F-24AE-45F2-99FF-33AC1625F3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9" creationId="{6B6D430F-6D25-4721-947B-D2CE3EEA4DE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0" creationId="{7A2B2BC1-CFE9-41EB-9003-12172E89D8E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1" creationId="{D9345104-E114-4890-B1C9-66913A9B03B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2" creationId="{713C509A-52F7-4819-9E1F-7BC9AE47DA1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3" creationId="{B3371531-48C8-497C-806A-5907231E49B8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4" creationId="{77D2016F-018C-49F5-A8A8-F7851A806C2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5" creationId="{06AAFB05-11E0-4127-91D6-ECA8F4C691F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6" creationId="{3FFBC57E-4E74-4A67-91F6-A5195496F29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7" creationId="{C97F5F3A-33E4-4856-B767-304CD241DD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8" creationId="{28C89A8D-CEF1-4C80-94E4-CDEAA6B0946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9" creationId="{084D278C-A7B1-4FAF-87BB-A5E39C04A34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0" creationId="{A12657EA-9916-4728-A164-7C3B0733D17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1" creationId="{600FF9D1-8077-425B-B3D0-48B25CDA171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2" creationId="{D8093375-B2DD-43C6-84ED-6A69875546C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3" creationId="{7721726B-0E8A-446A-98D2-5E904151F93D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4" creationId="{A1489A15-17D1-494D-9E4B-D6A55191C16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5" creationId="{31D49C2D-FAAF-44C8-8E87-EF14D5096C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6" creationId="{D35ACBF4-292A-4F3A-874B-910FE5F988C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7" creationId="{0AF7097A-3BF6-4EAE-BF72-F9F16FD9C6D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8" creationId="{11F30ADA-B23E-493B-B628-E5B107BE10C5}"/>
          </ac:spMkLst>
        </pc:spChg>
        <pc:grpChg chg="add mod">
          <ac:chgData name="Steve Shellhammer" userId="0e71f22d-ee3e-49c0-82ff-dbc290af8082" providerId="ADAL" clId="{3BB90C6F-F506-4A21-B51E-735B08B71759}" dt="2020-11-18T00:45:02.158" v="1898" actId="1038"/>
          <ac:grpSpMkLst>
            <pc:docMk/>
            <pc:sldMk cId="4274296449" sldId="287"/>
            <ac:grpSpMk id="7" creationId="{9337DDFA-B6A3-4BAB-8010-97BB392C22BC}"/>
          </ac:grpSpMkLst>
        </pc:grpChg>
        <pc:grpChg chg="mod">
          <ac:chgData name="Steve Shellhammer" userId="0e71f22d-ee3e-49c0-82ff-dbc290af8082" providerId="ADAL" clId="{3BB90C6F-F506-4A21-B51E-735B08B71759}" dt="2020-11-18T00:44:42.394" v="1890"/>
          <ac:grpSpMkLst>
            <pc:docMk/>
            <pc:sldMk cId="4274296449" sldId="287"/>
            <ac:grpSpMk id="8" creationId="{4E42D593-FB1C-407A-8C0E-A7C036551C2A}"/>
          </ac:grpSpMkLst>
        </pc:grpChg>
        <pc:picChg chg="mod">
          <ac:chgData name="Steve Shellhammer" userId="0e71f22d-ee3e-49c0-82ff-dbc290af8082" providerId="ADAL" clId="{3BB90C6F-F506-4A21-B51E-735B08B71759}" dt="2020-11-18T00:44:42.394" v="1890"/>
          <ac:picMkLst>
            <pc:docMk/>
            <pc:sldMk cId="4274296449" sldId="287"/>
            <ac:picMk id="12" creationId="{7CE4AEC0-4C1A-4F8A-B520-A52F0F68E461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6:01.372" v="1928" actId="1037"/>
        <pc:sldMkLst>
          <pc:docMk/>
          <pc:sldMk cId="1899965708" sldId="288"/>
        </pc:sldMkLst>
        <pc:spChg chg="mod">
          <ac:chgData name="Steve Shellhammer" userId="0e71f22d-ee3e-49c0-82ff-dbc290af8082" providerId="ADAL" clId="{3BB90C6F-F506-4A21-B51E-735B08B71759}" dt="2020-11-18T00:45:20.008" v="1913" actId="14100"/>
          <ac:spMkLst>
            <pc:docMk/>
            <pc:sldMk cId="1899965708" sldId="288"/>
            <ac:spMk id="2" creationId="{FB85ECB0-DD53-4319-A626-325C22DB72DF}"/>
          </ac:spMkLst>
        </pc:spChg>
        <pc:spChg chg="mod">
          <ac:chgData name="Steve Shellhammer" userId="0e71f22d-ee3e-49c0-82ff-dbc290af8082" providerId="ADAL" clId="{3BB90C6F-F506-4A21-B51E-735B08B71759}" dt="2020-11-18T00:45:33.069" v="1919" actId="1076"/>
          <ac:spMkLst>
            <pc:docMk/>
            <pc:sldMk cId="1899965708" sldId="288"/>
            <ac:spMk id="3" creationId="{A6796AF6-32B2-4683-8660-D31FB85FAA6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9" creationId="{94B722F8-651E-44B8-934E-9B0EFD89B09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0" creationId="{F08FB516-2F00-4396-817E-2AEE37F9779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1" creationId="{35BC31F7-E73D-48DB-89C2-BDE6C7406ECC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2" creationId="{6A780F27-9C4C-484C-8902-7E215AA13D13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3" creationId="{F2FAF31A-62A5-4CA0-B3D3-FB903D3C0D98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4" creationId="{39B022C2-0D57-4154-A5E0-733E3C1E5C7A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5" creationId="{F598DB6C-81F2-40D0-8444-5EB702251EE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6" creationId="{6A13D47A-3F17-4B61-9BD9-EB3D7C247C49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7" creationId="{F986E6E3-4CEC-47D9-8C19-C889C1A50E4D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8" creationId="{199424E1-D6C9-41B7-B292-41DF85FFA4D6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9" creationId="{2A7E6068-088A-4FEE-9CD8-0E7CC0660FD7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0" creationId="{E865216A-6432-4E45-B043-8BDC569F782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1" creationId="{B013EBE5-E7CA-43CB-9FBB-9284442D924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2" creationId="{CA985F19-2C6D-42CD-BB8E-9FCA99BE5DF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3" creationId="{7BB5C0D1-0646-4E98-98B5-C73CF98470F0}"/>
          </ac:spMkLst>
        </pc:spChg>
        <pc:grpChg chg="add mod">
          <ac:chgData name="Steve Shellhammer" userId="0e71f22d-ee3e-49c0-82ff-dbc290af8082" providerId="ADAL" clId="{3BB90C6F-F506-4A21-B51E-735B08B71759}" dt="2020-11-18T00:46:01.372" v="1928" actId="1037"/>
          <ac:grpSpMkLst>
            <pc:docMk/>
            <pc:sldMk cId="1899965708" sldId="288"/>
            <ac:grpSpMk id="7" creationId="{C2CB90DD-8855-4CEE-8306-DD70E0C80698}"/>
          </ac:grpSpMkLst>
        </pc:grpChg>
        <pc:picChg chg="mod">
          <ac:chgData name="Steve Shellhammer" userId="0e71f22d-ee3e-49c0-82ff-dbc290af8082" providerId="ADAL" clId="{3BB90C6F-F506-4A21-B51E-735B08B71759}" dt="2020-11-18T00:45:52.297" v="1920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7:12.843" v="1970" actId="404"/>
        <pc:sldMkLst>
          <pc:docMk/>
          <pc:sldMk cId="2220646723" sldId="289"/>
        </pc:sldMkLst>
        <pc:spChg chg="mod">
          <ac:chgData name="Steve Shellhammer" userId="0e71f22d-ee3e-49c0-82ff-dbc290af8082" providerId="ADAL" clId="{3BB90C6F-F506-4A21-B51E-735B08B71759}" dt="2020-11-18T00:46:19.470" v="1943" actId="14100"/>
          <ac:spMkLst>
            <pc:docMk/>
            <pc:sldMk cId="2220646723" sldId="289"/>
            <ac:spMk id="2" creationId="{99DA0B15-92EB-4C92-B52B-962A3AA8BD2F}"/>
          </ac:spMkLst>
        </pc:spChg>
        <pc:spChg chg="mod">
          <ac:chgData name="Steve Shellhammer" userId="0e71f22d-ee3e-49c0-82ff-dbc290af8082" providerId="ADAL" clId="{3BB90C6F-F506-4A21-B51E-735B08B71759}" dt="2020-11-18T00:46:39.573" v="1949" actId="404"/>
          <ac:spMkLst>
            <pc:docMk/>
            <pc:sldMk cId="2220646723" sldId="289"/>
            <ac:spMk id="3" creationId="{67EAE63E-B442-4E2E-B9B7-8CACB8D429A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9" creationId="{BE514573-F460-470B-8E18-EC1C5F4C53D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0" creationId="{3D571806-2782-4DE9-B575-F05041DB8D9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1" creationId="{B1883A97-E2A3-45B0-8B4F-26259E330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2" creationId="{F9E8D760-61E2-4834-B6EB-979D2D7C421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3" creationId="{77470AF1-48B1-4038-88B9-DEC9BD9B4A1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4" creationId="{97B0CBD3-4E39-4CF6-BE2B-2E4C83C42D64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5" creationId="{64438FF0-71A6-4C72-BF5A-C081A80CF5C0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6" creationId="{E87D3384-DF2C-486C-BD0D-8D7A10AF4B2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7" creationId="{B16486BC-8421-4D44-BA2F-486619732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8" creationId="{4B8B42E6-ECEE-4CD4-BFFA-B811142126F3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9" creationId="{979BB509-B01C-49B9-9313-0F74993E2F3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0" creationId="{039E425C-C119-4E26-905E-48797442172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1" creationId="{3737F5A8-023A-4209-BA6B-3779200B86F5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2" creationId="{4DF659B5-926C-4629-8B88-31B11ED1166D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3" creationId="{B3699169-049D-4514-8931-425ADA9E0AA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4" creationId="{F79205C7-F5EB-4F64-BDC7-B14F24C181E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5" creationId="{E4AB7140-434D-44D6-912E-763EAB6FA0C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6" creationId="{38DFCC22-8C63-4C56-AC5C-12DAB30B61A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7" creationId="{D1A561D6-74C9-43F4-A5AC-2800E503A5FC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8" creationId="{EE746B9C-4519-4635-A395-759010D2882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9" creationId="{DA3E13DC-0A5B-42A1-AF52-1C97D87E714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0" creationId="{263E068E-5076-4A34-8288-1B66F892A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1" creationId="{8159D3AF-2D39-4E58-A0F3-99921333A7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2" creationId="{EA1CC748-C28C-4346-A25D-1FD5CF8DD1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3" creationId="{F34E0D7E-1264-4EB3-A47C-97EF3686C981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4" creationId="{3C0FC4F5-BDCD-4155-B1FC-305CAC965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5" creationId="{BB397BBB-E26B-4740-BA5C-C5239B0E1F30}"/>
          </ac:spMkLst>
        </pc:spChg>
        <pc:grpChg chg="add mod">
          <ac:chgData name="Steve Shellhammer" userId="0e71f22d-ee3e-49c0-82ff-dbc290af8082" providerId="ADAL" clId="{3BB90C6F-F506-4A21-B51E-735B08B71759}" dt="2020-11-18T00:47:09.112" v="1969" actId="1035"/>
          <ac:grpSpMkLst>
            <pc:docMk/>
            <pc:sldMk cId="2220646723" sldId="289"/>
            <ac:grpSpMk id="7" creationId="{F67EE437-F65E-49E1-A2BC-1D19C163986E}"/>
          </ac:grpSpMkLst>
        </pc:grpChg>
        <pc:picChg chg="mod">
          <ac:chgData name="Steve Shellhammer" userId="0e71f22d-ee3e-49c0-82ff-dbc290af8082" providerId="ADAL" clId="{3BB90C6F-F506-4A21-B51E-735B08B71759}" dt="2020-11-18T00:46:59.760" v="1950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add mod">
        <pc:chgData name="Steve Shellhammer" userId="0e71f22d-ee3e-49c0-82ff-dbc290af8082" providerId="ADAL" clId="{3BB90C6F-F506-4A21-B51E-735B08B71759}" dt="2020-11-18T01:39:17.252" v="1994" actId="14100"/>
        <pc:sldMkLst>
          <pc:docMk/>
          <pc:sldMk cId="174726384" sldId="290"/>
        </pc:sldMkLst>
        <pc:spChg chg="mod">
          <ac:chgData name="Steve Shellhammer" userId="0e71f22d-ee3e-49c0-82ff-dbc290af8082" providerId="ADAL" clId="{3BB90C6F-F506-4A21-B51E-735B08B71759}" dt="2020-11-18T01:39:03.691" v="1992" actId="1035"/>
          <ac:spMkLst>
            <pc:docMk/>
            <pc:sldMk cId="174726384" sldId="290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1:39:07.420" v="1993" actId="1035"/>
          <ac:spMkLst>
            <pc:docMk/>
            <pc:sldMk cId="174726384" sldId="290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1" creationId="{DA729C80-9223-4759-94C4-A468232D60B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2" creationId="{97D14AB6-12D1-478B-9626-1C0E9EB5D3C7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3" creationId="{35B42AF5-217D-4CDD-B19F-BC8C5DB6D52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5" creationId="{24F064D1-9051-4AD8-A77A-DC4ABA019D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6" creationId="{974234DB-DE09-4F90-83D9-C6C963785A3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7" creationId="{A6FAD50D-3569-46CD-8096-BB979A4F447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8" creationId="{86D8677A-82BB-48C4-B8EC-6F5D1914CA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9" creationId="{C53E324F-D6EC-4194-BD29-244E273AD12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0" creationId="{D6D1F9EB-7ED9-4657-AB18-FE17D49C7D1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1" creationId="{3B2F61DF-2295-4913-9907-3161A8A713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2" creationId="{1896A428-85E1-4376-93D2-9128DF7695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3" creationId="{76DA77C2-8B5E-4913-88F8-C649447E8CB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4" creationId="{FA1A7073-56DE-4E8C-BEC8-DA256DFBD41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5" creationId="{01269A1B-9457-4EA0-88D2-2E90FCF3858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6" creationId="{500BFEEF-3C25-48ED-8E95-E3D7721D56F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7" creationId="{E338EF76-4A42-44BC-9F6C-4F9637B18B3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8" creationId="{A6391FE0-9A51-46FA-A166-FA6B52FA87E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9" creationId="{C5F3278A-12B8-44F3-A19F-C763B89CBB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0" creationId="{2AD89040-3640-4737-B302-533675CDF1B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1" creationId="{916819C4-A235-4062-8B9A-4F6C9DBD32F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2" creationId="{F2A5510C-3E2E-4F15-BFFE-0F74E844F930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3" creationId="{3945EFCA-F63B-4C31-B62B-7D2E4AC048C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4" creationId="{136931B8-C9A1-47CF-BE34-1FDC5CC97D4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5" creationId="{7B505DC6-0BE5-45E4-A269-F430A2C1142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6" creationId="{134F0459-B871-4DAB-BE24-44B9B452B91F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7" creationId="{89302258-D55E-4F97-A785-8DDCD4C48D1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8" creationId="{7E420BA2-F286-46A3-96FF-F1913847CDA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9" creationId="{ABD603F8-D3F8-4EA6-A414-E93AA53C409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0" creationId="{56AF029B-33B1-48C1-A41F-1D4D4A47749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1" creationId="{CFAB1BC3-2F00-4015-A497-C42D5FE9CEE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2" creationId="{CEF06AB2-CA1C-4657-B5B2-0F7099F7270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3" creationId="{701E7A44-F546-4A29-A65F-C7C7F1A7D5F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4" creationId="{1C20DD64-7317-4852-B273-DDC24BA9FFF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5" creationId="{94C7CA0F-2921-46C8-A7A2-988C4E8552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6" creationId="{6286A879-F914-4312-9ACB-793C4CF1B13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7" creationId="{AF6BAFF7-BC71-4405-9825-6D3DD3956DA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8" creationId="{42A8BE1A-F2CD-4AA6-8F75-BFA8C9F02F0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9" creationId="{57D1CA9A-F6AA-4B1B-B5BE-8C97ADBBDDF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90" creationId="{D1CC0648-35E3-4257-A5DF-5A0A9403CFEB}"/>
          </ac:spMkLst>
        </pc:spChg>
        <pc:grpChg chg="del">
          <ac:chgData name="Steve Shellhammer" userId="0e71f22d-ee3e-49c0-82ff-dbc290af8082" providerId="ADAL" clId="{3BB90C6F-F506-4A21-B51E-735B08B71759}" dt="2020-11-18T01:38:17.639" v="1976" actId="478"/>
          <ac:grpSpMkLst>
            <pc:docMk/>
            <pc:sldMk cId="174726384" sldId="290"/>
            <ac:grpSpMk id="7" creationId="{9337DDFA-B6A3-4BAB-8010-97BB392C22BC}"/>
          </ac:grpSpMkLst>
        </pc:grpChg>
        <pc:grpChg chg="add mod">
          <ac:chgData name="Steve Shellhammer" userId="0e71f22d-ee3e-49c0-82ff-dbc290af8082" providerId="ADAL" clId="{3BB90C6F-F506-4A21-B51E-735B08B71759}" dt="2020-11-18T01:39:17.252" v="1994" actId="14100"/>
          <ac:grpSpMkLst>
            <pc:docMk/>
            <pc:sldMk cId="174726384" sldId="290"/>
            <ac:grpSpMk id="49" creationId="{A37A61FD-AE56-4A21-8BB2-9EC3AC6D1665}"/>
          </ac:grpSpMkLst>
        </pc:grpChg>
        <pc:grpChg chg="mod">
          <ac:chgData name="Steve Shellhammer" userId="0e71f22d-ee3e-49c0-82ff-dbc290af8082" providerId="ADAL" clId="{3BB90C6F-F506-4A21-B51E-735B08B71759}" dt="2020-11-18T01:38:44.950" v="1978"/>
          <ac:grpSpMkLst>
            <pc:docMk/>
            <pc:sldMk cId="174726384" sldId="290"/>
            <ac:grpSpMk id="50" creationId="{5BBB512C-5A17-4D70-B7CE-262C10F7CAB5}"/>
          </ac:grpSpMkLst>
        </pc:grpChg>
        <pc:picChg chg="mod">
          <ac:chgData name="Steve Shellhammer" userId="0e71f22d-ee3e-49c0-82ff-dbc290af8082" providerId="ADAL" clId="{3BB90C6F-F506-4A21-B51E-735B08B71759}" dt="2020-11-18T01:38:44.950" v="1978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BB90C6F-F506-4A21-B51E-735B08B71759}" dt="2020-11-18T00:28:39.739" v="122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BB90C6F-F506-4A21-B51E-735B08B71759}" dt="2020-11-18T00:28:39.739" v="122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BB90C6F-F506-4A21-B51E-735B08B71759}" dt="2020-11-18T00:28:39.739" v="122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7003C49F-AB21-4356-BA09-39127BE6C49D}"/>
    <pc:docChg chg="custSel addSld modSld">
      <pc:chgData name="Steve Shellhammer" userId="0e71f22d-ee3e-49c0-82ff-dbc290af8082" providerId="ADAL" clId="{7003C49F-AB21-4356-BA09-39127BE6C49D}" dt="2020-10-13T16:50:56.852" v="163"/>
      <pc:docMkLst>
        <pc:docMk/>
      </pc:docMkLst>
      <pc:sldChg chg="modSp mod">
        <pc:chgData name="Steve Shellhammer" userId="0e71f22d-ee3e-49c0-82ff-dbc290af8082" providerId="ADAL" clId="{7003C49F-AB21-4356-BA09-39127BE6C49D}" dt="2020-10-13T16:26:21.418" v="3" actId="2062"/>
        <pc:sldMkLst>
          <pc:docMk/>
          <pc:sldMk cId="0" sldId="256"/>
        </pc:sldMkLst>
        <pc:graphicFrameChg chg="mod modGraphic">
          <ac:chgData name="Steve Shellhammer" userId="0e71f22d-ee3e-49c0-82ff-dbc290af8082" providerId="ADAL" clId="{7003C49F-AB21-4356-BA09-39127BE6C49D}" dt="2020-10-13T16:26:21.418" v="3" actId="206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7003C49F-AB21-4356-BA09-39127BE6C49D}" dt="2020-10-13T16:50:56.852" v="163"/>
        <pc:sldMkLst>
          <pc:docMk/>
          <pc:sldMk cId="509101482" sldId="277"/>
        </pc:sldMkLst>
        <pc:spChg chg="mod">
          <ac:chgData name="Steve Shellhammer" userId="0e71f22d-ee3e-49c0-82ff-dbc290af8082" providerId="ADAL" clId="{7003C49F-AB21-4356-BA09-39127BE6C49D}" dt="2020-10-13T16:27:03.796" v="61" actId="20577"/>
          <ac:spMkLst>
            <pc:docMk/>
            <pc:sldMk cId="509101482" sldId="277"/>
            <ac:spMk id="2" creationId="{04F12E79-57C0-4A85-91FE-D83D934B4CC9}"/>
          </ac:spMkLst>
        </pc:spChg>
        <pc:spChg chg="mod">
          <ac:chgData name="Steve Shellhammer" userId="0e71f22d-ee3e-49c0-82ff-dbc290af8082" providerId="ADAL" clId="{7003C49F-AB21-4356-BA09-39127BE6C49D}" dt="2020-10-13T16:37:22.523" v="159" actId="255"/>
          <ac:spMkLst>
            <pc:docMk/>
            <pc:sldMk cId="509101482" sldId="277"/>
            <ac:spMk id="3" creationId="{E1FB5D8E-4BBB-4C24-89F1-3E29ED8AAEA7}"/>
          </ac:spMkLst>
        </pc:spChg>
        <pc:graphicFrameChg chg="add del mod">
          <ac:chgData name="Steve Shellhammer" userId="0e71f22d-ee3e-49c0-82ff-dbc290af8082" providerId="ADAL" clId="{7003C49F-AB21-4356-BA09-39127BE6C49D}" dt="2020-10-13T16:29:00.408" v="68"/>
          <ac:graphicFrameMkLst>
            <pc:docMk/>
            <pc:sldMk cId="509101482" sldId="277"/>
            <ac:graphicFrameMk id="7" creationId="{3B634A02-5204-4F95-9CBE-93523E17EA15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29:53.073" v="71" actId="478"/>
          <ac:graphicFrameMkLst>
            <pc:docMk/>
            <pc:sldMk cId="509101482" sldId="277"/>
            <ac:graphicFrameMk id="8" creationId="{E3D3EF2C-ED39-4A2E-A453-E530A5027C62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3:14.095" v="73" actId="478"/>
          <ac:graphicFrameMkLst>
            <pc:docMk/>
            <pc:sldMk cId="509101482" sldId="277"/>
            <ac:graphicFrameMk id="9" creationId="{20DC48B5-CC05-47BE-9A06-EC5B3945537C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6:01.310" v="80" actId="478"/>
          <ac:graphicFrameMkLst>
            <pc:docMk/>
            <pc:sldMk cId="509101482" sldId="277"/>
            <ac:graphicFrameMk id="10" creationId="{8BFBBB7C-FB97-4327-A77E-56D8BC7A0035}"/>
          </ac:graphicFrameMkLst>
        </pc:graphicFrameChg>
        <pc:graphicFrameChg chg="add mod">
          <ac:chgData name="Steve Shellhammer" userId="0e71f22d-ee3e-49c0-82ff-dbc290af8082" providerId="ADAL" clId="{7003C49F-AB21-4356-BA09-39127BE6C49D}" dt="2020-10-13T16:50:56.852" v="163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37945AB8-EEB6-4C75-A5B4-BC1ED9F1EA88}"/>
    <pc:docChg chg="undo custSel addSld delSld modSld">
      <pc:chgData name="Steve Shellhammer" userId="0e71f22d-ee3e-49c0-82ff-dbc290af8082" providerId="ADAL" clId="{37945AB8-EEB6-4C75-A5B4-BC1ED9F1EA88}" dt="2020-10-15T18:50:50.569" v="424" actId="20577"/>
      <pc:docMkLst>
        <pc:docMk/>
      </pc:docMkLst>
      <pc:sldChg chg="addSp modSp mod">
        <pc:chgData name="Steve Shellhammer" userId="0e71f22d-ee3e-49c0-82ff-dbc290af8082" providerId="ADAL" clId="{37945AB8-EEB6-4C75-A5B4-BC1ED9F1EA88}" dt="2020-10-15T18:50:50.569" v="424" actId="20577"/>
        <pc:sldMkLst>
          <pc:docMk/>
          <pc:sldMk cId="1606912320" sldId="273"/>
        </pc:sldMkLst>
        <pc:spChg chg="add mod">
          <ac:chgData name="Steve Shellhammer" userId="0e71f22d-ee3e-49c0-82ff-dbc290af8082" providerId="ADAL" clId="{37945AB8-EEB6-4C75-A5B4-BC1ED9F1EA88}" dt="2020-10-15T18:50:50.569" v="42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7945AB8-EEB6-4C75-A5B4-BC1ED9F1EA88}" dt="2020-10-15T18:31:08.773" v="18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7945AB8-EEB6-4C75-A5B4-BC1ED9F1EA88}" dt="2020-10-15T18:31:02.887" v="16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7945AB8-EEB6-4C75-A5B4-BC1ED9F1EA88}" dt="2020-10-15T18:38:58.514" v="354" actId="2057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7945AB8-EEB6-4C75-A5B4-BC1ED9F1EA88}" dt="2020-10-15T18:39:02.034" v="356" actId="2057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7945AB8-EEB6-4C75-A5B4-BC1ED9F1EA88}" dt="2020-10-15T18:31:05.493" v="17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7945AB8-EEB6-4C75-A5B4-BC1ED9F1EA88}" dt="2020-10-15T18:31:00.502" v="15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7945AB8-EEB6-4C75-A5B4-BC1ED9F1EA88}" dt="2020-10-15T18:31:23.606" v="22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7945AB8-EEB6-4C75-A5B4-BC1ED9F1EA88}" dt="2020-10-15T18:31:20.319" v="2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7945AB8-EEB6-4C75-A5B4-BC1ED9F1EA88}" dt="2020-10-15T18:39:33.233" v="358" actId="2057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7945AB8-EEB6-4C75-A5B4-BC1ED9F1EA88}" dt="2020-10-15T18:39:36.275" v="360" actId="2057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7945AB8-EEB6-4C75-A5B4-BC1ED9F1EA88}" dt="2020-10-15T18:31:18.246" v="20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7945AB8-EEB6-4C75-A5B4-BC1ED9F1EA88}" dt="2020-10-15T18:31:16.694" v="19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7945AB8-EEB6-4C75-A5B4-BC1ED9F1EA88}" dt="2020-10-15T18:39:42.290" v="362" actId="2057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7945AB8-EEB6-4C75-A5B4-BC1ED9F1EA88}" dt="2020-10-15T18:39:45.425" v="364" actId="20577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2" creationId="{48C78ABB-7569-4A80-9266-D9515AA1280E}"/>
          </ac:spMkLst>
        </pc:spChg>
        <pc:grpChg chg="mod">
          <ac:chgData name="Steve Shellhammer" userId="0e71f22d-ee3e-49c0-82ff-dbc290af8082" providerId="ADAL" clId="{37945AB8-EEB6-4C75-A5B4-BC1ED9F1EA88}" dt="2020-10-15T18:41:16.416" v="375" actId="103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new del mod">
        <pc:chgData name="Steve Shellhammer" userId="0e71f22d-ee3e-49c0-82ff-dbc290af8082" providerId="ADAL" clId="{37945AB8-EEB6-4C75-A5B4-BC1ED9F1EA88}" dt="2020-10-15T18:43:51.393" v="404" actId="47"/>
        <pc:sldMkLst>
          <pc:docMk/>
          <pc:sldMk cId="2987269956" sldId="278"/>
        </pc:sldMkLst>
        <pc:spChg chg="mod">
          <ac:chgData name="Steve Shellhammer" userId="0e71f22d-ee3e-49c0-82ff-dbc290af8082" providerId="ADAL" clId="{37945AB8-EEB6-4C75-A5B4-BC1ED9F1EA88}" dt="2020-10-15T18:40:30.799" v="370" actId="14100"/>
          <ac:spMkLst>
            <pc:docMk/>
            <pc:sldMk cId="2987269956" sldId="278"/>
            <ac:spMk id="3" creationId="{1DB81B9A-420F-4D20-B5B3-7717007EE563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6999982-6FD3-4CAA-BD6E-2133D32CA1BD}"/>
    <pc:docChg chg="undo custSel addSld delSld modSld">
      <pc:chgData name="Steve Shellhammer" userId="0e71f22d-ee3e-49c0-82ff-dbc290af8082" providerId="ADAL" clId="{56999982-6FD3-4CAA-BD6E-2133D32CA1BD}" dt="2020-09-14T21:08:08.295" v="3524" actId="108"/>
      <pc:docMkLst>
        <pc:docMk/>
      </pc:docMkLst>
      <pc:sldChg chg="modSp mod">
        <pc:chgData name="Steve Shellhammer" userId="0e71f22d-ee3e-49c0-82ff-dbc290af8082" providerId="ADAL" clId="{56999982-6FD3-4CAA-BD6E-2133D32CA1BD}" dt="2020-09-13T19:05:43.108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56999982-6FD3-4CAA-BD6E-2133D32CA1BD}" dt="2020-09-13T19:05:43.108" v="19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56999982-6FD3-4CAA-BD6E-2133D32CA1BD}" dt="2020-09-13T19:05:37.324" v="6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6:22.255" v="3515"/>
        <pc:sldMkLst>
          <pc:docMk/>
          <pc:sldMk cId="3899096490" sldId="265"/>
        </pc:sldMkLst>
        <pc:spChg chg="mod">
          <ac:chgData name="Steve Shellhammer" userId="0e71f22d-ee3e-49c0-82ff-dbc290af8082" providerId="ADAL" clId="{56999982-6FD3-4CAA-BD6E-2133D32CA1BD}" dt="2020-09-14T21:06:22.255" v="3515"/>
          <ac:spMkLst>
            <pc:docMk/>
            <pc:sldMk cId="3899096490" sldId="265"/>
            <ac:spMk id="3" creationId="{2A00D786-872E-4B1F-AA40-84EDA2EDB847}"/>
          </ac:spMkLst>
        </pc:spChg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506027600" sldId="49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3986917" sldId="49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263938305" sldId="49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46948756" sldId="494"/>
        </pc:sldMkLst>
      </pc:sldChg>
      <pc:sldChg chg="addSp delSp modSp new mod">
        <pc:chgData name="Steve Shellhammer" userId="0e71f22d-ee3e-49c0-82ff-dbc290af8082" providerId="ADAL" clId="{56999982-6FD3-4CAA-BD6E-2133D32CA1BD}" dt="2020-09-14T16:28:48.734" v="405" actId="122"/>
        <pc:sldMkLst>
          <pc:docMk/>
          <pc:sldMk cId="4191573319" sldId="495"/>
        </pc:sldMkLst>
        <pc:spChg chg="mod">
          <ac:chgData name="Steve Shellhammer" userId="0e71f22d-ee3e-49c0-82ff-dbc290af8082" providerId="ADAL" clId="{56999982-6FD3-4CAA-BD6E-2133D32CA1BD}" dt="2020-09-13T19:06:12.458" v="60" actId="404"/>
          <ac:spMkLst>
            <pc:docMk/>
            <pc:sldMk cId="4191573319" sldId="495"/>
            <ac:spMk id="2" creationId="{2CDEB4C8-B95D-4759-AE60-7CAD743C62E1}"/>
          </ac:spMkLst>
        </pc:spChg>
        <pc:spChg chg="del">
          <ac:chgData name="Steve Shellhammer" userId="0e71f22d-ee3e-49c0-82ff-dbc290af8082" providerId="ADAL" clId="{56999982-6FD3-4CAA-BD6E-2133D32CA1BD}" dt="2020-09-13T19:06:26.864" v="61" actId="3680"/>
          <ac:spMkLst>
            <pc:docMk/>
            <pc:sldMk cId="4191573319" sldId="495"/>
            <ac:spMk id="3" creationId="{F7C8E9A4-3DD4-414C-B2F6-AC122861836F}"/>
          </ac:spMkLst>
        </pc:spChg>
        <pc:graphicFrameChg chg="add mod ord modGraphic">
          <ac:chgData name="Steve Shellhammer" userId="0e71f22d-ee3e-49c0-82ff-dbc290af8082" providerId="ADAL" clId="{56999982-6FD3-4CAA-BD6E-2133D32CA1BD}" dt="2020-09-14T16:28:48.734" v="405" actId="122"/>
          <ac:graphicFrameMkLst>
            <pc:docMk/>
            <pc:sldMk cId="4191573319" sldId="495"/>
            <ac:graphicFrameMk id="7" creationId="{AF7E718F-95A9-499B-9AFC-57B2DFB3A6E0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6:26:04.361" v="403" actId="20577"/>
        <pc:sldMkLst>
          <pc:docMk/>
          <pc:sldMk cId="3401960948" sldId="496"/>
        </pc:sldMkLst>
        <pc:spChg chg="mod">
          <ac:chgData name="Steve Shellhammer" userId="0e71f22d-ee3e-49c0-82ff-dbc290af8082" providerId="ADAL" clId="{56999982-6FD3-4CAA-BD6E-2133D32CA1BD}" dt="2020-09-13T19:18:10.657" v="316" actId="20577"/>
          <ac:spMkLst>
            <pc:docMk/>
            <pc:sldMk cId="3401960948" sldId="496"/>
            <ac:spMk id="2" creationId="{2CDEB4C8-B95D-4759-AE60-7CAD743C62E1}"/>
          </ac:spMkLst>
        </pc:spChg>
        <pc:graphicFrameChg chg="mod modGraphic">
          <ac:chgData name="Steve Shellhammer" userId="0e71f22d-ee3e-49c0-82ff-dbc290af8082" providerId="ADAL" clId="{56999982-6FD3-4CAA-BD6E-2133D32CA1BD}" dt="2020-09-14T16:26:04.361" v="403" actId="20577"/>
          <ac:graphicFrameMkLst>
            <pc:docMk/>
            <pc:sldMk cId="3401960948" sldId="496"/>
            <ac:graphicFrameMk id="7" creationId="{AF7E718F-95A9-499B-9AFC-57B2DFB3A6E0}"/>
          </ac:graphicFrameMkLst>
        </pc:graphicFrameChg>
      </pc:sldChg>
      <pc:sldChg chg="addSp delSp modSp new mod">
        <pc:chgData name="Steve Shellhammer" userId="0e71f22d-ee3e-49c0-82ff-dbc290af8082" providerId="ADAL" clId="{56999982-6FD3-4CAA-BD6E-2133D32CA1BD}" dt="2020-09-14T18:38:57.478" v="1252" actId="6549"/>
        <pc:sldMkLst>
          <pc:docMk/>
          <pc:sldMk cId="3701075078" sldId="497"/>
        </pc:sldMkLst>
        <pc:spChg chg="mod">
          <ac:chgData name="Steve Shellhammer" userId="0e71f22d-ee3e-49c0-82ff-dbc290af8082" providerId="ADAL" clId="{56999982-6FD3-4CAA-BD6E-2133D32CA1BD}" dt="2020-09-14T18:29:30.647" v="1251" actId="6549"/>
          <ac:spMkLst>
            <pc:docMk/>
            <pc:sldMk cId="3701075078" sldId="497"/>
            <ac:spMk id="2" creationId="{64FBB1BD-F12B-4E42-99D5-6763FD2C5EA0}"/>
          </ac:spMkLst>
        </pc:spChg>
        <pc:spChg chg="del mod">
          <ac:chgData name="Steve Shellhammer" userId="0e71f22d-ee3e-49c0-82ff-dbc290af8082" providerId="ADAL" clId="{56999982-6FD3-4CAA-BD6E-2133D32CA1BD}" dt="2020-09-14T18:05:15.295" v="491" actId="478"/>
          <ac:spMkLst>
            <pc:docMk/>
            <pc:sldMk cId="3701075078" sldId="497"/>
            <ac:spMk id="3" creationId="{C61EB13A-5DD5-46B4-9DE1-2182648A2511}"/>
          </ac:spMkLst>
        </pc:spChg>
        <pc:spChg chg="add del mod">
          <ac:chgData name="Steve Shellhammer" userId="0e71f22d-ee3e-49c0-82ff-dbc290af8082" providerId="ADAL" clId="{56999982-6FD3-4CAA-BD6E-2133D32CA1BD}" dt="2020-09-14T18:05:19.756" v="493" actId="478"/>
          <ac:spMkLst>
            <pc:docMk/>
            <pc:sldMk cId="3701075078" sldId="497"/>
            <ac:spMk id="8" creationId="{CB07F10F-68A6-4ED7-9290-7EF4E96A38FC}"/>
          </ac:spMkLst>
        </pc:spChg>
        <pc:spChg chg="add mod">
          <ac:chgData name="Steve Shellhammer" userId="0e71f22d-ee3e-49c0-82ff-dbc290af8082" providerId="ADAL" clId="{56999982-6FD3-4CAA-BD6E-2133D32CA1BD}" dt="2020-09-14T18:38:57.478" v="1252" actId="6549"/>
          <ac:spMkLst>
            <pc:docMk/>
            <pc:sldMk cId="3701075078" sldId="497"/>
            <ac:spMk id="10" creationId="{7505EEF7-93E6-4313-A1A1-045F9E19097A}"/>
          </ac:spMkLst>
        </pc:spChg>
        <pc:graphicFrameChg chg="add mod modGraphic">
          <ac:chgData name="Steve Shellhammer" userId="0e71f22d-ee3e-49c0-82ff-dbc290af8082" providerId="ADAL" clId="{56999982-6FD3-4CAA-BD6E-2133D32CA1BD}" dt="2020-09-14T18:23:31.955" v="1219" actId="20577"/>
          <ac:graphicFrameMkLst>
            <pc:docMk/>
            <pc:sldMk cId="3701075078" sldId="497"/>
            <ac:graphicFrameMk id="9" creationId="{1EF253EE-6CEE-4799-A525-3363F4FABB58}"/>
          </ac:graphicFrameMkLst>
        </pc:graphicFrameChg>
      </pc:sldChg>
      <pc:sldChg chg="modSp new del mod">
        <pc:chgData name="Steve Shellhammer" userId="0e71f22d-ee3e-49c0-82ff-dbc290af8082" providerId="ADAL" clId="{56999982-6FD3-4CAA-BD6E-2133D32CA1BD}" dt="2020-09-14T18:39:06.862" v="1253" actId="47"/>
        <pc:sldMkLst>
          <pc:docMk/>
          <pc:sldMk cId="2270609276" sldId="498"/>
        </pc:sldMkLst>
        <pc:spChg chg="mod">
          <ac:chgData name="Steve Shellhammer" userId="0e71f22d-ee3e-49c0-82ff-dbc290af8082" providerId="ADAL" clId="{56999982-6FD3-4CAA-BD6E-2133D32CA1BD}" dt="2020-09-14T18:19:28.946" v="1088" actId="14100"/>
          <ac:spMkLst>
            <pc:docMk/>
            <pc:sldMk cId="2270609276" sldId="498"/>
            <ac:spMk id="3" creationId="{BB18DC1F-9E2A-4ACB-AB7F-BA247FF4E851}"/>
          </ac:spMkLst>
        </pc:spChg>
      </pc:sldChg>
      <pc:sldChg chg="modSp add mod">
        <pc:chgData name="Steve Shellhammer" userId="0e71f22d-ee3e-49c0-82ff-dbc290af8082" providerId="ADAL" clId="{56999982-6FD3-4CAA-BD6E-2133D32CA1BD}" dt="2020-09-14T18:53:33.146" v="1925" actId="20577"/>
        <pc:sldMkLst>
          <pc:docMk/>
          <pc:sldMk cId="2995030818" sldId="498"/>
        </pc:sldMkLst>
        <pc:spChg chg="mod">
          <ac:chgData name="Steve Shellhammer" userId="0e71f22d-ee3e-49c0-82ff-dbc290af8082" providerId="ADAL" clId="{56999982-6FD3-4CAA-BD6E-2133D32CA1BD}" dt="2020-09-14T18:39:31.096" v="1275" actId="20577"/>
          <ac:spMkLst>
            <pc:docMk/>
            <pc:sldMk cId="2995030818" sldId="498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8:53:33.146" v="1925" actId="20577"/>
          <ac:spMkLst>
            <pc:docMk/>
            <pc:sldMk cId="2995030818" sldId="498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8:48:54.450" v="1480"/>
          <ac:graphicFrameMkLst>
            <pc:docMk/>
            <pc:sldMk cId="2995030818" sldId="498"/>
            <ac:graphicFrameMk id="9" creationId="{1EF253EE-6CEE-4799-A525-3363F4FABB58}"/>
          </ac:graphicFrameMkLst>
        </pc:graphicFrameChg>
      </pc:sldChg>
      <pc:sldChg chg="addSp modSp new mod">
        <pc:chgData name="Steve Shellhammer" userId="0e71f22d-ee3e-49c0-82ff-dbc290af8082" providerId="ADAL" clId="{56999982-6FD3-4CAA-BD6E-2133D32CA1BD}" dt="2020-09-14T18:48:20.878" v="1479" actId="113"/>
        <pc:sldMkLst>
          <pc:docMk/>
          <pc:sldMk cId="534846813" sldId="499"/>
        </pc:sldMkLst>
        <pc:spChg chg="mod">
          <ac:chgData name="Steve Shellhammer" userId="0e71f22d-ee3e-49c0-82ff-dbc290af8082" providerId="ADAL" clId="{56999982-6FD3-4CAA-BD6E-2133D32CA1BD}" dt="2020-09-14T18:43:54.894" v="1313" actId="14100"/>
          <ac:spMkLst>
            <pc:docMk/>
            <pc:sldMk cId="534846813" sldId="499"/>
            <ac:spMk id="2" creationId="{698B9A7A-6622-4C90-BFD2-1A5F9DDBEB3D}"/>
          </ac:spMkLst>
        </pc:spChg>
        <pc:spChg chg="mod">
          <ac:chgData name="Steve Shellhammer" userId="0e71f22d-ee3e-49c0-82ff-dbc290af8082" providerId="ADAL" clId="{56999982-6FD3-4CAA-BD6E-2133D32CA1BD}" dt="2020-09-14T18:48:04.851" v="1478" actId="14100"/>
          <ac:spMkLst>
            <pc:docMk/>
            <pc:sldMk cId="534846813" sldId="499"/>
            <ac:spMk id="3" creationId="{3EC2BB32-032D-43A2-94F2-2FA7DBB4B41F}"/>
          </ac:spMkLst>
        </pc:spChg>
        <pc:graphicFrameChg chg="add mod modGraphic">
          <ac:chgData name="Steve Shellhammer" userId="0e71f22d-ee3e-49c0-82ff-dbc290af8082" providerId="ADAL" clId="{56999982-6FD3-4CAA-BD6E-2133D32CA1BD}" dt="2020-09-14T18:48:20.878" v="1479" actId="113"/>
          <ac:graphicFrameMkLst>
            <pc:docMk/>
            <pc:sldMk cId="534846813" sldId="499"/>
            <ac:graphicFrameMk id="7" creationId="{42F82BCF-3C2A-4E25-A63E-0A9DA607D51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9:03:19.643" v="2236" actId="20577"/>
        <pc:sldMkLst>
          <pc:docMk/>
          <pc:sldMk cId="76461937" sldId="500"/>
        </pc:sldMkLst>
        <pc:spChg chg="mod">
          <ac:chgData name="Steve Shellhammer" userId="0e71f22d-ee3e-49c0-82ff-dbc290af8082" providerId="ADAL" clId="{56999982-6FD3-4CAA-BD6E-2133D32CA1BD}" dt="2020-09-14T18:58:17.657" v="1965" actId="313"/>
          <ac:spMkLst>
            <pc:docMk/>
            <pc:sldMk cId="76461937" sldId="500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2:42.647" v="2229" actId="14100"/>
          <ac:spMkLst>
            <pc:docMk/>
            <pc:sldMk cId="76461937" sldId="500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9:03:19.643" v="2236" actId="20577"/>
          <ac:graphicFrameMkLst>
            <pc:docMk/>
            <pc:sldMk cId="76461937" sldId="500"/>
            <ac:graphicFrameMk id="9" creationId="{1EF253EE-6CEE-4799-A525-3363F4FABB58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8:08.295" v="3524" actId="108"/>
        <pc:sldMkLst>
          <pc:docMk/>
          <pc:sldMk cId="1360978810" sldId="501"/>
        </pc:sldMkLst>
        <pc:spChg chg="mod">
          <ac:chgData name="Steve Shellhammer" userId="0e71f22d-ee3e-49c0-82ff-dbc290af8082" providerId="ADAL" clId="{56999982-6FD3-4CAA-BD6E-2133D32CA1BD}" dt="2020-09-14T19:03:56.522" v="2238"/>
          <ac:spMkLst>
            <pc:docMk/>
            <pc:sldMk cId="1360978810" sldId="501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8:46.705" v="2458"/>
          <ac:spMkLst>
            <pc:docMk/>
            <pc:sldMk cId="1360978810" sldId="501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21:08:08.295" v="3524" actId="108"/>
          <ac:graphicFrameMkLst>
            <pc:docMk/>
            <pc:sldMk cId="1360978810" sldId="501"/>
            <ac:graphicFrameMk id="9" creationId="{1EF253EE-6CEE-4799-A525-3363F4FABB58}"/>
          </ac:graphicFrameMkLst>
        </pc:graphicFrameChg>
      </pc:sldChg>
      <pc:sldChg chg="modSp new mod">
        <pc:chgData name="Steve Shellhammer" userId="0e71f22d-ee3e-49c0-82ff-dbc290af8082" providerId="ADAL" clId="{56999982-6FD3-4CAA-BD6E-2133D32CA1BD}" dt="2020-09-14T20:22:03.875" v="2973" actId="20577"/>
        <pc:sldMkLst>
          <pc:docMk/>
          <pc:sldMk cId="3497604811" sldId="502"/>
        </pc:sldMkLst>
        <pc:spChg chg="mod">
          <ac:chgData name="Steve Shellhammer" userId="0e71f22d-ee3e-49c0-82ff-dbc290af8082" providerId="ADAL" clId="{56999982-6FD3-4CAA-BD6E-2133D32CA1BD}" dt="2020-09-14T20:17:19.559" v="2511" actId="14100"/>
          <ac:spMkLst>
            <pc:docMk/>
            <pc:sldMk cId="3497604811" sldId="502"/>
            <ac:spMk id="2" creationId="{E4C22430-9B42-474B-B0F4-51A0FBF06F16}"/>
          </ac:spMkLst>
        </pc:spChg>
        <pc:spChg chg="mod">
          <ac:chgData name="Steve Shellhammer" userId="0e71f22d-ee3e-49c0-82ff-dbc290af8082" providerId="ADAL" clId="{56999982-6FD3-4CAA-BD6E-2133D32CA1BD}" dt="2020-09-14T20:22:03.875" v="2973" actId="20577"/>
          <ac:spMkLst>
            <pc:docMk/>
            <pc:sldMk cId="3497604811" sldId="502"/>
            <ac:spMk id="3" creationId="{2A0DFA0A-94C9-4923-8329-CB792A87B1BA}"/>
          </ac:spMkLst>
        </pc:spChg>
      </pc:sldChg>
      <pc:sldChg chg="addSp delSp modSp add mod">
        <pc:chgData name="Steve Shellhammer" userId="0e71f22d-ee3e-49c0-82ff-dbc290af8082" providerId="ADAL" clId="{56999982-6FD3-4CAA-BD6E-2133D32CA1BD}" dt="2020-09-14T21:04:16.895" v="3511" actId="1076"/>
        <pc:sldMkLst>
          <pc:docMk/>
          <pc:sldMk cId="1397097132" sldId="503"/>
        </pc:sldMkLst>
        <pc:spChg chg="mod">
          <ac:chgData name="Steve Shellhammer" userId="0e71f22d-ee3e-49c0-82ff-dbc290af8082" providerId="ADAL" clId="{56999982-6FD3-4CAA-BD6E-2133D32CA1BD}" dt="2020-09-14T20:53:41.969" v="3144" actId="14100"/>
          <ac:spMkLst>
            <pc:docMk/>
            <pc:sldMk cId="1397097132" sldId="503"/>
            <ac:spMk id="2" creationId="{64FBB1BD-F12B-4E42-99D5-6763FD2C5EA0}"/>
          </ac:spMkLst>
        </pc:spChg>
        <pc:spChg chg="add del mod">
          <ac:chgData name="Steve Shellhammer" userId="0e71f22d-ee3e-49c0-82ff-dbc290af8082" providerId="ADAL" clId="{56999982-6FD3-4CAA-BD6E-2133D32CA1BD}" dt="2020-09-14T20:57:51.473" v="3209" actId="478"/>
          <ac:spMkLst>
            <pc:docMk/>
            <pc:sldMk cId="1397097132" sldId="503"/>
            <ac:spMk id="8" creationId="{98F655DB-A1BA-4271-A628-2545597668A6}"/>
          </ac:spMkLst>
        </pc:spChg>
        <pc:spChg chg="mod">
          <ac:chgData name="Steve Shellhammer" userId="0e71f22d-ee3e-49c0-82ff-dbc290af8082" providerId="ADAL" clId="{56999982-6FD3-4CAA-BD6E-2133D32CA1BD}" dt="2020-09-14T21:04:16.895" v="3511" actId="1076"/>
          <ac:spMkLst>
            <pc:docMk/>
            <pc:sldMk cId="1397097132" sldId="503"/>
            <ac:spMk id="10" creationId="{7505EEF7-93E6-4313-A1A1-045F9E19097A}"/>
          </ac:spMkLst>
        </pc:spChg>
        <pc:spChg chg="add del mod">
          <ac:chgData name="Steve Shellhammer" userId="0e71f22d-ee3e-49c0-82ff-dbc290af8082" providerId="ADAL" clId="{56999982-6FD3-4CAA-BD6E-2133D32CA1BD}" dt="2020-09-14T20:59:06.762" v="3220" actId="478"/>
          <ac:spMkLst>
            <pc:docMk/>
            <pc:sldMk cId="1397097132" sldId="503"/>
            <ac:spMk id="11" creationId="{BA5089D7-02D3-4171-84D1-3D8CE56CB013}"/>
          </ac:spMkLst>
        </pc:spChg>
        <pc:spChg chg="add mod">
          <ac:chgData name="Steve Shellhammer" userId="0e71f22d-ee3e-49c0-82ff-dbc290af8082" providerId="ADAL" clId="{56999982-6FD3-4CAA-BD6E-2133D32CA1BD}" dt="2020-09-14T21:02:02.014" v="3266" actId="1076"/>
          <ac:spMkLst>
            <pc:docMk/>
            <pc:sldMk cId="1397097132" sldId="503"/>
            <ac:spMk id="15" creationId="{AD8DF2B4-C37B-4D76-A5D9-7CE5B9C5E4C4}"/>
          </ac:spMkLst>
        </pc:spChg>
        <pc:spChg chg="add mod">
          <ac:chgData name="Steve Shellhammer" userId="0e71f22d-ee3e-49c0-82ff-dbc290af8082" providerId="ADAL" clId="{56999982-6FD3-4CAA-BD6E-2133D32CA1BD}" dt="2020-09-14T21:02:38.473" v="3287" actId="207"/>
          <ac:spMkLst>
            <pc:docMk/>
            <pc:sldMk cId="1397097132" sldId="503"/>
            <ac:spMk id="17" creationId="{14F67CFC-9D00-4B77-AB84-24247F5D021D}"/>
          </ac:spMkLst>
        </pc:spChg>
        <pc:graphicFrameChg chg="mod modGraphic">
          <ac:chgData name="Steve Shellhammer" userId="0e71f22d-ee3e-49c0-82ff-dbc290af8082" providerId="ADAL" clId="{56999982-6FD3-4CAA-BD6E-2133D32CA1BD}" dt="2020-09-14T20:53:53.726" v="3155" actId="1038"/>
          <ac:graphicFrameMkLst>
            <pc:docMk/>
            <pc:sldMk cId="1397097132" sldId="503"/>
            <ac:graphicFrameMk id="9" creationId="{1EF253EE-6CEE-4799-A525-3363F4FABB58}"/>
          </ac:graphicFrameMkLst>
        </pc:graphicFrameChg>
        <pc:cxnChg chg="add mod">
          <ac:chgData name="Steve Shellhammer" userId="0e71f22d-ee3e-49c0-82ff-dbc290af8082" providerId="ADAL" clId="{56999982-6FD3-4CAA-BD6E-2133D32CA1BD}" dt="2020-09-14T21:00:16.355" v="3226" actId="1582"/>
          <ac:cxnSpMkLst>
            <pc:docMk/>
            <pc:sldMk cId="1397097132" sldId="503"/>
            <ac:cxnSpMk id="7" creationId="{0C5E101A-A773-409F-B348-3DDD57644D36}"/>
          </ac:cxnSpMkLst>
        </pc:cxnChg>
        <pc:cxnChg chg="add mod">
          <ac:chgData name="Steve Shellhammer" userId="0e71f22d-ee3e-49c0-82ff-dbc290af8082" providerId="ADAL" clId="{56999982-6FD3-4CAA-BD6E-2133D32CA1BD}" dt="2020-09-14T21:00:34.673" v="3229" actId="14100"/>
          <ac:cxnSpMkLst>
            <pc:docMk/>
            <pc:sldMk cId="1397097132" sldId="503"/>
            <ac:cxnSpMk id="13" creationId="{3FA74FE2-D8EE-4579-A1A3-4F7DC5F71615}"/>
          </ac:cxnSpMkLst>
        </pc:cxnChg>
      </pc:sldChg>
      <pc:sldChg chg="addSp delSp modSp new del mod">
        <pc:chgData name="Steve Shellhammer" userId="0e71f22d-ee3e-49c0-82ff-dbc290af8082" providerId="ADAL" clId="{56999982-6FD3-4CAA-BD6E-2133D32CA1BD}" dt="2020-09-14T21:04:32.203" v="3512" actId="47"/>
        <pc:sldMkLst>
          <pc:docMk/>
          <pc:sldMk cId="363676038" sldId="504"/>
        </pc:sldMkLst>
        <pc:spChg chg="mod">
          <ac:chgData name="Steve Shellhammer" userId="0e71f22d-ee3e-49c0-82ff-dbc290af8082" providerId="ADAL" clId="{56999982-6FD3-4CAA-BD6E-2133D32CA1BD}" dt="2020-09-14T20:57:11.333" v="3203" actId="2711"/>
          <ac:spMkLst>
            <pc:docMk/>
            <pc:sldMk cId="363676038" sldId="504"/>
            <ac:spMk id="3" creationId="{634C7F6D-B7DB-42C3-BA2D-B3C0BD732570}"/>
          </ac:spMkLst>
        </pc:spChg>
        <pc:spChg chg="add del mod">
          <ac:chgData name="Steve Shellhammer" userId="0e71f22d-ee3e-49c0-82ff-dbc290af8082" providerId="ADAL" clId="{56999982-6FD3-4CAA-BD6E-2133D32CA1BD}" dt="2020-09-14T20:55:22.508" v="3186" actId="478"/>
          <ac:spMkLst>
            <pc:docMk/>
            <pc:sldMk cId="363676038" sldId="504"/>
            <ac:spMk id="7" creationId="{09AC554A-2D6F-4066-AC65-9190AB858922}"/>
          </ac:spMkLst>
        </pc:spChg>
        <pc:picChg chg="add del mod">
          <ac:chgData name="Steve Shellhammer" userId="0e71f22d-ee3e-49c0-82ff-dbc290af8082" providerId="ADAL" clId="{56999982-6FD3-4CAA-BD6E-2133D32CA1BD}" dt="2020-09-14T20:58:52.555" v="3219" actId="478"/>
          <ac:picMkLst>
            <pc:docMk/>
            <pc:sldMk cId="363676038" sldId="504"/>
            <ac:picMk id="9" creationId="{C12D392B-1A31-4FD7-9200-FBC96ABBF9EA}"/>
          </ac:picMkLst>
        </pc:pic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802.11-20/1703r1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IEEE 802.11ax Backward Compatible Trigger Frame</a:t>
            </a:r>
            <a:br>
              <a:rPr lang="en-GB" sz="2800" dirty="0">
                <a:cs typeface="Calibri" panose="020F0502020204030204" pitchFamily="34" charset="0"/>
              </a:rPr>
            </a:br>
            <a:r>
              <a:rPr lang="en-GB" sz="2800" dirty="0">
                <a:cs typeface="Calibri" panose="020F0502020204030204" pitchFamily="34" charset="0"/>
              </a:rPr>
              <a:t>RU Allocation Table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</a:t>
            </a:r>
            <a:r>
              <a:rPr lang="en-GB" sz="2133"/>
              <a:t>:</a:t>
            </a:r>
            <a:r>
              <a:rPr lang="en-GB" sz="2133" b="0"/>
              <a:t> 2020-11-18</a:t>
            </a:r>
            <a:endParaRPr lang="en-GB" sz="2133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6155"/>
              </p:ext>
            </p:extLst>
          </p:nvPr>
        </p:nvGraphicFramePr>
        <p:xfrm>
          <a:off x="609600" y="2590800"/>
          <a:ext cx="79606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 Porat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ron.porat@broadcom.com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71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DJ Moelker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dignus-jan.moelker@broadcom.com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914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60421"/>
          </a:xfrm>
        </p:spPr>
        <p:txBody>
          <a:bodyPr/>
          <a:lstStyle/>
          <a:p>
            <a:r>
              <a:rPr lang="en-US" sz="3200" dirty="0"/>
              <a:t>MRU996+484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56" y="2229171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4B893-70E5-46C8-88CC-55598A942056}"/>
              </a:ext>
            </a:extLst>
          </p:cNvPr>
          <p:cNvSpPr txBox="1"/>
          <p:nvPr/>
        </p:nvSpPr>
        <p:spPr>
          <a:xfrm>
            <a:off x="580659" y="1695771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8228B-C45F-4A0E-B174-F5139F7BC942}"/>
              </a:ext>
            </a:extLst>
          </p:cNvPr>
          <p:cNvSpPr txBox="1"/>
          <p:nvPr/>
        </p:nvSpPr>
        <p:spPr>
          <a:xfrm>
            <a:off x="1510456" y="1682324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585B7F-5F8A-4199-98C6-597C9701C94F}"/>
              </a:ext>
            </a:extLst>
          </p:cNvPr>
          <p:cNvSpPr txBox="1"/>
          <p:nvPr/>
        </p:nvSpPr>
        <p:spPr>
          <a:xfrm>
            <a:off x="650389" y="29149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2F9D-CA8C-46F7-8549-C2BC9A6C73FF}"/>
              </a:ext>
            </a:extLst>
          </p:cNvPr>
          <p:cNvSpPr txBox="1"/>
          <p:nvPr/>
        </p:nvSpPr>
        <p:spPr>
          <a:xfrm>
            <a:off x="672256" y="22862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32BDB-C0B7-4F13-B64B-411E798D2612}"/>
              </a:ext>
            </a:extLst>
          </p:cNvPr>
          <p:cNvSpPr txBox="1"/>
          <p:nvPr/>
        </p:nvSpPr>
        <p:spPr>
          <a:xfrm>
            <a:off x="1639602" y="228626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BBF6E-31C5-43E3-ADBD-7B1C67876264}"/>
              </a:ext>
            </a:extLst>
          </p:cNvPr>
          <p:cNvSpPr txBox="1"/>
          <p:nvPr/>
        </p:nvSpPr>
        <p:spPr>
          <a:xfrm>
            <a:off x="1639602" y="291497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6F57D0-C5A9-4891-B38B-68C8EB940CA1}"/>
              </a:ext>
            </a:extLst>
          </p:cNvPr>
          <p:cNvSpPr txBox="1"/>
          <p:nvPr/>
        </p:nvSpPr>
        <p:spPr>
          <a:xfrm>
            <a:off x="649691" y="4320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4F3CC-8C63-4E1C-85FF-20D9F8F81E99}"/>
              </a:ext>
            </a:extLst>
          </p:cNvPr>
          <p:cNvSpPr txBox="1"/>
          <p:nvPr/>
        </p:nvSpPr>
        <p:spPr>
          <a:xfrm>
            <a:off x="671558" y="36347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4AB1E8-001E-47A7-9005-AE5C69CDD1D2}"/>
              </a:ext>
            </a:extLst>
          </p:cNvPr>
          <p:cNvSpPr txBox="1"/>
          <p:nvPr/>
        </p:nvSpPr>
        <p:spPr>
          <a:xfrm>
            <a:off x="1638904" y="362694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10B131-9CE8-444F-8F03-14CED46A8E95}"/>
              </a:ext>
            </a:extLst>
          </p:cNvPr>
          <p:cNvSpPr txBox="1"/>
          <p:nvPr/>
        </p:nvSpPr>
        <p:spPr>
          <a:xfrm>
            <a:off x="1638904" y="43205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A2224C5-4A25-4103-B458-CF9D91E5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5439519"/>
            <a:ext cx="8288868" cy="1136227"/>
          </a:xfrm>
        </p:spPr>
        <p:txBody>
          <a:bodyPr/>
          <a:lstStyle/>
          <a:p>
            <a:r>
              <a:rPr lang="en-US" sz="2000" dirty="0"/>
              <a:t>B0 and B7-B1 indicate MRU within 160 MHz</a:t>
            </a:r>
          </a:p>
          <a:p>
            <a:r>
              <a:rPr lang="en-US" sz="2000" dirty="0"/>
              <a:t>LU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174248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78377"/>
            <a:ext cx="8288868" cy="440023"/>
          </a:xfrm>
        </p:spPr>
        <p:txBody>
          <a:bodyPr/>
          <a:lstStyle/>
          <a:p>
            <a:r>
              <a:rPr lang="en-US" sz="2800" dirty="0"/>
              <a:t>MRU996+484+242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D888FF7-AB4E-4E67-AAD3-0EFEF9CE946B}"/>
              </a:ext>
            </a:extLst>
          </p:cNvPr>
          <p:cNvGrpSpPr/>
          <p:nvPr/>
        </p:nvGrpSpPr>
        <p:grpSpPr>
          <a:xfrm>
            <a:off x="457200" y="731523"/>
            <a:ext cx="7754032" cy="5425578"/>
            <a:chOff x="444502" y="1158099"/>
            <a:chExt cx="7754032" cy="54255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5EE7BE2-C453-401F-BB91-EB8BF6C1C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3B4E8D-4411-4B69-88BE-11A8FAC18613}"/>
                </a:ext>
              </a:extLst>
            </p:cNvPr>
            <p:cNvSpPr txBox="1"/>
            <p:nvPr/>
          </p:nvSpPr>
          <p:spPr>
            <a:xfrm>
              <a:off x="444502" y="1171546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EB30F6-D80B-40DD-9AD1-ED694C394D3A}"/>
                </a:ext>
              </a:extLst>
            </p:cNvPr>
            <p:cNvSpPr txBox="1"/>
            <p:nvPr/>
          </p:nvSpPr>
          <p:spPr>
            <a:xfrm>
              <a:off x="1374299" y="1158099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D01EFE-773C-4072-9FA4-FFF06D77FFCC}"/>
                </a:ext>
              </a:extLst>
            </p:cNvPr>
            <p:cNvSpPr txBox="1"/>
            <p:nvPr/>
          </p:nvSpPr>
          <p:spPr>
            <a:xfrm>
              <a:off x="514232" y="23430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3C23C9-E164-4A38-B941-1E1BECE75568}"/>
                </a:ext>
              </a:extLst>
            </p:cNvPr>
            <p:cNvSpPr txBox="1"/>
            <p:nvPr/>
          </p:nvSpPr>
          <p:spPr>
            <a:xfrm>
              <a:off x="536099" y="17620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8AEE93-526A-4792-A9AC-DF53DB500DFD}"/>
                </a:ext>
              </a:extLst>
            </p:cNvPr>
            <p:cNvSpPr txBox="1"/>
            <p:nvPr/>
          </p:nvSpPr>
          <p:spPr>
            <a:xfrm>
              <a:off x="1503445" y="176203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CD5B5-AC8C-4A6A-82FB-2481ACB6E0B6}"/>
                </a:ext>
              </a:extLst>
            </p:cNvPr>
            <p:cNvSpPr txBox="1"/>
            <p:nvPr/>
          </p:nvSpPr>
          <p:spPr>
            <a:xfrm>
              <a:off x="1503445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537874-FCAC-44F1-BE9E-1217C55AFABA}"/>
                </a:ext>
              </a:extLst>
            </p:cNvPr>
            <p:cNvSpPr txBox="1"/>
            <p:nvPr/>
          </p:nvSpPr>
          <p:spPr>
            <a:xfrm>
              <a:off x="513534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BDA08E-6920-4D71-981B-27EA13AAA5EC}"/>
                </a:ext>
              </a:extLst>
            </p:cNvPr>
            <p:cNvSpPr txBox="1"/>
            <p:nvPr/>
          </p:nvSpPr>
          <p:spPr>
            <a:xfrm>
              <a:off x="535401" y="29795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6C7B85-0946-4080-9D59-D58141CB011C}"/>
                </a:ext>
              </a:extLst>
            </p:cNvPr>
            <p:cNvSpPr txBox="1"/>
            <p:nvPr/>
          </p:nvSpPr>
          <p:spPr>
            <a:xfrm>
              <a:off x="1502747" y="29718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714AE2-9D26-4283-BF3B-17EDA46D12D3}"/>
                </a:ext>
              </a:extLst>
            </p:cNvPr>
            <p:cNvSpPr txBox="1"/>
            <p:nvPr/>
          </p:nvSpPr>
          <p:spPr>
            <a:xfrm>
              <a:off x="1502747" y="3638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831589-FB47-44AB-B6C2-86727548F317}"/>
                </a:ext>
              </a:extLst>
            </p:cNvPr>
            <p:cNvSpPr txBox="1"/>
            <p:nvPr/>
          </p:nvSpPr>
          <p:spPr>
            <a:xfrm>
              <a:off x="504723" y="4888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BBC374-FE5C-4093-A2CF-D3F36B23BF69}"/>
                </a:ext>
              </a:extLst>
            </p:cNvPr>
            <p:cNvSpPr txBox="1"/>
            <p:nvPr/>
          </p:nvSpPr>
          <p:spPr>
            <a:xfrm>
              <a:off x="526590" y="430711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234935-A104-40E8-95D9-04CD497C0E57}"/>
                </a:ext>
              </a:extLst>
            </p:cNvPr>
            <p:cNvSpPr txBox="1"/>
            <p:nvPr/>
          </p:nvSpPr>
          <p:spPr>
            <a:xfrm>
              <a:off x="1493936" y="430711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B9984DB-811E-4C80-A667-30C0D67C6E54}"/>
                </a:ext>
              </a:extLst>
            </p:cNvPr>
            <p:cNvSpPr txBox="1"/>
            <p:nvPr/>
          </p:nvSpPr>
          <p:spPr>
            <a:xfrm>
              <a:off x="1493936" y="48881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C0F476-0BDC-4C79-AEFC-68C637CC70B8}"/>
                </a:ext>
              </a:extLst>
            </p:cNvPr>
            <p:cNvSpPr txBox="1"/>
            <p:nvPr/>
          </p:nvSpPr>
          <p:spPr>
            <a:xfrm>
              <a:off x="504025" y="61835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C5A386-DFD1-4A87-86CE-853F606A0058}"/>
                </a:ext>
              </a:extLst>
            </p:cNvPr>
            <p:cNvSpPr txBox="1"/>
            <p:nvPr/>
          </p:nvSpPr>
          <p:spPr>
            <a:xfrm>
              <a:off x="525892" y="552466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9D248-FFB1-42D1-8800-4E0E7887C3BF}"/>
                </a:ext>
              </a:extLst>
            </p:cNvPr>
            <p:cNvSpPr txBox="1"/>
            <p:nvPr/>
          </p:nvSpPr>
          <p:spPr>
            <a:xfrm>
              <a:off x="1493238" y="55168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E44F38-F907-4472-A1C3-F643A4C5A207}"/>
                </a:ext>
              </a:extLst>
            </p:cNvPr>
            <p:cNvSpPr txBox="1"/>
            <p:nvPr/>
          </p:nvSpPr>
          <p:spPr>
            <a:xfrm>
              <a:off x="1493238" y="61835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6D258136-1545-4B59-898B-84E2B7533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315633"/>
            <a:ext cx="8288868" cy="5883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LU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4174096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798" y="675985"/>
            <a:ext cx="8288868" cy="487677"/>
          </a:xfrm>
        </p:spPr>
        <p:txBody>
          <a:bodyPr/>
          <a:lstStyle/>
          <a:p>
            <a:r>
              <a:rPr lang="en-US" sz="3200" dirty="0"/>
              <a:t>MRU2x996+484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E28016-E179-4BE2-A100-7B6EB135441D}"/>
              </a:ext>
            </a:extLst>
          </p:cNvPr>
          <p:cNvGrpSpPr/>
          <p:nvPr/>
        </p:nvGrpSpPr>
        <p:grpSpPr>
          <a:xfrm>
            <a:off x="2618786" y="1295400"/>
            <a:ext cx="7058614" cy="5105400"/>
            <a:chOff x="2618786" y="1295400"/>
            <a:chExt cx="7058614" cy="5105400"/>
          </a:xfrm>
        </p:grpSpPr>
        <p:grpSp>
          <p:nvGrpSpPr>
            <p:cNvPr id="130" name="Group 129"/>
            <p:cNvGrpSpPr/>
            <p:nvPr/>
          </p:nvGrpSpPr>
          <p:grpSpPr>
            <a:xfrm>
              <a:off x="2618786" y="1711879"/>
              <a:ext cx="7058614" cy="4688921"/>
              <a:chOff x="364958" y="1371600"/>
              <a:chExt cx="9073432" cy="5452970"/>
            </a:xfrm>
          </p:grpSpPr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78BC0DE3-E6AB-4C06-9C35-82CC37776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E552B595-2A2C-47C5-B2F2-EED15BE91F16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C1947A36-3244-44E0-9A9C-433EE5F7A6A3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7F84A5F5-E705-4599-AC49-89E8ABBA01AC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61AD36E-8E26-484D-8A7B-E55FD274B2B5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7D1A0E3-B196-4382-B281-A30602CAFD71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211182AC-CF7F-442A-87C1-6200425F72A4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9696EE-3926-4B36-B291-8B15943B30D9}"/>
                  </a:ext>
                </a:extLst>
              </p:cNvPr>
              <p:cNvSpPr txBox="1"/>
              <p:nvPr/>
            </p:nvSpPr>
            <p:spPr>
              <a:xfrm>
                <a:off x="975344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22D9C1CE-64CC-4DAF-B3D3-9B4ED8C6752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BB6636C-8D0B-4CCB-94DE-B53E193C446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58588C2B-04A6-4592-A291-883579301C2D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CA3378A-78D3-480E-94EA-A8EF45F54D52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7DBF56A8-1CA7-4F3A-8E2C-DC329B460CFC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A0718F63-91B5-4D88-853A-F4DFB6BA17A6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98AC7F5C-D090-4CE7-96F2-12EE88B6C899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908033A-09A5-4ADF-9C2E-3A913752FD14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8F9D272F-AD9F-497C-9CBF-052B9BA4FC4D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B4068108-BEEC-4EA1-A8BD-71A1A0E9515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E690DE6-7CAB-47BE-897E-A3920A3FCE7F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0621636A-8DC0-4311-98BA-1A86BCB7B693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818C4B44-E433-4C1F-BFDA-0DDC72B6346D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F6984AFF-56DF-4D98-A3BF-38D3BB4A8B9E}"/>
                  </a:ext>
                </a:extLst>
              </p:cNvPr>
              <p:cNvSpPr txBox="1"/>
              <p:nvPr/>
            </p:nvSpPr>
            <p:spPr>
              <a:xfrm>
                <a:off x="1588328" y="41336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F544447-BECF-4FFB-9645-BDF37E88B799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A66F8C65-3E6A-410A-A5F5-413D42272151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81B5E85-BC84-4A58-9AA0-F2CCDA27D7D0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09139D-CEBA-41B3-B161-70F015781B5C}"/>
                  </a:ext>
                </a:extLst>
              </p:cNvPr>
              <p:cNvSpPr txBox="1"/>
              <p:nvPr/>
            </p:nvSpPr>
            <p:spPr>
              <a:xfrm>
                <a:off x="967370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D0D7795-1682-4CEE-B16E-013C286E0916}"/>
                  </a:ext>
                </a:extLst>
              </p:cNvPr>
              <p:cNvSpPr txBox="1"/>
              <p:nvPr/>
            </p:nvSpPr>
            <p:spPr>
              <a:xfrm>
                <a:off x="989237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B0FA843-D93F-4DA3-8DDC-B487F60B7FC9}"/>
                  </a:ext>
                </a:extLst>
              </p:cNvPr>
              <p:cNvSpPr txBox="1"/>
              <p:nvPr/>
            </p:nvSpPr>
            <p:spPr>
              <a:xfrm>
                <a:off x="1592362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78CC2963-86C8-4E08-A8F1-F89A887754D0}"/>
                  </a:ext>
                </a:extLst>
              </p:cNvPr>
              <p:cNvSpPr txBox="1"/>
              <p:nvPr/>
            </p:nvSpPr>
            <p:spPr>
              <a:xfrm>
                <a:off x="1592362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83FEE4B-7A91-4A2E-B7F9-1686802A31E8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62D62D4-EF72-4A54-A6E7-190B3C3AED49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E84A610-EBBE-466F-91E0-A278512A8619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5F5DC738-E76C-460C-BAD9-D962D7B540FF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A8A877A-2935-4564-876E-ECF35D0C30CF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DF0174F-C942-465A-A43B-373ED318CB8D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F46478F-4671-4379-BA7E-B0A559E73585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86B656D6-0AEF-420C-8239-1D55E2E8E19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A6DACAE9-C27A-4B72-A3A2-CBCB4C8E9975}"/>
                </a:ext>
              </a:extLst>
            </p:cNvPr>
            <p:cNvSpPr txBox="1"/>
            <p:nvPr/>
          </p:nvSpPr>
          <p:spPr>
            <a:xfrm>
              <a:off x="3038519" y="12954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516444B-EB9F-4785-BCB3-0BF435B3171E}"/>
                </a:ext>
              </a:extLst>
            </p:cNvPr>
            <p:cNvSpPr txBox="1"/>
            <p:nvPr/>
          </p:nvSpPr>
          <p:spPr>
            <a:xfrm>
              <a:off x="3429000" y="12954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8C78ABB-7569-4A80-9266-D9515AA1280E}"/>
                </a:ext>
              </a:extLst>
            </p:cNvPr>
            <p:cNvSpPr txBox="1"/>
            <p:nvPr/>
          </p:nvSpPr>
          <p:spPr>
            <a:xfrm>
              <a:off x="2632502" y="1295400"/>
              <a:ext cx="424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</p:grp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2194183"/>
            <a:ext cx="2502431" cy="3749418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(LU,B0) provides 80-MHz segment location of hole (missing RU484)</a:t>
            </a:r>
          </a:p>
          <a:p>
            <a:pPr marL="176213" indent="-176213"/>
            <a:r>
              <a:rPr lang="en-US" sz="1600" dirty="0"/>
              <a:t>B1 indicates if hole is in lower or upper part of 80-MHz segment </a:t>
            </a:r>
          </a:p>
          <a:p>
            <a:pPr marL="176213" indent="-176213"/>
            <a:r>
              <a:rPr lang="en-US" sz="1600" dirty="0"/>
              <a:t>100-101 versus 102-103 indicates if Lower 240 MHz or Upper 240 MHz</a:t>
            </a:r>
          </a:p>
        </p:txBody>
      </p:sp>
    </p:spTree>
    <p:extLst>
      <p:ext uri="{BB962C8B-B14F-4D97-AF65-F5344CB8AC3E}">
        <p14:creationId xmlns:p14="http://schemas.microsoft.com/office/powerpoint/2010/main" val="1606912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732" y="674305"/>
            <a:ext cx="8288868" cy="487677"/>
          </a:xfrm>
        </p:spPr>
        <p:txBody>
          <a:bodyPr/>
          <a:lstStyle/>
          <a:p>
            <a:r>
              <a:rPr lang="en-US" sz="3200" dirty="0"/>
              <a:t>MRU2x996+484 Option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CBAE82-4403-4F9C-A1AA-4A7466CB91E7}"/>
              </a:ext>
            </a:extLst>
          </p:cNvPr>
          <p:cNvGrpSpPr/>
          <p:nvPr/>
        </p:nvGrpSpPr>
        <p:grpSpPr>
          <a:xfrm>
            <a:off x="2618786" y="1143000"/>
            <a:ext cx="7058614" cy="5122141"/>
            <a:chOff x="2618786" y="1143000"/>
            <a:chExt cx="7058614" cy="5122141"/>
          </a:xfrm>
        </p:grpSpPr>
        <p:grpSp>
          <p:nvGrpSpPr>
            <p:cNvPr id="130" name="Group 129"/>
            <p:cNvGrpSpPr/>
            <p:nvPr/>
          </p:nvGrpSpPr>
          <p:grpSpPr>
            <a:xfrm>
              <a:off x="2618786" y="1576220"/>
              <a:ext cx="7058614" cy="4688921"/>
              <a:chOff x="364958" y="1371600"/>
              <a:chExt cx="9073432" cy="5452970"/>
            </a:xfrm>
          </p:grpSpPr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78BC0DE3-E6AB-4C06-9C35-82CC37776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E552B595-2A2C-47C5-B2F2-EED15BE91F16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C1947A36-3244-44E0-9A9C-433EE5F7A6A3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7F84A5F5-E705-4599-AC49-89E8ABBA01AC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61AD36E-8E26-484D-8A7B-E55FD274B2B5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7D1A0E3-B196-4382-B281-A30602CAFD71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211182AC-CF7F-442A-87C1-6200425F72A4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9696EE-3926-4B36-B291-8B15943B30D9}"/>
                  </a:ext>
                </a:extLst>
              </p:cNvPr>
              <p:cNvSpPr txBox="1"/>
              <p:nvPr/>
            </p:nvSpPr>
            <p:spPr>
              <a:xfrm>
                <a:off x="975345" y="27432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22D9C1CE-64CC-4DAF-B3D3-9B4ED8C6752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BB6636C-8D0B-4CCB-94DE-B53E193C446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58588C2B-04A6-4592-A291-883579301C2D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CA3378A-78D3-480E-94EA-A8EF45F54D52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7DBF56A8-1CA7-4F3A-8E2C-DC329B460CFC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A0718F63-91B5-4D88-853A-F4DFB6BA17A6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98AC7F5C-D090-4CE7-96F2-12EE88B6C899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908033A-09A5-4ADF-9C2E-3A913752FD14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8F9D272F-AD9F-497C-9CBF-052B9BA4FC4D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B4068108-BEEC-4EA1-A8BD-71A1A0E9515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E690DE6-7CAB-47BE-897E-A3920A3FCE7F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0621636A-8DC0-4311-98BA-1A86BCB7B693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818C4B44-E433-4C1F-BFDA-0DDC72B6346D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F6984AFF-56DF-4D98-A3BF-38D3BB4A8B9E}"/>
                  </a:ext>
                </a:extLst>
              </p:cNvPr>
              <p:cNvSpPr txBox="1"/>
              <p:nvPr/>
            </p:nvSpPr>
            <p:spPr>
              <a:xfrm>
                <a:off x="1588328" y="405798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F544447-BECF-4FFB-9645-BDF37E88B799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A66F8C65-3E6A-410A-A5F5-413D42272151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81B5E85-BC84-4A58-9AA0-F2CCDA27D7D0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09139D-CEBA-41B3-B161-70F015781B5C}"/>
                  </a:ext>
                </a:extLst>
              </p:cNvPr>
              <p:cNvSpPr txBox="1"/>
              <p:nvPr/>
            </p:nvSpPr>
            <p:spPr>
              <a:xfrm>
                <a:off x="979378" y="5398017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D0D7795-1682-4CEE-B16E-013C286E0916}"/>
                  </a:ext>
                </a:extLst>
              </p:cNvPr>
              <p:cNvSpPr txBox="1"/>
              <p:nvPr/>
            </p:nvSpPr>
            <p:spPr>
              <a:xfrm>
                <a:off x="989238" y="49413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B0FA843-D93F-4DA3-8DDC-B487F60B7FC9}"/>
                  </a:ext>
                </a:extLst>
              </p:cNvPr>
              <p:cNvSpPr txBox="1"/>
              <p:nvPr/>
            </p:nvSpPr>
            <p:spPr>
              <a:xfrm>
                <a:off x="1592361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78CC2963-86C8-4E08-A8F1-F89A887754D0}"/>
                  </a:ext>
                </a:extLst>
              </p:cNvPr>
              <p:cNvSpPr txBox="1"/>
              <p:nvPr/>
            </p:nvSpPr>
            <p:spPr>
              <a:xfrm>
                <a:off x="1592361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83FEE4B-7A91-4A2E-B7F9-1686802A31E8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62D62D4-EF72-4A54-A6E7-190B3C3AED49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E84A610-EBBE-466F-91E0-A278512A8619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5F5DC738-E76C-460C-BAD9-D962D7B540FF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A8A877A-2935-4564-876E-ECF35D0C30CF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DF0174F-C942-465A-A43B-373ED318CB8D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F46478F-4671-4379-BA7E-B0A559E73585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86B656D6-0AEF-420C-8239-1D55E2E8E19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A6DACAE9-C27A-4B72-A3A2-CBCB4C8E9975}"/>
                </a:ext>
              </a:extLst>
            </p:cNvPr>
            <p:cNvSpPr txBox="1"/>
            <p:nvPr/>
          </p:nvSpPr>
          <p:spPr>
            <a:xfrm>
              <a:off x="3038519" y="11430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516444B-EB9F-4785-BCB3-0BF435B3171E}"/>
                </a:ext>
              </a:extLst>
            </p:cNvPr>
            <p:cNvSpPr txBox="1"/>
            <p:nvPr/>
          </p:nvSpPr>
          <p:spPr>
            <a:xfrm>
              <a:off x="3429000" y="11430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8C78ABB-7569-4A80-9266-D9515AA1280E}"/>
                </a:ext>
              </a:extLst>
            </p:cNvPr>
            <p:cNvSpPr txBox="1"/>
            <p:nvPr/>
          </p:nvSpPr>
          <p:spPr>
            <a:xfrm>
              <a:off x="2632502" y="1143000"/>
              <a:ext cx="424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</p:grp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8" y="1541965"/>
            <a:ext cx="2495564" cy="1734635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LU provides location of 240</a:t>
            </a:r>
          </a:p>
          <a:p>
            <a:pPr marL="176213" indent="-176213"/>
            <a:r>
              <a:rPr lang="en-US" sz="1600" dirty="0"/>
              <a:t>B0, B1, B2, LU provide location of punctured RU484 within MRU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128182"/>
              </p:ext>
            </p:extLst>
          </p:nvPr>
        </p:nvGraphicFramePr>
        <p:xfrm>
          <a:off x="453058" y="3350895"/>
          <a:ext cx="1756742" cy="30499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56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0" marR="952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Location of punctured RU484 within the MRU using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B1+2*B2+4*B0-2*LU</a:t>
                      </a: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95250" marR="952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2865" marR="6286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2F7028-ACE0-4CD3-AD73-AEC41EF21334}"/>
              </a:ext>
            </a:extLst>
          </p:cNvPr>
          <p:cNvSpPr txBox="1">
            <a:spLocks/>
          </p:cNvSpPr>
          <p:nvPr/>
        </p:nvSpPr>
        <p:spPr bwMode="auto">
          <a:xfrm>
            <a:off x="2743184" y="6485753"/>
            <a:ext cx="6553216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Table for Option B provided in Appendix</a:t>
            </a:r>
          </a:p>
        </p:txBody>
      </p:sp>
    </p:spTree>
    <p:extLst>
      <p:ext uri="{BB962C8B-B14F-4D97-AF65-F5344CB8AC3E}">
        <p14:creationId xmlns:p14="http://schemas.microsoft.com/office/powerpoint/2010/main" val="3954181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MRU3x996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8FB23F-60DE-4052-894B-7ABEC144A085}"/>
              </a:ext>
            </a:extLst>
          </p:cNvPr>
          <p:cNvGrpSpPr/>
          <p:nvPr/>
        </p:nvGrpSpPr>
        <p:grpSpPr>
          <a:xfrm>
            <a:off x="166850" y="1662953"/>
            <a:ext cx="9510550" cy="3061447"/>
            <a:chOff x="166850" y="1662953"/>
            <a:chExt cx="9510550" cy="30614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4FA92D-3544-4DFB-953A-17255180E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9EF9C7-AA93-4DEB-AAB7-CDD32E6E7504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8C7FBE-E2D3-4B43-A3C4-6F3C989D27B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FA1DEB-E3F4-44D3-A03A-965D98E95B77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831550-76B5-4DCF-A62E-994BBE02B416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6DB72A-EFAE-4DD8-AE74-7770E338CDCD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1049FC-7843-4DAB-83A6-3A017A0AB278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D84BEE-6C1C-4EE2-8D3E-532141BDC0C8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436909-7619-4FFD-B809-0F4F68113F5B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598977-C09F-407F-9A99-FA973A292ADB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C1731E-8781-4ED4-B0E9-01B979515024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B8FA80-9A1E-4B0D-B6A1-D1FEB31ED2FE}"/>
                </a:ext>
              </a:extLst>
            </p:cNvPr>
            <p:cNvSpPr txBox="1"/>
            <p:nvPr/>
          </p:nvSpPr>
          <p:spPr>
            <a:xfrm>
              <a:off x="166850" y="1699533"/>
              <a:ext cx="4516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E886948-7A6F-4F75-9BA4-2B4E59630880}"/>
                </a:ext>
              </a:extLst>
            </p:cNvPr>
            <p:cNvSpPr txBox="1"/>
            <p:nvPr/>
          </p:nvSpPr>
          <p:spPr>
            <a:xfrm>
              <a:off x="23658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5DB8C6-14A2-4FAD-BBA7-BFA24B8D266A}"/>
                </a:ext>
              </a:extLst>
            </p:cNvPr>
            <p:cNvSpPr txBox="1"/>
            <p:nvPr/>
          </p:nvSpPr>
          <p:spPr>
            <a:xfrm>
              <a:off x="258447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BE1D35-CE98-492F-8AE9-59B13F5B9455}"/>
                </a:ext>
              </a:extLst>
            </p:cNvPr>
            <p:cNvSpPr txBox="1"/>
            <p:nvPr/>
          </p:nvSpPr>
          <p:spPr>
            <a:xfrm>
              <a:off x="23588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EABA33-1737-441F-B48E-774B4B8C1DC9}"/>
                </a:ext>
              </a:extLst>
            </p:cNvPr>
            <p:cNvSpPr txBox="1"/>
            <p:nvPr/>
          </p:nvSpPr>
          <p:spPr>
            <a:xfrm>
              <a:off x="257749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1186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17" y="669235"/>
            <a:ext cx="8288868" cy="640078"/>
          </a:xfrm>
        </p:spPr>
        <p:txBody>
          <a:bodyPr/>
          <a:lstStyle/>
          <a:p>
            <a:r>
              <a:rPr lang="en-US" sz="2800" dirty="0"/>
              <a:t>MRU3x996+484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BEB7996-5E57-415D-9533-94C051AFE768}"/>
              </a:ext>
            </a:extLst>
          </p:cNvPr>
          <p:cNvGrpSpPr/>
          <p:nvPr/>
        </p:nvGrpSpPr>
        <p:grpSpPr>
          <a:xfrm>
            <a:off x="260139" y="914400"/>
            <a:ext cx="9341061" cy="5713099"/>
            <a:chOff x="260139" y="914400"/>
            <a:chExt cx="9341061" cy="571309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78DE0C-DBA7-450F-AAC4-E1F9FCEFF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597FC4-FC6E-494C-B37B-074D60A9581F}"/>
                </a:ext>
              </a:extLst>
            </p:cNvPr>
            <p:cNvSpPr txBox="1"/>
            <p:nvPr/>
          </p:nvSpPr>
          <p:spPr>
            <a:xfrm>
              <a:off x="862410" y="927847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DE70DD-6C75-453D-827E-7A5FE1E1B5F4}"/>
                </a:ext>
              </a:extLst>
            </p:cNvPr>
            <p:cNvSpPr txBox="1"/>
            <p:nvPr/>
          </p:nvSpPr>
          <p:spPr>
            <a:xfrm>
              <a:off x="1407977" y="914400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9DB82A-2F1D-43EF-AF5C-0593773DE3DD}"/>
                </a:ext>
              </a:extLst>
            </p:cNvPr>
            <p:cNvSpPr txBox="1"/>
            <p:nvPr/>
          </p:nvSpPr>
          <p:spPr>
            <a:xfrm>
              <a:off x="932140" y="214704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4EF93E-FD5E-42EE-94F7-50E8A8A1B5BB}"/>
                </a:ext>
              </a:extLst>
            </p:cNvPr>
            <p:cNvSpPr txBox="1"/>
            <p:nvPr/>
          </p:nvSpPr>
          <p:spPr>
            <a:xfrm>
              <a:off x="954007" y="151833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25F345-BA43-4703-9A94-BDFA409E145E}"/>
                </a:ext>
              </a:extLst>
            </p:cNvPr>
            <p:cNvSpPr txBox="1"/>
            <p:nvPr/>
          </p:nvSpPr>
          <p:spPr>
            <a:xfrm>
              <a:off x="1448498" y="151833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F8236-AC7C-4F65-A25E-A62B9D466030}"/>
                </a:ext>
              </a:extLst>
            </p:cNvPr>
            <p:cNvSpPr txBox="1"/>
            <p:nvPr/>
          </p:nvSpPr>
          <p:spPr>
            <a:xfrm>
              <a:off x="1448498" y="214704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0D740B-59F8-4B5C-92C8-AAD5FF0EC27F}"/>
                </a:ext>
              </a:extLst>
            </p:cNvPr>
            <p:cNvSpPr txBox="1"/>
            <p:nvPr/>
          </p:nvSpPr>
          <p:spPr>
            <a:xfrm>
              <a:off x="931442" y="35526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B2516-40D0-410F-881B-D999CFF2377D}"/>
                </a:ext>
              </a:extLst>
            </p:cNvPr>
            <p:cNvSpPr txBox="1"/>
            <p:nvPr/>
          </p:nvSpPr>
          <p:spPr>
            <a:xfrm>
              <a:off x="953309" y="28668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6656AB-5AF0-4701-A028-321A87A4E33B}"/>
                </a:ext>
              </a:extLst>
            </p:cNvPr>
            <p:cNvSpPr txBox="1"/>
            <p:nvPr/>
          </p:nvSpPr>
          <p:spPr>
            <a:xfrm>
              <a:off x="1447800" y="285902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939076-B3C6-403E-AC0C-2582EADC616E}"/>
                </a:ext>
              </a:extLst>
            </p:cNvPr>
            <p:cNvSpPr txBox="1"/>
            <p:nvPr/>
          </p:nvSpPr>
          <p:spPr>
            <a:xfrm>
              <a:off x="1447800" y="3552604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570BEB-CA2E-4A39-8636-DECCD7A04314}"/>
                </a:ext>
              </a:extLst>
            </p:cNvPr>
            <p:cNvSpPr txBox="1"/>
            <p:nvPr/>
          </p:nvSpPr>
          <p:spPr>
            <a:xfrm>
              <a:off x="260139" y="914400"/>
              <a:ext cx="4516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5A6CAF-F9B9-4CDF-B06C-9492641A9EF6}"/>
                </a:ext>
              </a:extLst>
            </p:cNvPr>
            <p:cNvSpPr txBox="1"/>
            <p:nvPr/>
          </p:nvSpPr>
          <p:spPr>
            <a:xfrm>
              <a:off x="329869" y="2133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55653B-FE96-4CF7-A43B-BAC0C31D0858}"/>
                </a:ext>
              </a:extLst>
            </p:cNvPr>
            <p:cNvSpPr txBox="1"/>
            <p:nvPr/>
          </p:nvSpPr>
          <p:spPr>
            <a:xfrm>
              <a:off x="351736" y="1504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8E6566-D283-4330-A411-4B7372F742EE}"/>
                </a:ext>
              </a:extLst>
            </p:cNvPr>
            <p:cNvSpPr txBox="1"/>
            <p:nvPr/>
          </p:nvSpPr>
          <p:spPr>
            <a:xfrm>
              <a:off x="329171" y="3539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0A27D0-05F7-4AB3-8B2F-19606B5CF1DE}"/>
                </a:ext>
              </a:extLst>
            </p:cNvPr>
            <p:cNvSpPr txBox="1"/>
            <p:nvPr/>
          </p:nvSpPr>
          <p:spPr>
            <a:xfrm>
              <a:off x="351038" y="2853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21D517-242C-4508-A16A-0BC3F5A63649}"/>
                </a:ext>
              </a:extLst>
            </p:cNvPr>
            <p:cNvSpPr txBox="1"/>
            <p:nvPr/>
          </p:nvSpPr>
          <p:spPr>
            <a:xfrm>
              <a:off x="932140" y="482183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93DF571-1794-47C2-AB15-2A20B0A38B45}"/>
                </a:ext>
              </a:extLst>
            </p:cNvPr>
            <p:cNvSpPr txBox="1"/>
            <p:nvPr/>
          </p:nvSpPr>
          <p:spPr>
            <a:xfrm>
              <a:off x="954007" y="419312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C1D97-7E3F-406A-AA4B-69BC1C1F7C8E}"/>
                </a:ext>
              </a:extLst>
            </p:cNvPr>
            <p:cNvSpPr txBox="1"/>
            <p:nvPr/>
          </p:nvSpPr>
          <p:spPr>
            <a:xfrm>
              <a:off x="1448498" y="419312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0736C4E-5979-46A9-9112-16E5895B82B7}"/>
                </a:ext>
              </a:extLst>
            </p:cNvPr>
            <p:cNvSpPr txBox="1"/>
            <p:nvPr/>
          </p:nvSpPr>
          <p:spPr>
            <a:xfrm>
              <a:off x="1448498" y="482183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6CD989-71B6-4157-9B01-B803BE820DF8}"/>
                </a:ext>
              </a:extLst>
            </p:cNvPr>
            <p:cNvSpPr txBox="1"/>
            <p:nvPr/>
          </p:nvSpPr>
          <p:spPr>
            <a:xfrm>
              <a:off x="931442" y="62273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3AF843-782F-45EC-A62B-CA42628C9CD2}"/>
                </a:ext>
              </a:extLst>
            </p:cNvPr>
            <p:cNvSpPr txBox="1"/>
            <p:nvPr/>
          </p:nvSpPr>
          <p:spPr>
            <a:xfrm>
              <a:off x="953309" y="55415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7418C60-71E6-42E7-99C1-3C213FF762F4}"/>
                </a:ext>
              </a:extLst>
            </p:cNvPr>
            <p:cNvSpPr txBox="1"/>
            <p:nvPr/>
          </p:nvSpPr>
          <p:spPr>
            <a:xfrm>
              <a:off x="1447800" y="5533805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3AC74D-30D5-4AA8-AD1A-D1F2D25A1882}"/>
                </a:ext>
              </a:extLst>
            </p:cNvPr>
            <p:cNvSpPr txBox="1"/>
            <p:nvPr/>
          </p:nvSpPr>
          <p:spPr>
            <a:xfrm>
              <a:off x="1447800" y="622738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5ECDC6-9758-4234-83EB-B3A64AD18D18}"/>
                </a:ext>
              </a:extLst>
            </p:cNvPr>
            <p:cNvSpPr txBox="1"/>
            <p:nvPr/>
          </p:nvSpPr>
          <p:spPr>
            <a:xfrm>
              <a:off x="329869" y="480838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30C9FF5-8587-4AD3-95DF-4FC46145A495}"/>
                </a:ext>
              </a:extLst>
            </p:cNvPr>
            <p:cNvSpPr txBox="1"/>
            <p:nvPr/>
          </p:nvSpPr>
          <p:spPr>
            <a:xfrm>
              <a:off x="351736" y="417967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F2C9D13-EB14-433B-9BE6-80B6098544EA}"/>
                </a:ext>
              </a:extLst>
            </p:cNvPr>
            <p:cNvSpPr txBox="1"/>
            <p:nvPr/>
          </p:nvSpPr>
          <p:spPr>
            <a:xfrm>
              <a:off x="329171" y="62139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96F859E-D667-47CC-84F6-254F0177EEB2}"/>
                </a:ext>
              </a:extLst>
            </p:cNvPr>
            <p:cNvSpPr txBox="1"/>
            <p:nvPr/>
          </p:nvSpPr>
          <p:spPr>
            <a:xfrm>
              <a:off x="351038" y="55281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000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820E-392E-4CBC-9B9E-F398971E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5D8C0-1D12-41F2-9C12-3A25DC716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3583-0FFB-488A-94AC-D882AA7568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EC662-D243-4274-B956-CA36FDF14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E5C38D-00AE-4322-9CBA-FF4B5DCEB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24332"/>
              </p:ext>
            </p:extLst>
          </p:nvPr>
        </p:nvGraphicFramePr>
        <p:xfrm>
          <a:off x="1828800" y="2429934"/>
          <a:ext cx="5728537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107-127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30013E-7181-4020-83C3-C5458F4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13294"/>
            <a:ext cx="8288868" cy="762001"/>
          </a:xfrm>
        </p:spPr>
        <p:txBody>
          <a:bodyPr/>
          <a:lstStyle/>
          <a:p>
            <a:r>
              <a:rPr lang="en-US" dirty="0"/>
              <a:t>A total of 21 reserved table entries</a:t>
            </a:r>
          </a:p>
        </p:txBody>
      </p:sp>
    </p:spTree>
    <p:extLst>
      <p:ext uri="{BB962C8B-B14F-4D97-AF65-F5344CB8AC3E}">
        <p14:creationId xmlns:p14="http://schemas.microsoft.com/office/powerpoint/2010/main" val="2040439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2E79-57C0-4A85-91FE-D83D934B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5D8E-4BBB-4C24-89F1-3E29ED8A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629918"/>
          </a:xfrm>
        </p:spPr>
        <p:txBody>
          <a:bodyPr/>
          <a:lstStyle/>
          <a:p>
            <a:r>
              <a:rPr lang="en-US" sz="2200" dirty="0"/>
              <a:t>Detailed RU Allocation Table Word document, embedded in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FA65B-68AF-4253-AFBE-74920274C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1BC14-C335-4E7B-9820-5812B3BF59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D1C8A3-CC0D-4A54-9465-851E16617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1EB4F1F-9CC7-4619-BC48-D5FE863992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993990"/>
              </p:ext>
            </p:extLst>
          </p:nvPr>
        </p:nvGraphicFramePr>
        <p:xfrm>
          <a:off x="3810000" y="3276600"/>
          <a:ext cx="1752600" cy="1478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3276600"/>
                        <a:ext cx="1752600" cy="1478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101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r>
              <a:rPr lang="en-US" dirty="0"/>
              <a:t>Do you agree that B25 in the Trigger Frame User Info Field will be the Lower/Upper 160 MHz bit?</a:t>
            </a:r>
          </a:p>
          <a:p>
            <a:pPr lvl="1"/>
            <a:r>
              <a:rPr lang="en-US" dirty="0"/>
              <a:t>Note: Currently in 11ax that bit is the UL DCM bit, and is not needed for 11be since DCM has been absorbed into the MCS table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567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Trigger Frame RU Allocation Table design embedded in Slide 15 of document IEEE 802.11-20/1703r1?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495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7E99-D072-4518-B255-13EB40E00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4BCF-C054-4705-B161-D1391871B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avoid confusion with 80-MHz segment we have dropped the term “segment” when referring to 160 MHz</a:t>
            </a:r>
          </a:p>
          <a:p>
            <a:r>
              <a:rPr lang="en-US" dirty="0"/>
              <a:t>We have also changed “BS” to “LU” to indicate the Lower/Upper 160 MHz</a:t>
            </a:r>
          </a:p>
          <a:p>
            <a:r>
              <a:rPr lang="en-US" dirty="0"/>
              <a:t>We added some Straw Poll on portions of the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0413A-53AC-4582-866C-A7E4131E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2795B-ACB9-4F66-95B2-821DDD1F8D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B9EFC5-DB70-43C0-AF77-D13626D17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523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15C-8F2A-46B8-B5C1-7FBF299C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BF45-443F-49E4-8518-8F819CF4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858518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E7923-1D50-4E8C-9AFC-674493075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EFE1-F86E-42BF-A2AD-2E3A3D96C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F15FC-77B7-4BAE-915C-469BA7C48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5FB15B-1ED6-4A6F-B588-31CFC8A98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38892"/>
              </p:ext>
            </p:extLst>
          </p:nvPr>
        </p:nvGraphicFramePr>
        <p:xfrm>
          <a:off x="580811" y="269240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545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9E8A-27CB-4D4F-9EE6-859617A0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36360"/>
          </a:xfrm>
        </p:spPr>
        <p:txBody>
          <a:bodyPr/>
          <a:lstStyle/>
          <a:p>
            <a:r>
              <a:rPr lang="en-US" sz="3200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D956-D405-47F6-8817-BC2135F15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72" y="1299930"/>
            <a:ext cx="8288868" cy="838560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4F6EE-596F-482B-8ABB-2F4B2EEA0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83E1E-5014-4793-B43A-D523C1F6A0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7D6767-2D0F-4591-B56F-FB834AD294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ADF82-D569-4CAD-8C62-D9262403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070" y="2997200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585AE1-D05C-4EA3-A01B-16550EAF1BBB}"/>
              </a:ext>
            </a:extLst>
          </p:cNvPr>
          <p:cNvSpPr txBox="1"/>
          <p:nvPr/>
        </p:nvSpPr>
        <p:spPr>
          <a:xfrm>
            <a:off x="679873" y="24638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B6F93-0A14-4977-9E35-F34CED5D6BCD}"/>
              </a:ext>
            </a:extLst>
          </p:cNvPr>
          <p:cNvSpPr txBox="1"/>
          <p:nvPr/>
        </p:nvSpPr>
        <p:spPr>
          <a:xfrm>
            <a:off x="1609670" y="2450353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26CE2F-F24F-40AD-8FB3-974109F49A3F}"/>
              </a:ext>
            </a:extLst>
          </p:cNvPr>
          <p:cNvSpPr txBox="1"/>
          <p:nvPr/>
        </p:nvSpPr>
        <p:spPr>
          <a:xfrm>
            <a:off x="749603" y="368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BEA7FA-4CCD-46E6-A8A5-546D0F6F76E0}"/>
              </a:ext>
            </a:extLst>
          </p:cNvPr>
          <p:cNvSpPr txBox="1"/>
          <p:nvPr/>
        </p:nvSpPr>
        <p:spPr>
          <a:xfrm>
            <a:off x="771470" y="3054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C4F4B-7DDF-4E3C-9D9C-C3376A995928}"/>
              </a:ext>
            </a:extLst>
          </p:cNvPr>
          <p:cNvSpPr txBox="1"/>
          <p:nvPr/>
        </p:nvSpPr>
        <p:spPr>
          <a:xfrm>
            <a:off x="1738816" y="30542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0131E2-A982-45CA-841F-6D936C1CC528}"/>
              </a:ext>
            </a:extLst>
          </p:cNvPr>
          <p:cNvSpPr txBox="1"/>
          <p:nvPr/>
        </p:nvSpPr>
        <p:spPr>
          <a:xfrm>
            <a:off x="1738816" y="36830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4EF6BC-BDEB-4975-BA20-485D06E2414E}"/>
              </a:ext>
            </a:extLst>
          </p:cNvPr>
          <p:cNvSpPr txBox="1"/>
          <p:nvPr/>
        </p:nvSpPr>
        <p:spPr>
          <a:xfrm>
            <a:off x="748905" y="50885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E9CB02-2450-4526-B9CF-F773C0805FB0}"/>
              </a:ext>
            </a:extLst>
          </p:cNvPr>
          <p:cNvSpPr txBox="1"/>
          <p:nvPr/>
        </p:nvSpPr>
        <p:spPr>
          <a:xfrm>
            <a:off x="770772" y="44027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A7E365-D880-4CFC-BDB6-F8BADA925DC1}"/>
              </a:ext>
            </a:extLst>
          </p:cNvPr>
          <p:cNvSpPr txBox="1"/>
          <p:nvPr/>
        </p:nvSpPr>
        <p:spPr>
          <a:xfrm>
            <a:off x="1738118" y="439497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53FF42-05A0-4633-937F-B5606684D792}"/>
              </a:ext>
            </a:extLst>
          </p:cNvPr>
          <p:cNvSpPr txBox="1"/>
          <p:nvPr/>
        </p:nvSpPr>
        <p:spPr>
          <a:xfrm>
            <a:off x="1738118" y="508855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044BDDC-1B6B-4413-B786-C4BD4DE4378C}"/>
              </a:ext>
            </a:extLst>
          </p:cNvPr>
          <p:cNvSpPr txBox="1">
            <a:spLocks/>
          </p:cNvSpPr>
          <p:nvPr/>
        </p:nvSpPr>
        <p:spPr bwMode="auto">
          <a:xfrm>
            <a:off x="851534" y="5985337"/>
            <a:ext cx="8288868" cy="92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B0 and B7-B1 indicate MRU within 160 MHz</a:t>
            </a:r>
          </a:p>
          <a:p>
            <a:r>
              <a:rPr lang="en-US" sz="2000" kern="0" dirty="0"/>
              <a:t>LU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781784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AD06-0F7D-4E6E-BFD5-AF260E64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752" y="636008"/>
            <a:ext cx="8288868" cy="640078"/>
          </a:xfrm>
        </p:spPr>
        <p:txBody>
          <a:bodyPr/>
          <a:lstStyle/>
          <a:p>
            <a:r>
              <a:rPr lang="en-US" sz="3200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6B8C-EAB5-4878-B996-D7D6A2EAF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175493"/>
            <a:ext cx="8288868" cy="762000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58AB1-8F46-423D-AEE9-E7EEBCB4A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361B1-FD71-4727-A25E-EB3DB1D79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B897E0-B5EE-498B-8BC0-1ED8210CC7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868FFE3-A3BC-43EA-AC2F-46B5EDCC8EBE}"/>
              </a:ext>
            </a:extLst>
          </p:cNvPr>
          <p:cNvGrpSpPr/>
          <p:nvPr/>
        </p:nvGrpSpPr>
        <p:grpSpPr>
          <a:xfrm>
            <a:off x="609600" y="1981201"/>
            <a:ext cx="6019800" cy="4800600"/>
            <a:chOff x="444502" y="1158099"/>
            <a:chExt cx="7754032" cy="548042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2AB514-11AF-4F90-8F0E-789869C09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6B15B-354F-4A5C-80D2-AD874B12AF19}"/>
                </a:ext>
              </a:extLst>
            </p:cNvPr>
            <p:cNvSpPr txBox="1"/>
            <p:nvPr/>
          </p:nvSpPr>
          <p:spPr>
            <a:xfrm>
              <a:off x="444502" y="1171546"/>
              <a:ext cx="59680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C28FA4-5C3F-47B8-930A-99B4644021A7}"/>
                </a:ext>
              </a:extLst>
            </p:cNvPr>
            <p:cNvSpPr txBox="1"/>
            <p:nvPr/>
          </p:nvSpPr>
          <p:spPr>
            <a:xfrm>
              <a:off x="1374299" y="1158099"/>
              <a:ext cx="1033975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24E83B-4F03-4C51-8A7A-55D733F19113}"/>
                </a:ext>
              </a:extLst>
            </p:cNvPr>
            <p:cNvSpPr txBox="1"/>
            <p:nvPr/>
          </p:nvSpPr>
          <p:spPr>
            <a:xfrm>
              <a:off x="514232" y="23430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37DD0A4-3356-41D5-AA9A-2FB0DF690BDD}"/>
                </a:ext>
              </a:extLst>
            </p:cNvPr>
            <p:cNvSpPr txBox="1"/>
            <p:nvPr/>
          </p:nvSpPr>
          <p:spPr>
            <a:xfrm>
              <a:off x="536099" y="1762036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813D847-A199-4DCC-8F97-9FEA95F249AC}"/>
                </a:ext>
              </a:extLst>
            </p:cNvPr>
            <p:cNvSpPr txBox="1"/>
            <p:nvPr/>
          </p:nvSpPr>
          <p:spPr>
            <a:xfrm>
              <a:off x="1503445" y="1762036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E6E5EB-FCC1-4C21-BA58-999924684068}"/>
                </a:ext>
              </a:extLst>
            </p:cNvPr>
            <p:cNvSpPr txBox="1"/>
            <p:nvPr/>
          </p:nvSpPr>
          <p:spPr>
            <a:xfrm>
              <a:off x="1503445" y="23430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F5EA09-034D-4A34-896C-3B5FE202D0B0}"/>
                </a:ext>
              </a:extLst>
            </p:cNvPr>
            <p:cNvSpPr txBox="1"/>
            <p:nvPr/>
          </p:nvSpPr>
          <p:spPr>
            <a:xfrm>
              <a:off x="513534" y="36384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A23579-FA28-4995-97BF-33A2DBC4971F}"/>
                </a:ext>
              </a:extLst>
            </p:cNvPr>
            <p:cNvSpPr txBox="1"/>
            <p:nvPr/>
          </p:nvSpPr>
          <p:spPr>
            <a:xfrm>
              <a:off x="535401" y="2979584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E902A-F9E1-4A64-8B12-FF1F1DCB8CD4}"/>
                </a:ext>
              </a:extLst>
            </p:cNvPr>
            <p:cNvSpPr txBox="1"/>
            <p:nvPr/>
          </p:nvSpPr>
          <p:spPr>
            <a:xfrm>
              <a:off x="1502747" y="297180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F00405-AB33-4968-9F7F-D97402C60966}"/>
                </a:ext>
              </a:extLst>
            </p:cNvPr>
            <p:cNvSpPr txBox="1"/>
            <p:nvPr/>
          </p:nvSpPr>
          <p:spPr>
            <a:xfrm>
              <a:off x="1502747" y="36384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338EFD-658C-4F55-8EA9-67CB8DC4E8AA}"/>
                </a:ext>
              </a:extLst>
            </p:cNvPr>
            <p:cNvSpPr txBox="1"/>
            <p:nvPr/>
          </p:nvSpPr>
          <p:spPr>
            <a:xfrm>
              <a:off x="504723" y="4888167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E898E3-3BB6-488B-BA67-C8389347CBA3}"/>
                </a:ext>
              </a:extLst>
            </p:cNvPr>
            <p:cNvSpPr txBox="1"/>
            <p:nvPr/>
          </p:nvSpPr>
          <p:spPr>
            <a:xfrm>
              <a:off x="526590" y="4307113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73D990-381C-4682-B4F8-7C9089FA12DB}"/>
                </a:ext>
              </a:extLst>
            </p:cNvPr>
            <p:cNvSpPr txBox="1"/>
            <p:nvPr/>
          </p:nvSpPr>
          <p:spPr>
            <a:xfrm>
              <a:off x="1493936" y="4307113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224175-599E-430B-ABBB-222E69ABE532}"/>
                </a:ext>
              </a:extLst>
            </p:cNvPr>
            <p:cNvSpPr txBox="1"/>
            <p:nvPr/>
          </p:nvSpPr>
          <p:spPr>
            <a:xfrm>
              <a:off x="1493936" y="48881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8CEFC0-EE53-4EAC-9582-D4A510125611}"/>
                </a:ext>
              </a:extLst>
            </p:cNvPr>
            <p:cNvSpPr txBox="1"/>
            <p:nvPr/>
          </p:nvSpPr>
          <p:spPr>
            <a:xfrm>
              <a:off x="504025" y="6183568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1C7CAD-20CF-42D1-81E2-20DAEF49E074}"/>
                </a:ext>
              </a:extLst>
            </p:cNvPr>
            <p:cNvSpPr txBox="1"/>
            <p:nvPr/>
          </p:nvSpPr>
          <p:spPr>
            <a:xfrm>
              <a:off x="525892" y="5524661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C6AB27-97F9-47B9-9664-F26069E7D2A0}"/>
                </a:ext>
              </a:extLst>
            </p:cNvPr>
            <p:cNvSpPr txBox="1"/>
            <p:nvPr/>
          </p:nvSpPr>
          <p:spPr>
            <a:xfrm>
              <a:off x="1493238" y="551687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E3C40C-EBEF-48B3-8308-9BB6E0050A17}"/>
                </a:ext>
              </a:extLst>
            </p:cNvPr>
            <p:cNvSpPr txBox="1"/>
            <p:nvPr/>
          </p:nvSpPr>
          <p:spPr>
            <a:xfrm>
              <a:off x="1493238" y="61835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E7036D0-17C2-466C-ACD4-6B27093884FE}"/>
              </a:ext>
            </a:extLst>
          </p:cNvPr>
          <p:cNvSpPr txBox="1">
            <a:spLocks/>
          </p:cNvSpPr>
          <p:nvPr/>
        </p:nvSpPr>
        <p:spPr bwMode="auto">
          <a:xfrm>
            <a:off x="6819006" y="2570439"/>
            <a:ext cx="2705994" cy="4015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kern="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kern="0" dirty="0"/>
              <a:t>LU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60802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7CFE-B58E-438F-BB00-3D27E1A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6a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322-02D2-4B0B-9CF5-9AE7EBAB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192233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3BF1-2EE0-407A-B071-356CE1DCB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B5CEE-918A-4EC5-BABB-048337CCA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4BF03-142B-4446-AFF4-82615BA25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337DDFA-B6A3-4BAB-8010-97BB392C22BC}"/>
              </a:ext>
            </a:extLst>
          </p:cNvPr>
          <p:cNvGrpSpPr/>
          <p:nvPr/>
        </p:nvGrpSpPr>
        <p:grpSpPr>
          <a:xfrm>
            <a:off x="1447784" y="1981200"/>
            <a:ext cx="6934216" cy="4724400"/>
            <a:chOff x="2618786" y="1295400"/>
            <a:chExt cx="7058614" cy="51054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E42D593-FB1C-407A-8C0E-A7C036551C2A}"/>
                </a:ext>
              </a:extLst>
            </p:cNvPr>
            <p:cNvGrpSpPr/>
            <p:nvPr/>
          </p:nvGrpSpPr>
          <p:grpSpPr>
            <a:xfrm>
              <a:off x="2618786" y="1711879"/>
              <a:ext cx="7058614" cy="4688921"/>
              <a:chOff x="364958" y="1371600"/>
              <a:chExt cx="9073432" cy="5452970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7CE4AEC0-4C1A-4F8A-B520-A52F0F68E4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F98559-F3A7-4DDE-8EB8-DBAE885B5E0C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64A7D58-9B82-4061-90DE-6D450238C131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C8C02C-B62D-4E5B-A908-645BBFFDEF75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7301F86-C371-46B6-8A01-A26401465794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0672907-721D-4EE7-88BB-7113FF81C8FC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9F84082-7813-44C4-91AE-8C8C703B9BF1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CAE6F82-CDC7-4BC7-BE4B-C55BB3E145BE}"/>
                  </a:ext>
                </a:extLst>
              </p:cNvPr>
              <p:cNvSpPr txBox="1"/>
              <p:nvPr/>
            </p:nvSpPr>
            <p:spPr>
              <a:xfrm>
                <a:off x="975344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E7C9CDC-3AD3-4EED-A3EC-776623FE0159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2B975B6-093F-422B-A080-110051790F0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F727ECF-52AC-472D-8F17-6335C7FCD345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7817380-37F6-48BB-B28A-22C5CFDD0DFA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70CD041-7339-474A-B0B0-FE219CB3BC26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550A95E-CF9D-429A-BEEB-F59A7F7A7CF1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62D5932-06FA-43B1-BB77-02633ED0E0D1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E533D35-BDB9-4EF9-8911-8E0C8E3F0B2B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D13053F-24AE-45F2-99FF-33AC1625F3BE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B6D430F-6D25-4721-947B-D2CE3EEA4DE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A2B2BC1-CFE9-41EB-9003-12172E89D8E0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D9345104-E114-4890-B1C9-66913A9B03B0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13C509A-52F7-4819-9E1F-7BC9AE47DA17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3371531-48C8-497C-806A-5907231E49B8}"/>
                  </a:ext>
                </a:extLst>
              </p:cNvPr>
              <p:cNvSpPr txBox="1"/>
              <p:nvPr/>
            </p:nvSpPr>
            <p:spPr>
              <a:xfrm>
                <a:off x="1588328" y="41336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7D2016F-018C-49F5-A8A8-F7851A806C22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6AAFB05-11E0-4127-91D6-ECA8F4C691FB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FFBC57E-4E74-4A67-91F6-A5195496F29F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97F5F3A-33E4-4856-B767-304CD241DD0C}"/>
                  </a:ext>
                </a:extLst>
              </p:cNvPr>
              <p:cNvSpPr txBox="1"/>
              <p:nvPr/>
            </p:nvSpPr>
            <p:spPr>
              <a:xfrm>
                <a:off x="967370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8C89A8D-CEF1-4C80-94E4-CDEAA6B0946A}"/>
                  </a:ext>
                </a:extLst>
              </p:cNvPr>
              <p:cNvSpPr txBox="1"/>
              <p:nvPr/>
            </p:nvSpPr>
            <p:spPr>
              <a:xfrm>
                <a:off x="989237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84D278C-A7B1-4FAF-87BB-A5E39C04A344}"/>
                  </a:ext>
                </a:extLst>
              </p:cNvPr>
              <p:cNvSpPr txBox="1"/>
              <p:nvPr/>
            </p:nvSpPr>
            <p:spPr>
              <a:xfrm>
                <a:off x="1592362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12657EA-9916-4728-A164-7C3B0733D17A}"/>
                  </a:ext>
                </a:extLst>
              </p:cNvPr>
              <p:cNvSpPr txBox="1"/>
              <p:nvPr/>
            </p:nvSpPr>
            <p:spPr>
              <a:xfrm>
                <a:off x="1592362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00FF9D1-8077-425B-B3D0-48B25CDA171F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8093375-B2DD-43C6-84ED-6A69875546CE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721726B-0E8A-446A-98D2-5E904151F93D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1489A15-17D1-494D-9E4B-D6A55191C161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1D49C2D-FAAF-44C8-8E87-EF14D5096C94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5ACBF4-292A-4F3A-874B-910FE5F988C6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AF7097A-3BF6-4EAE-BF72-F9F16FD9C6DB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1F30ADA-B23E-493B-B628-E5B107BE10C5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0907256-055E-4B03-8C5D-47A55FD622B4}"/>
                </a:ext>
              </a:extLst>
            </p:cNvPr>
            <p:cNvSpPr txBox="1"/>
            <p:nvPr/>
          </p:nvSpPr>
          <p:spPr>
            <a:xfrm>
              <a:off x="3038519" y="12954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58EF400-767A-4C48-A845-68101DF64640}"/>
                </a:ext>
              </a:extLst>
            </p:cNvPr>
            <p:cNvSpPr txBox="1"/>
            <p:nvPr/>
          </p:nvSpPr>
          <p:spPr>
            <a:xfrm>
              <a:off x="3429000" y="12954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0CED5EB-7D8F-4E05-AD17-D9126CDAA2B2}"/>
                </a:ext>
              </a:extLst>
            </p:cNvPr>
            <p:cNvSpPr txBox="1"/>
            <p:nvPr/>
          </p:nvSpPr>
          <p:spPr>
            <a:xfrm>
              <a:off x="2632502" y="1295400"/>
              <a:ext cx="424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4296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7CFE-B58E-438F-BB00-3D27E1A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200" dirty="0"/>
              <a:t>Straw Poll 6b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322-02D2-4B0B-9CF5-9AE7EBAB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143000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3BF1-2EE0-407A-B071-356CE1DCB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B5CEE-918A-4EC5-BABB-048337CCA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4BF03-142B-4446-AFF4-82615BA25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37A61FD-AE56-4A21-8BB2-9EC3AC6D1665}"/>
              </a:ext>
            </a:extLst>
          </p:cNvPr>
          <p:cNvGrpSpPr/>
          <p:nvPr/>
        </p:nvGrpSpPr>
        <p:grpSpPr>
          <a:xfrm>
            <a:off x="1676400" y="1925442"/>
            <a:ext cx="6858000" cy="4932558"/>
            <a:chOff x="2618786" y="1143000"/>
            <a:chExt cx="7058614" cy="5122141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BBB512C-5A17-4D70-B7CE-262C10F7CAB5}"/>
                </a:ext>
              </a:extLst>
            </p:cNvPr>
            <p:cNvGrpSpPr/>
            <p:nvPr/>
          </p:nvGrpSpPr>
          <p:grpSpPr>
            <a:xfrm>
              <a:off x="2618786" y="1576220"/>
              <a:ext cx="7058614" cy="4688921"/>
              <a:chOff x="364958" y="1371600"/>
              <a:chExt cx="9073432" cy="5452970"/>
            </a:xfrm>
          </p:grpSpPr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FB85BEFB-E7D6-43FB-BCAD-510FC6AF13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24F064D1-9051-4AD8-A77A-DC4ABA019D8B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974234DB-DE09-4F90-83D9-C6C963785A38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6FAD50D-3569-46CD-8096-BB979A4F4479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6D8677A-82BB-48C4-B8EC-6F5D1914CA8B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C53E324F-D6EC-4194-BD29-244E273AD12D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6D1F9EB-7ED9-4657-AB18-FE17D49C7D11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B2F61DF-2295-4913-9907-3161A8A71372}"/>
                  </a:ext>
                </a:extLst>
              </p:cNvPr>
              <p:cNvSpPr txBox="1"/>
              <p:nvPr/>
            </p:nvSpPr>
            <p:spPr>
              <a:xfrm>
                <a:off x="975345" y="27432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896A428-85E1-4376-93D2-9128DF76957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6DA77C2-8B5E-4913-88F8-C649447E8CBD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A1A7073-56DE-4E8C-BEC8-DA256DFBD41E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1269A1B-9457-4EA0-88D2-2E90FCF38581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00BFEEF-3C25-48ED-8E95-E3D7721D56F1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338EF76-4A42-44BC-9F6C-4F9637B18B3A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6391FE0-9A51-46FA-A166-FA6B52FA87E5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5F3278A-12B8-44F3-A19F-C763B89CBB65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AD89040-3640-4737-B302-533675CDF1B9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16819C4-A235-4062-8B9A-4F6C9DBD32F3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2A5510C-3E2E-4F15-BFFE-0F74E844F930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3945EFCA-F63B-4C31-B62B-7D2E4AC048CD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36931B8-C9A1-47CF-BE34-1FDC5CC97D42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B505DC6-0BE5-45E4-A269-F430A2C11428}"/>
                  </a:ext>
                </a:extLst>
              </p:cNvPr>
              <p:cNvSpPr txBox="1"/>
              <p:nvPr/>
            </p:nvSpPr>
            <p:spPr>
              <a:xfrm>
                <a:off x="1588328" y="405798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34F0459-B871-4DAB-BE24-44B9B452B91F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9302258-D55E-4F97-A785-8DDCD4C48D12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7E420BA2-F286-46A3-96FF-F1913847CDA8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BD603F8-D3F8-4EA6-A414-E93AA53C4093}"/>
                  </a:ext>
                </a:extLst>
              </p:cNvPr>
              <p:cNvSpPr txBox="1"/>
              <p:nvPr/>
            </p:nvSpPr>
            <p:spPr>
              <a:xfrm>
                <a:off x="979378" y="5398017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56AF029B-33B1-48C1-A41F-1D4D4A47749B}"/>
                  </a:ext>
                </a:extLst>
              </p:cNvPr>
              <p:cNvSpPr txBox="1"/>
              <p:nvPr/>
            </p:nvSpPr>
            <p:spPr>
              <a:xfrm>
                <a:off x="989238" y="49413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FAB1BC3-2F00-4015-A497-C42D5FE9CEE6}"/>
                  </a:ext>
                </a:extLst>
              </p:cNvPr>
              <p:cNvSpPr txBox="1"/>
              <p:nvPr/>
            </p:nvSpPr>
            <p:spPr>
              <a:xfrm>
                <a:off x="1592361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CEF06AB2-CA1C-4657-B5B2-0F7099F72706}"/>
                  </a:ext>
                </a:extLst>
              </p:cNvPr>
              <p:cNvSpPr txBox="1"/>
              <p:nvPr/>
            </p:nvSpPr>
            <p:spPr>
              <a:xfrm>
                <a:off x="1592361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701E7A44-F546-4A29-A65F-C7C7F1A7D5FE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C20DD64-7317-4852-B273-DDC24BA9FFF6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4C7CA0F-2921-46C8-A7A2-988C4E855265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286A879-F914-4312-9ACB-793C4CF1B139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AF6BAFF7-BC71-4405-9825-6D3DD3956DAD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42A8BE1A-F2CD-4AA6-8F75-BFA8C9F02F0C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57D1CA9A-F6AA-4B1B-B5BE-8C97ADBBDDFA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D1CC0648-35E3-4257-A5DF-5A0A9403CFE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A729C80-9223-4759-94C4-A468232D60B8}"/>
                </a:ext>
              </a:extLst>
            </p:cNvPr>
            <p:cNvSpPr txBox="1"/>
            <p:nvPr/>
          </p:nvSpPr>
          <p:spPr>
            <a:xfrm>
              <a:off x="3038519" y="11430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7D14AB6-12D1-478B-9626-1C0E9EB5D3C7}"/>
                </a:ext>
              </a:extLst>
            </p:cNvPr>
            <p:cNvSpPr txBox="1"/>
            <p:nvPr/>
          </p:nvSpPr>
          <p:spPr>
            <a:xfrm>
              <a:off x="3429000" y="11430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5B42AF5-217D-4CDD-B19F-BC8C5DB6D522}"/>
                </a:ext>
              </a:extLst>
            </p:cNvPr>
            <p:cNvSpPr txBox="1"/>
            <p:nvPr/>
          </p:nvSpPr>
          <p:spPr>
            <a:xfrm>
              <a:off x="2632502" y="1143000"/>
              <a:ext cx="424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26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ECB0-DD53-4319-A626-325C22DB7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6AF6-32B2-4683-8660-D31FB85F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3" y="1200151"/>
            <a:ext cx="8288868" cy="7061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A3D64-52E8-4DC8-BCE6-7A00BF1AC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65070-D7E5-4DB8-B6EF-2A4CD09B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F759AC-1EDA-4821-A0FE-99E6D0ABC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2CB90DD-8855-4CEE-8306-DD70E0C80698}"/>
              </a:ext>
            </a:extLst>
          </p:cNvPr>
          <p:cNvGrpSpPr/>
          <p:nvPr/>
        </p:nvGrpSpPr>
        <p:grpSpPr>
          <a:xfrm>
            <a:off x="457200" y="2503857"/>
            <a:ext cx="8899709" cy="2905076"/>
            <a:chOff x="166850" y="1662953"/>
            <a:chExt cx="9510550" cy="306144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97CA27-DF71-476E-B78F-AB0CB0C68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B722F8-651E-44B8-934E-9B0EFD89B09B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8FB516-2F00-4396-817E-2AEE37F9779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BC31F7-E73D-48DB-89C2-BDE6C7406ECC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A780F27-9C4C-484C-8902-7E215AA13D13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FAF31A-62A5-4CA0-B3D3-FB903D3C0D98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B022C2-0D57-4154-A5E0-733E3C1E5C7A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598DB6C-81F2-40D0-8444-5EB702251EE1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13D47A-3F17-4B61-9BD9-EB3D7C247C49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86E6E3-4CEC-47D9-8C19-C889C1A50E4D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9424E1-D6C9-41B7-B292-41DF85FFA4D6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7E6068-088A-4FEE-9CD8-0E7CC0660FD7}"/>
                </a:ext>
              </a:extLst>
            </p:cNvPr>
            <p:cNvSpPr txBox="1"/>
            <p:nvPr/>
          </p:nvSpPr>
          <p:spPr>
            <a:xfrm>
              <a:off x="166850" y="1699533"/>
              <a:ext cx="4516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65216A-6432-4E45-B043-8BDC569F782F}"/>
                </a:ext>
              </a:extLst>
            </p:cNvPr>
            <p:cNvSpPr txBox="1"/>
            <p:nvPr/>
          </p:nvSpPr>
          <p:spPr>
            <a:xfrm>
              <a:off x="23658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13EBE5-E7CA-43CB-9FBB-9284442D924F}"/>
                </a:ext>
              </a:extLst>
            </p:cNvPr>
            <p:cNvSpPr txBox="1"/>
            <p:nvPr/>
          </p:nvSpPr>
          <p:spPr>
            <a:xfrm>
              <a:off x="258447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985F19-2C6D-42CD-BB8E-9FCA99BE5DFB}"/>
                </a:ext>
              </a:extLst>
            </p:cNvPr>
            <p:cNvSpPr txBox="1"/>
            <p:nvPr/>
          </p:nvSpPr>
          <p:spPr>
            <a:xfrm>
              <a:off x="23588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BB5C0D1-0646-4E98-98B5-C73CF98470F0}"/>
                </a:ext>
              </a:extLst>
            </p:cNvPr>
            <p:cNvSpPr txBox="1"/>
            <p:nvPr/>
          </p:nvSpPr>
          <p:spPr>
            <a:xfrm>
              <a:off x="257749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965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0B15-92EB-4C92-B52B-962A3AA8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AE63E-B442-4E2E-B9B7-8CACB8D4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1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3B55-1AC9-4FE6-891D-DB1BED54F0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889D-D0EC-4753-BFFC-4F70C07586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9E748E-0BFE-46EB-93DB-24E5C5C804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67EE437-F65E-49E1-A2BC-1D19C163986E}"/>
              </a:ext>
            </a:extLst>
          </p:cNvPr>
          <p:cNvGrpSpPr/>
          <p:nvPr/>
        </p:nvGrpSpPr>
        <p:grpSpPr>
          <a:xfrm>
            <a:off x="1066800" y="2133600"/>
            <a:ext cx="7543800" cy="4671337"/>
            <a:chOff x="260139" y="914400"/>
            <a:chExt cx="9341061" cy="57691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43673FD-DDBF-4264-BA87-6FF37D5A4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514573-F460-470B-8E18-EC1C5F4C53D8}"/>
                </a:ext>
              </a:extLst>
            </p:cNvPr>
            <p:cNvSpPr txBox="1"/>
            <p:nvPr/>
          </p:nvSpPr>
          <p:spPr>
            <a:xfrm>
              <a:off x="862409" y="927847"/>
              <a:ext cx="528383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D571806-2782-4DE9-B575-F05041DB8D9B}"/>
                </a:ext>
              </a:extLst>
            </p:cNvPr>
            <p:cNvSpPr txBox="1"/>
            <p:nvPr/>
          </p:nvSpPr>
          <p:spPr>
            <a:xfrm>
              <a:off x="1407977" y="914400"/>
              <a:ext cx="915440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883A97-E2A3-45B0-8B4F-26259E3306A8}"/>
                </a:ext>
              </a:extLst>
            </p:cNvPr>
            <p:cNvSpPr txBox="1"/>
            <p:nvPr/>
          </p:nvSpPr>
          <p:spPr>
            <a:xfrm>
              <a:off x="932140" y="2147047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9E8D760-61E2-4834-B6EB-979D2D7C4218}"/>
                </a:ext>
              </a:extLst>
            </p:cNvPr>
            <p:cNvSpPr txBox="1"/>
            <p:nvPr/>
          </p:nvSpPr>
          <p:spPr>
            <a:xfrm>
              <a:off x="954007" y="1518337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470AF1-48B1-4038-88B9-DEC9BD9B4A1B}"/>
                </a:ext>
              </a:extLst>
            </p:cNvPr>
            <p:cNvSpPr txBox="1"/>
            <p:nvPr/>
          </p:nvSpPr>
          <p:spPr>
            <a:xfrm>
              <a:off x="1448499" y="1518337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B0CBD3-4E39-4CF6-BE2B-2E4C83C42D64}"/>
                </a:ext>
              </a:extLst>
            </p:cNvPr>
            <p:cNvSpPr txBox="1"/>
            <p:nvPr/>
          </p:nvSpPr>
          <p:spPr>
            <a:xfrm>
              <a:off x="1448499" y="2147047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438FF0-71A6-4C72-BF5A-C081A80CF5C0}"/>
                </a:ext>
              </a:extLst>
            </p:cNvPr>
            <p:cNvSpPr txBox="1"/>
            <p:nvPr/>
          </p:nvSpPr>
          <p:spPr>
            <a:xfrm>
              <a:off x="931442" y="3552603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87D3384-DF2C-486C-BD0D-8D7A10AF4B28}"/>
                </a:ext>
              </a:extLst>
            </p:cNvPr>
            <p:cNvSpPr txBox="1"/>
            <p:nvPr/>
          </p:nvSpPr>
          <p:spPr>
            <a:xfrm>
              <a:off x="953309" y="2866804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6486BC-8421-4D44-BA2F-4866197326A8}"/>
                </a:ext>
              </a:extLst>
            </p:cNvPr>
            <p:cNvSpPr txBox="1"/>
            <p:nvPr/>
          </p:nvSpPr>
          <p:spPr>
            <a:xfrm>
              <a:off x="1447800" y="2859020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8B42E6-ECEE-4CD4-BFFA-B811142126F3}"/>
                </a:ext>
              </a:extLst>
            </p:cNvPr>
            <p:cNvSpPr txBox="1"/>
            <p:nvPr/>
          </p:nvSpPr>
          <p:spPr>
            <a:xfrm>
              <a:off x="1447800" y="3552603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79BB509-B01C-49B9-9313-0F74993E2F39}"/>
                </a:ext>
              </a:extLst>
            </p:cNvPr>
            <p:cNvSpPr txBox="1"/>
            <p:nvPr/>
          </p:nvSpPr>
          <p:spPr>
            <a:xfrm>
              <a:off x="260139" y="914400"/>
              <a:ext cx="526239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LU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9E425C-C119-4E26-905E-48797442172B}"/>
                </a:ext>
              </a:extLst>
            </p:cNvPr>
            <p:cNvSpPr txBox="1"/>
            <p:nvPr/>
          </p:nvSpPr>
          <p:spPr>
            <a:xfrm>
              <a:off x="329869" y="2133600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37F5A8-023A-4209-BA6B-3779200B86F5}"/>
                </a:ext>
              </a:extLst>
            </p:cNvPr>
            <p:cNvSpPr txBox="1"/>
            <p:nvPr/>
          </p:nvSpPr>
          <p:spPr>
            <a:xfrm>
              <a:off x="351736" y="1504889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F659B5-926C-4629-8B88-31B11ED1166D}"/>
                </a:ext>
              </a:extLst>
            </p:cNvPr>
            <p:cNvSpPr txBox="1"/>
            <p:nvPr/>
          </p:nvSpPr>
          <p:spPr>
            <a:xfrm>
              <a:off x="329171" y="3539157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3699169-049D-4514-8931-425ADA9E0AA9}"/>
                </a:ext>
              </a:extLst>
            </p:cNvPr>
            <p:cNvSpPr txBox="1"/>
            <p:nvPr/>
          </p:nvSpPr>
          <p:spPr>
            <a:xfrm>
              <a:off x="351038" y="2853357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9205C7-F5EB-4F64-BDC7-B14F24C181E6}"/>
                </a:ext>
              </a:extLst>
            </p:cNvPr>
            <p:cNvSpPr txBox="1"/>
            <p:nvPr/>
          </p:nvSpPr>
          <p:spPr>
            <a:xfrm>
              <a:off x="932140" y="4821832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4AB7140-434D-44D6-912E-763EAB6FA0CB}"/>
                </a:ext>
              </a:extLst>
            </p:cNvPr>
            <p:cNvSpPr txBox="1"/>
            <p:nvPr/>
          </p:nvSpPr>
          <p:spPr>
            <a:xfrm>
              <a:off x="954007" y="4193122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8DFCC22-8C63-4C56-AC5C-12DAB30B61A2}"/>
                </a:ext>
              </a:extLst>
            </p:cNvPr>
            <p:cNvSpPr txBox="1"/>
            <p:nvPr/>
          </p:nvSpPr>
          <p:spPr>
            <a:xfrm>
              <a:off x="1448499" y="4193122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A561D6-74C9-43F4-A5AC-2800E503A5FC}"/>
                </a:ext>
              </a:extLst>
            </p:cNvPr>
            <p:cNvSpPr txBox="1"/>
            <p:nvPr/>
          </p:nvSpPr>
          <p:spPr>
            <a:xfrm>
              <a:off x="1448499" y="4821832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E746B9C-4519-4635-A395-759010D28822}"/>
                </a:ext>
              </a:extLst>
            </p:cNvPr>
            <p:cNvSpPr txBox="1"/>
            <p:nvPr/>
          </p:nvSpPr>
          <p:spPr>
            <a:xfrm>
              <a:off x="931442" y="6227389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A3E13DC-0A5B-42A1-AF52-1C97D87E7148}"/>
                </a:ext>
              </a:extLst>
            </p:cNvPr>
            <p:cNvSpPr txBox="1"/>
            <p:nvPr/>
          </p:nvSpPr>
          <p:spPr>
            <a:xfrm>
              <a:off x="953309" y="5541589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3E068E-5076-4A34-8288-1B66F892A358}"/>
                </a:ext>
              </a:extLst>
            </p:cNvPr>
            <p:cNvSpPr txBox="1"/>
            <p:nvPr/>
          </p:nvSpPr>
          <p:spPr>
            <a:xfrm>
              <a:off x="1447800" y="5533805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159D3AF-2D39-4E58-A0F3-99921333A7F2}"/>
                </a:ext>
              </a:extLst>
            </p:cNvPr>
            <p:cNvSpPr txBox="1"/>
            <p:nvPr/>
          </p:nvSpPr>
          <p:spPr>
            <a:xfrm>
              <a:off x="1447800" y="6227389"/>
              <a:ext cx="663357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A1CC748-C28C-4346-A25D-1FD5CF8DD1F2}"/>
                </a:ext>
              </a:extLst>
            </p:cNvPr>
            <p:cNvSpPr txBox="1"/>
            <p:nvPr/>
          </p:nvSpPr>
          <p:spPr>
            <a:xfrm>
              <a:off x="329869" y="4808385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34E0D7E-1264-4EB3-A47C-97EF3686C981}"/>
                </a:ext>
              </a:extLst>
            </p:cNvPr>
            <p:cNvSpPr txBox="1"/>
            <p:nvPr/>
          </p:nvSpPr>
          <p:spPr>
            <a:xfrm>
              <a:off x="351736" y="4179675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0FC4F5-BDCD-4155-B1FC-305CAC965358}"/>
                </a:ext>
              </a:extLst>
            </p:cNvPr>
            <p:cNvSpPr txBox="1"/>
            <p:nvPr/>
          </p:nvSpPr>
          <p:spPr>
            <a:xfrm>
              <a:off x="329171" y="6213942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B397BBB-E26B-4740-BA5C-C5239B0E1F30}"/>
                </a:ext>
              </a:extLst>
            </p:cNvPr>
            <p:cNvSpPr txBox="1"/>
            <p:nvPr/>
          </p:nvSpPr>
          <p:spPr>
            <a:xfrm>
              <a:off x="351038" y="5528143"/>
              <a:ext cx="373561" cy="4561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646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231A3-F014-460F-9C41-EFB024D53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559473"/>
            <a:ext cx="8288868" cy="1136227"/>
          </a:xfrm>
        </p:spPr>
        <p:txBody>
          <a:bodyPr/>
          <a:lstStyle/>
          <a:p>
            <a:r>
              <a:rPr lang="en-US" sz="4800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012FA-0CF2-481C-8811-FCFAFD604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CB610-1E11-4612-8146-D0FD2C9410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15C190-7EDF-48AB-817A-97D1079B02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963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2A83-4CDB-4AC8-8702-BBDAD57C8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200" dirty="0"/>
              <a:t>Table for MRU2x996+484 – Option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484DB-050D-472D-AA43-CFA19FFF6A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84F8E-5963-44A5-91C3-9E1C2C0680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067CD2-9424-4F28-8636-77E4CE496D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8EC398-02A1-4DCF-9FAD-5626457DF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087911"/>
              </p:ext>
            </p:extLst>
          </p:nvPr>
        </p:nvGraphicFramePr>
        <p:xfrm>
          <a:off x="457200" y="1665820"/>
          <a:ext cx="8991599" cy="4577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869681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2397054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734709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8341670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6735753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34538039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159375272"/>
                    </a:ext>
                  </a:extLst>
                </a:gridCol>
              </a:tblGrid>
              <a:tr h="237181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9-bits RU Allocation subfield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size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 of punctured RU484 within MRU with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B1+2*B2+4*B0-2*LU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 with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Index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3638108708"/>
                  </a:ext>
                </a:extLst>
              </a:tr>
              <a:tr h="237181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B1+2*B2+4*B0+4*LU+1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961213"/>
                  </a:ext>
                </a:extLst>
              </a:tr>
              <a:tr h="7115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 subfield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351552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row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2×RU996+RU484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3409031969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326963694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1184944543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3516972841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3401752662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189077198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2519439661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937924942"/>
                  </a:ext>
                </a:extLst>
              </a:tr>
              <a:tr h="2371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1005317699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2941995096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1413913628"/>
                  </a:ext>
                </a:extLst>
              </a:tr>
              <a:tr h="35577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514" marR="48514" marT="0" marB="0" anchor="ctr"/>
                </a:tc>
                <a:extLst>
                  <a:ext uri="{0D108BD9-81ED-4DB2-BD59-A6C34878D82A}">
                    <a16:rowId xmlns:a16="http://schemas.microsoft.com/office/drawing/2014/main" val="224339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11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86E6-DEA9-46F3-8728-40FAEBC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49" y="646854"/>
            <a:ext cx="8288868" cy="563381"/>
          </a:xfrm>
        </p:spPr>
        <p:txBody>
          <a:bodyPr/>
          <a:lstStyle/>
          <a:p>
            <a:r>
              <a:rPr lang="en-US" sz="2800" dirty="0"/>
              <a:t>IEEE 802.11ax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6084-2FE6-484D-B55A-5F42600261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69F9-0C33-475C-B11E-D24F22D28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763CE-EAD2-42E7-8B23-2403ADF402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06D51-6AAF-4510-8652-90A092B7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18" y="1143000"/>
            <a:ext cx="4579047" cy="556190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7BE92E-344B-4971-AF9A-8A43438D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1501488"/>
            <a:ext cx="4341482" cy="4999221"/>
          </a:xfrm>
        </p:spPr>
        <p:txBody>
          <a:bodyPr/>
          <a:lstStyle/>
          <a:p>
            <a:r>
              <a:rPr lang="en-US" sz="2200" dirty="0"/>
              <a:t>Entries 0-68 already assigned</a:t>
            </a:r>
          </a:p>
          <a:p>
            <a:r>
              <a:rPr lang="en-US" sz="2200" dirty="0"/>
              <a:t>Entries 69-127 available for additional RUs/MRUs</a:t>
            </a:r>
          </a:p>
          <a:p>
            <a:pPr lvl="1"/>
            <a:r>
              <a:rPr lang="en-US" dirty="0"/>
              <a:t>59 available entries</a:t>
            </a:r>
          </a:p>
        </p:txBody>
      </p:sp>
    </p:spTree>
    <p:extLst>
      <p:ext uri="{BB962C8B-B14F-4D97-AF65-F5344CB8AC3E}">
        <p14:creationId xmlns:p14="http://schemas.microsoft.com/office/powerpoint/2010/main" val="350466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65A6F-D05B-43B9-824A-45D54DCB4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7"/>
          </a:xfrm>
        </p:spPr>
        <p:txBody>
          <a:bodyPr/>
          <a:lstStyle/>
          <a:p>
            <a:r>
              <a:rPr lang="en-US" sz="3200" dirty="0"/>
              <a:t>80-MHz Segment Indicator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167B2-AF6F-42BB-AB53-12A984C25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570219"/>
            <a:ext cx="8288868" cy="535091"/>
          </a:xfrm>
        </p:spPr>
        <p:txBody>
          <a:bodyPr/>
          <a:lstStyle/>
          <a:p>
            <a:r>
              <a:rPr lang="en-US" dirty="0"/>
              <a:t>Propose the following bits to indicate the 80-MHz Segment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0206EC-13A8-4277-B33A-2E1533268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8F696-7347-4170-A424-5BF659DFA9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1B2CE1-0C95-4360-8723-F3B4E44310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6C817BF5-DFEB-498A-A3D1-03F4676BB57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67413163"/>
                  </p:ext>
                </p:extLst>
              </p:nvPr>
            </p:nvGraphicFramePr>
            <p:xfrm>
              <a:off x="731520" y="2286000"/>
              <a:ext cx="8515614" cy="21996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48015">
                      <a:extLst>
                        <a:ext uri="{9D8B030D-6E8A-4147-A177-3AD203B41FA5}">
                          <a16:colId xmlns:a16="http://schemas.microsoft.com/office/drawing/2014/main" val="366278482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199245127"/>
                        </a:ext>
                      </a:extLst>
                    </a:gridCol>
                    <a:gridCol w="4419599">
                      <a:extLst>
                        <a:ext uri="{9D8B030D-6E8A-4147-A177-3AD203B41FA5}">
                          <a16:colId xmlns:a16="http://schemas.microsoft.com/office/drawing/2014/main" val="2369403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Label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Interpretation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44128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LU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B25 in User Info 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Indicates Lower or Upper 160 MHz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LU = 0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Lower 160 MHz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LU = 1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Upper 160 MHz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68795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in RU Allocation Subfield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Indicates Lower or Upper 80 MHz Segment</a:t>
                          </a:r>
                        </a:p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= 0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Lower 80 MHz Segment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= 1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dirty="0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Upper 80 MHz Segment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229499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6C817BF5-DFEB-498A-A3D1-03F4676BB57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67413163"/>
                  </p:ext>
                </p:extLst>
              </p:nvPr>
            </p:nvGraphicFramePr>
            <p:xfrm>
              <a:off x="731520" y="2286000"/>
              <a:ext cx="8515614" cy="21996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48015">
                      <a:extLst>
                        <a:ext uri="{9D8B030D-6E8A-4147-A177-3AD203B41FA5}">
                          <a16:colId xmlns:a16="http://schemas.microsoft.com/office/drawing/2014/main" val="366278482"/>
                        </a:ext>
                      </a:extLst>
                    </a:gridCol>
                    <a:gridCol w="3048000">
                      <a:extLst>
                        <a:ext uri="{9D8B030D-6E8A-4147-A177-3AD203B41FA5}">
                          <a16:colId xmlns:a16="http://schemas.microsoft.com/office/drawing/2014/main" val="199245127"/>
                        </a:ext>
                      </a:extLst>
                    </a:gridCol>
                    <a:gridCol w="4419599">
                      <a:extLst>
                        <a:ext uri="{9D8B030D-6E8A-4147-A177-3AD203B41FA5}">
                          <a16:colId xmlns:a16="http://schemas.microsoft.com/office/drawing/2014/main" val="2369403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Label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Bit Location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Interpretation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4412886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LU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B25 in User Info 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2966" t="-44000" r="-690" b="-1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6879567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B0 in RU Allocation Subfield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2966" t="-144000" r="-690" b="-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2294994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FC1A1F-A8E4-4822-9D14-A13135CF04AA}"/>
              </a:ext>
            </a:extLst>
          </p:cNvPr>
          <p:cNvSpPr txBox="1">
            <a:spLocks/>
          </p:cNvSpPr>
          <p:nvPr/>
        </p:nvSpPr>
        <p:spPr bwMode="auto">
          <a:xfrm>
            <a:off x="609600" y="5395558"/>
            <a:ext cx="8288868" cy="10052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With these two bits we can uniquely identify each of the four 80-MHz Segments</a:t>
            </a:r>
          </a:p>
        </p:txBody>
      </p:sp>
    </p:spTree>
    <p:extLst>
      <p:ext uri="{BB962C8B-B14F-4D97-AF65-F5344CB8AC3E}">
        <p14:creationId xmlns:p14="http://schemas.microsoft.com/office/powerpoint/2010/main" val="304773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49CA35-3D59-4307-A605-AF7FC3795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67" y="1176207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07616"/>
            <a:ext cx="8288868" cy="487677"/>
          </a:xfrm>
        </p:spPr>
        <p:txBody>
          <a:bodyPr/>
          <a:lstStyle/>
          <a:p>
            <a:r>
              <a:rPr lang="en-US" sz="2800" dirty="0"/>
              <a:t>MRU26+52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The draft does not assign MRU indices to small MRUs</a:t>
            </a:r>
          </a:p>
          <a:p>
            <a:r>
              <a:rPr lang="en-US" sz="2000" dirty="0"/>
              <a:t>These indices are needed for the RU Allocation Table</a:t>
            </a:r>
          </a:p>
          <a:p>
            <a:r>
              <a:rPr lang="en-US" sz="2000" dirty="0"/>
              <a:t>If we were to assign indices in </a:t>
            </a:r>
            <a:r>
              <a:rPr lang="en-US" sz="2000" u="sng" dirty="0"/>
              <a:t>frequency order</a:t>
            </a:r>
            <a:r>
              <a:rPr lang="en-US" sz="2000" dirty="0"/>
              <a:t>, we find that the indices of the MRUs within a 40 MHz PPDU </a:t>
            </a:r>
            <a:r>
              <a:rPr lang="en-US" sz="2000" u="sng" dirty="0"/>
              <a:t>do not match </a:t>
            </a:r>
            <a:r>
              <a:rPr lang="en-US" sz="2000" dirty="0"/>
              <a:t>the indices of the MRUs within the lower half of the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63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C6DA5D-E80C-4275-9D24-04EE7804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1" y="1158846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33" y="707616"/>
            <a:ext cx="8764135" cy="487677"/>
          </a:xfrm>
        </p:spPr>
        <p:txBody>
          <a:bodyPr/>
          <a:lstStyle/>
          <a:p>
            <a:r>
              <a:rPr lang="en-US" sz="2800" dirty="0"/>
              <a:t>MRU26+52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With this recommended Indexing the indices in the 40 MHz PPDU match those of the lower part of the 80 MHz PPDU</a:t>
            </a:r>
          </a:p>
          <a:p>
            <a:r>
              <a:rPr lang="en-US" sz="2000" dirty="0"/>
              <a:t>With this approach the MRU Index uniquely identifies the MRU,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2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0AB987-04C7-4569-BEB8-615DF0339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37" y="1470030"/>
            <a:ext cx="8686190" cy="513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A5F18C-F3BE-46E2-AE41-7503E3C7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200" dirty="0"/>
              <a:t>MRU26+106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7D31-3DAC-48C4-9767-6C2CC545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600200"/>
            <a:ext cx="4800600" cy="1676399"/>
          </a:xfrm>
        </p:spPr>
        <p:txBody>
          <a:bodyPr/>
          <a:lstStyle/>
          <a:p>
            <a:r>
              <a:rPr lang="en-US" sz="2200" dirty="0"/>
              <a:t>With this recommended indexing the MRU index uniquely identifies the MRU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3D548-9FB4-44CE-9647-AD1A792D8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015F5-F74E-4807-8746-9D5FA5C52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4FF5-0E44-4E52-B49B-DCF7B5E7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36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B5CB7-06D1-4951-B312-57577BDF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RU Allocation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9DB4A-6E28-4B73-BB0A-1B8E795A54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ACC0-9D96-4653-B1E4-DBA672C0F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867B87-7E74-43B0-94F4-3C5232216A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87FCD1-C402-4015-AFD6-6FF51386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0506"/>
              </p:ext>
            </p:extLst>
          </p:nvPr>
        </p:nvGraphicFramePr>
        <p:xfrm>
          <a:off x="580811" y="192024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0E45C-62EF-43BF-9453-B617D5CB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277624"/>
            <a:ext cx="8288868" cy="553718"/>
          </a:xfrm>
        </p:spPr>
        <p:txBody>
          <a:bodyPr/>
          <a:lstStyle/>
          <a:p>
            <a:r>
              <a:rPr lang="en-US" dirty="0"/>
              <a:t>Add in RU996x4 and the MRUs &lt; 80 MHz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8235D6-AFD3-434A-8173-459E9ED4DBB6}"/>
              </a:ext>
            </a:extLst>
          </p:cNvPr>
          <p:cNvSpPr txBox="1">
            <a:spLocks/>
          </p:cNvSpPr>
          <p:nvPr/>
        </p:nvSpPr>
        <p:spPr bwMode="auto">
          <a:xfrm>
            <a:off x="794171" y="6025477"/>
            <a:ext cx="8288868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leaves 34 table entries (94 to 127)</a:t>
            </a:r>
          </a:p>
        </p:txBody>
      </p:sp>
    </p:spTree>
    <p:extLst>
      <p:ext uri="{BB962C8B-B14F-4D97-AF65-F5344CB8AC3E}">
        <p14:creationId xmlns:p14="http://schemas.microsoft.com/office/powerpoint/2010/main" val="382149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AF7A-D238-46DB-A7C8-99D5849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RUs/MRUs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B86A-5E37-4171-B60E-ED8986078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8C024-46C3-41F6-83D9-026A2306E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AC83B9-94DC-4B09-AD75-4878C1C948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9B191C-589E-4929-A010-BE6C5B78D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07614"/>
              </p:ext>
            </p:extLst>
          </p:nvPr>
        </p:nvGraphicFramePr>
        <p:xfrm>
          <a:off x="2231973" y="2133600"/>
          <a:ext cx="5287962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762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Number in 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5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5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3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1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6837</TotalTime>
  <Words>1577</Words>
  <Application>Microsoft Office PowerPoint</Application>
  <PresentationFormat>Custom</PresentationFormat>
  <Paragraphs>651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IEEE 802.11ax Backward Compatible Trigger Frame RU Allocation Table</vt:lpstr>
      <vt:lpstr>Revision Edits</vt:lpstr>
      <vt:lpstr>IEEE 802.11ax RU Allocation Table</vt:lpstr>
      <vt:lpstr>80-MHz Segment Indicator</vt:lpstr>
      <vt:lpstr>MRU26+52 – Indexing</vt:lpstr>
      <vt:lpstr>MRU26+52 – Recommended Indexing</vt:lpstr>
      <vt:lpstr>MRU26+106 – Recommended Indexing</vt:lpstr>
      <vt:lpstr>RU Allocation Table Entries</vt:lpstr>
      <vt:lpstr>Remaining RUs/MRUs</vt:lpstr>
      <vt:lpstr>MRU996+484</vt:lpstr>
      <vt:lpstr>MRU996+484+242</vt:lpstr>
      <vt:lpstr>MRU2x996+484</vt:lpstr>
      <vt:lpstr>MRU2x996+484 Option B</vt:lpstr>
      <vt:lpstr>MRU3x996</vt:lpstr>
      <vt:lpstr>MRU3x996+484</vt:lpstr>
      <vt:lpstr>Reserved Entries</vt:lpstr>
      <vt:lpstr>RU Allocation Table</vt:lpstr>
      <vt:lpstr>Straw Poll #1</vt:lpstr>
      <vt:lpstr>Straw Poll #2</vt:lpstr>
      <vt:lpstr>Straw Poll 3</vt:lpstr>
      <vt:lpstr>Straw Poll #4</vt:lpstr>
      <vt:lpstr>Straw Poll 5</vt:lpstr>
      <vt:lpstr>Straw Poll 6a</vt:lpstr>
      <vt:lpstr>Straw Poll 6b</vt:lpstr>
      <vt:lpstr>Straw Poll 7</vt:lpstr>
      <vt:lpstr>Straw Poll 8</vt:lpstr>
      <vt:lpstr>Appendix</vt:lpstr>
      <vt:lpstr>Table for MRU2x996+484 – Option B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541</cp:revision>
  <cp:lastPrinted>2017-11-22T00:49:17Z</cp:lastPrinted>
  <dcterms:created xsi:type="dcterms:W3CDTF">2014-10-30T17:06:39Z</dcterms:created>
  <dcterms:modified xsi:type="dcterms:W3CDTF">2020-11-18T19:40:55Z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