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8" r:id="rId4"/>
    <p:sldId id="299" r:id="rId5"/>
    <p:sldId id="3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802.11-201702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802.11-201702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802.11-201702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802.11-201702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November 2020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September 2020:</a:t>
            </a: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0.3 created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All comments from comment collection resolved and incorporated in the draft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TG-internal review to verify correct implementation of comment resolution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4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to Clause 6 of the draft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ready for motion to approve submissions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for PICS and MIBS section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November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Finalize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to go to WG LB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contributions to </a:t>
            </a:r>
            <a:r>
              <a:rPr lang="en-US" dirty="0" err="1">
                <a:solidFill>
                  <a:schemeClr val="tx1"/>
                </a:solidFill>
              </a:rPr>
              <a:t>Cls</a:t>
            </a:r>
            <a:r>
              <a:rPr lang="en-US" dirty="0">
                <a:solidFill>
                  <a:schemeClr val="tx1"/>
                </a:solidFill>
              </a:rPr>
              <a:t>. 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and approval of PICS and MIBS Section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4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</a:t>
            </a:r>
            <a:r>
              <a:rPr lang="en-US">
                <a:solidFill>
                  <a:schemeClr val="tx1"/>
                </a:solidFill>
              </a:rPr>
              <a:t>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11-20/1625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315</TotalTime>
  <Words>261</Words>
  <Application>Microsoft Macintosh PowerPoint</Application>
  <PresentationFormat>Widescreen</PresentationFormat>
  <Paragraphs>56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28</cp:revision>
  <cp:lastPrinted>1601-01-01T00:00:00Z</cp:lastPrinted>
  <dcterms:created xsi:type="dcterms:W3CDTF">2019-05-16T23:33:21Z</dcterms:created>
  <dcterms:modified xsi:type="dcterms:W3CDTF">2020-10-26T14:50:43Z</dcterms:modified>
  <cp:category/>
</cp:coreProperties>
</file>