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70" r:id="rId5"/>
    <p:sldId id="266" r:id="rId6"/>
    <p:sldId id="269" r:id="rId7"/>
    <p:sldId id="271" r:id="rId8"/>
    <p:sldId id="268" r:id="rId9"/>
    <p:sldId id="267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8" d="100"/>
          <a:sy n="88" d="100"/>
        </p:scale>
        <p:origin x="264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dirty="0" smtClean="0"/>
              <a:t>Dual-Carrier Index </a:t>
            </a:r>
            <a:r>
              <a:rPr lang="tr-TR" dirty="0" err="1" smtClean="0"/>
              <a:t>Modulation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 dirty="0" err="1" smtClean="0"/>
              <a:t>November</a:t>
            </a:r>
            <a:r>
              <a:rPr lang="en-US" dirty="0" smtClean="0"/>
              <a:t> </a:t>
            </a:r>
            <a:r>
              <a:rPr lang="tr-TR" dirty="0" smtClean="0"/>
              <a:t>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566297"/>
              </p:ext>
            </p:extLst>
          </p:nvPr>
        </p:nvGraphicFramePr>
        <p:xfrm>
          <a:off x="1017588" y="2389188"/>
          <a:ext cx="11149012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Document" r:id="rId4" imgW="10347008" imgH="2549931" progId="Word.Document.8">
                  <p:embed/>
                </p:oleObj>
              </mc:Choice>
              <mc:Fallback>
                <p:oleObj name="Document" r:id="rId4" imgW="10347008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88" y="2389188"/>
                        <a:ext cx="11149012" cy="2743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[1</a:t>
            </a:r>
            <a:r>
              <a:rPr lang="en-GB" b="0" dirty="0" smtClean="0"/>
              <a:t>]</a:t>
            </a:r>
            <a:r>
              <a:rPr lang="tr-TR" b="0" dirty="0" smtClean="0"/>
              <a:t> </a:t>
            </a:r>
            <a:r>
              <a:rPr lang="en-US" b="0" dirty="0"/>
              <a:t>11-20-0986r0 </a:t>
            </a:r>
            <a:r>
              <a:rPr lang="en-US" b="0" dirty="0" err="1"/>
              <a:t>Jianhan</a:t>
            </a:r>
            <a:r>
              <a:rPr lang="en-US" b="0" dirty="0"/>
              <a:t> et al. “DCM for range extension in 6GHz LPI”</a:t>
            </a:r>
          </a:p>
          <a:p>
            <a:endParaRPr lang="tr-TR" b="0" dirty="0" smtClean="0"/>
          </a:p>
          <a:p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 err="1"/>
              <a:t>November</a:t>
            </a:r>
            <a:r>
              <a:rPr lang="en-US" dirty="0"/>
              <a:t> </a:t>
            </a:r>
            <a:r>
              <a:rPr lang="tr-TR" dirty="0"/>
              <a:t>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dirty="0" err="1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26402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tr-TR" b="0" dirty="0" smtClean="0"/>
              <a:t>MCS0 DCM </a:t>
            </a:r>
            <a:r>
              <a:rPr lang="tr-TR" b="0" dirty="0" smtClean="0"/>
              <a:t>has </a:t>
            </a:r>
            <a:r>
              <a:rPr lang="tr-TR" b="0" dirty="0" err="1" smtClean="0"/>
              <a:t>been</a:t>
            </a:r>
            <a:r>
              <a:rPr lang="tr-TR" b="0" dirty="0" smtClean="0"/>
              <a:t> </a:t>
            </a:r>
            <a:r>
              <a:rPr lang="tr-TR" b="0" dirty="0" err="1" smtClean="0"/>
              <a:t>proposed</a:t>
            </a:r>
            <a:r>
              <a:rPr lang="tr-TR" b="0" dirty="0" smtClean="0"/>
              <a:t> in </a:t>
            </a:r>
            <a:r>
              <a:rPr lang="en-US" b="0" dirty="0"/>
              <a:t>[1</a:t>
            </a:r>
            <a:r>
              <a:rPr lang="en-US" b="0" dirty="0" smtClean="0"/>
              <a:t>]</a:t>
            </a:r>
            <a:r>
              <a:rPr lang="tr-TR" b="0" dirty="0" smtClean="0"/>
              <a:t> </a:t>
            </a:r>
            <a:r>
              <a:rPr lang="tr-TR" b="0" dirty="0" err="1" smtClean="0"/>
              <a:t>and</a:t>
            </a:r>
            <a:r>
              <a:rPr lang="tr-TR" b="0" dirty="0" smtClean="0"/>
              <a:t> it </a:t>
            </a:r>
            <a:r>
              <a:rPr lang="tr-TR" b="0" dirty="0" err="1" smtClean="0"/>
              <a:t>will</a:t>
            </a:r>
            <a:r>
              <a:rPr lang="tr-TR" b="0" dirty="0" smtClean="0"/>
              <a:t> be </a:t>
            </a:r>
            <a:r>
              <a:rPr lang="tr-TR" b="0" dirty="0" err="1" smtClean="0"/>
              <a:t>supported</a:t>
            </a:r>
            <a:r>
              <a:rPr lang="tr-TR" b="0" dirty="0" smtClean="0"/>
              <a:t> in 11be </a:t>
            </a:r>
            <a:r>
              <a:rPr lang="tr-TR" b="0" dirty="0" err="1" smtClean="0"/>
              <a:t>for</a:t>
            </a:r>
            <a:r>
              <a:rPr lang="tr-TR" b="0" dirty="0" smtClean="0"/>
              <a:t> 1ss.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tr-TR" b="0" dirty="0" smtClean="0"/>
              <a:t>DCM </a:t>
            </a:r>
            <a:r>
              <a:rPr lang="tr-TR" b="0" dirty="0" err="1" smtClean="0"/>
              <a:t>reduces</a:t>
            </a:r>
            <a:r>
              <a:rPr lang="tr-TR" b="0" dirty="0" smtClean="0"/>
              <a:t> </a:t>
            </a:r>
            <a:r>
              <a:rPr lang="tr-TR" b="0" dirty="0" err="1" smtClean="0"/>
              <a:t>the</a:t>
            </a:r>
            <a:r>
              <a:rPr lang="tr-TR" b="0" dirty="0" smtClean="0"/>
              <a:t> data rate of </a:t>
            </a:r>
            <a:r>
              <a:rPr lang="tr-TR" b="0" dirty="0" err="1" smtClean="0"/>
              <a:t>any</a:t>
            </a:r>
            <a:r>
              <a:rPr lang="tr-TR" b="0" dirty="0" smtClean="0"/>
              <a:t> MCS </a:t>
            </a:r>
            <a:r>
              <a:rPr lang="tr-TR" b="0" dirty="0" err="1" smtClean="0"/>
              <a:t>by</a:t>
            </a:r>
            <a:r>
              <a:rPr lang="tr-TR" b="0" dirty="0" smtClean="0"/>
              <a:t> </a:t>
            </a:r>
            <a:r>
              <a:rPr lang="tr-TR" b="0" dirty="0" err="1" smtClean="0"/>
              <a:t>half</a:t>
            </a:r>
            <a:r>
              <a:rPr lang="tr-TR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tr-TR" b="0" dirty="0" smtClean="0"/>
              <a:t>Index </a:t>
            </a:r>
            <a:r>
              <a:rPr lang="tr-TR" b="0" dirty="0" err="1" smtClean="0"/>
              <a:t>modulation</a:t>
            </a:r>
            <a:r>
              <a:rPr lang="tr-TR" b="0" dirty="0" smtClean="0"/>
              <a:t> (IM) is a </a:t>
            </a:r>
            <a:r>
              <a:rPr lang="tr-TR" b="0" dirty="0" err="1" smtClean="0"/>
              <a:t>promising</a:t>
            </a:r>
            <a:r>
              <a:rPr lang="tr-TR" b="0" dirty="0" smtClean="0"/>
              <a:t> </a:t>
            </a:r>
            <a:r>
              <a:rPr lang="tr-TR" b="0" dirty="0" err="1" smtClean="0"/>
              <a:t>method</a:t>
            </a:r>
            <a:r>
              <a:rPr lang="tr-TR" b="0" dirty="0" smtClean="0"/>
              <a:t> </a:t>
            </a:r>
            <a:r>
              <a:rPr lang="tr-TR" b="0" dirty="0" err="1" smtClean="0"/>
              <a:t>to</a:t>
            </a:r>
            <a:r>
              <a:rPr lang="tr-TR" b="0" dirty="0" smtClean="0"/>
              <a:t> </a:t>
            </a:r>
            <a:r>
              <a:rPr lang="tr-TR" b="0" dirty="0" err="1" smtClean="0"/>
              <a:t>increase</a:t>
            </a:r>
            <a:r>
              <a:rPr lang="tr-TR" b="0" dirty="0" smtClean="0"/>
              <a:t> </a:t>
            </a:r>
            <a:r>
              <a:rPr lang="tr-TR" b="0" dirty="0" err="1" smtClean="0"/>
              <a:t>the</a:t>
            </a:r>
            <a:r>
              <a:rPr lang="tr-TR" b="0" dirty="0" smtClean="0"/>
              <a:t> data rate </a:t>
            </a:r>
            <a:r>
              <a:rPr lang="tr-TR" b="0" dirty="0" err="1" smtClean="0"/>
              <a:t>by</a:t>
            </a:r>
            <a:r>
              <a:rPr lang="tr-TR" b="0" dirty="0" smtClean="0"/>
              <a:t> </a:t>
            </a:r>
            <a:r>
              <a:rPr lang="tr-TR" b="0" dirty="0" err="1" smtClean="0"/>
              <a:t>exploiting</a:t>
            </a:r>
            <a:r>
              <a:rPr lang="tr-TR" b="0" dirty="0" smtClean="0"/>
              <a:t> </a:t>
            </a:r>
            <a:r>
              <a:rPr lang="tr-TR" b="0" dirty="0" err="1" smtClean="0"/>
              <a:t>the</a:t>
            </a:r>
            <a:r>
              <a:rPr lang="tr-TR" b="0" dirty="0" smtClean="0"/>
              <a:t> </a:t>
            </a:r>
            <a:r>
              <a:rPr lang="tr-TR" b="0" dirty="0" err="1" smtClean="0"/>
              <a:t>indices</a:t>
            </a:r>
            <a:r>
              <a:rPr lang="tr-TR" b="0" dirty="0" smtClean="0"/>
              <a:t> of </a:t>
            </a:r>
            <a:r>
              <a:rPr lang="tr-TR" b="0" dirty="0" err="1" smtClean="0"/>
              <a:t>building</a:t>
            </a:r>
            <a:r>
              <a:rPr lang="tr-TR" b="0" dirty="0" smtClean="0"/>
              <a:t> </a:t>
            </a:r>
            <a:r>
              <a:rPr lang="tr-TR" b="0" dirty="0" err="1" smtClean="0"/>
              <a:t>blocks</a:t>
            </a:r>
            <a:r>
              <a:rPr lang="tr-TR" b="0" dirty="0" smtClean="0"/>
              <a:t> </a:t>
            </a:r>
            <a:r>
              <a:rPr lang="tr-TR" b="0" dirty="0" err="1" smtClean="0"/>
              <a:t>such</a:t>
            </a:r>
            <a:r>
              <a:rPr lang="tr-TR" b="0" dirty="0" smtClean="0"/>
              <a:t> as </a:t>
            </a:r>
            <a:r>
              <a:rPr lang="tr-TR" b="0" dirty="0" err="1" smtClean="0"/>
              <a:t>transmit</a:t>
            </a:r>
            <a:r>
              <a:rPr lang="tr-TR" b="0" dirty="0" smtClean="0"/>
              <a:t> </a:t>
            </a:r>
            <a:r>
              <a:rPr lang="tr-TR" b="0" dirty="0" err="1" smtClean="0"/>
              <a:t>antennas</a:t>
            </a:r>
            <a:r>
              <a:rPr lang="tr-TR" b="0" dirty="0" smtClean="0"/>
              <a:t> </a:t>
            </a:r>
            <a:r>
              <a:rPr lang="tr-TR" b="0" dirty="0" err="1" smtClean="0"/>
              <a:t>and</a:t>
            </a:r>
            <a:r>
              <a:rPr lang="tr-TR" b="0" dirty="0" smtClean="0"/>
              <a:t> </a:t>
            </a:r>
            <a:r>
              <a:rPr lang="tr-TR" b="0" dirty="0" err="1" smtClean="0"/>
              <a:t>subcarriers</a:t>
            </a:r>
            <a:r>
              <a:rPr lang="tr-TR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tr-TR" b="0" dirty="0" err="1" smtClean="0"/>
              <a:t>In</a:t>
            </a:r>
            <a:r>
              <a:rPr lang="tr-TR" b="0" dirty="0" smtClean="0"/>
              <a:t> </a:t>
            </a:r>
            <a:r>
              <a:rPr lang="tr-TR" b="0" dirty="0" err="1" smtClean="0"/>
              <a:t>this</a:t>
            </a:r>
            <a:r>
              <a:rPr lang="tr-TR" b="0" dirty="0" smtClean="0"/>
              <a:t> </a:t>
            </a:r>
            <a:r>
              <a:rPr lang="tr-TR" b="0" dirty="0" err="1" smtClean="0"/>
              <a:t>presentation</a:t>
            </a:r>
            <a:r>
              <a:rPr lang="tr-TR" b="0" dirty="0" smtClean="0"/>
              <a:t>, </a:t>
            </a:r>
            <a:r>
              <a:rPr lang="tr-TR" b="0" dirty="0" err="1" smtClean="0"/>
              <a:t>we</a:t>
            </a:r>
            <a:r>
              <a:rPr lang="tr-TR" b="0" dirty="0" smtClean="0"/>
              <a:t> </a:t>
            </a:r>
            <a:r>
              <a:rPr lang="tr-TR" b="0" dirty="0" err="1" smtClean="0"/>
              <a:t>propose</a:t>
            </a:r>
            <a:r>
              <a:rPr lang="tr-TR" b="0" dirty="0" smtClean="0"/>
              <a:t> a </a:t>
            </a:r>
            <a:r>
              <a:rPr lang="tr-TR" b="0" dirty="0" err="1" smtClean="0"/>
              <a:t>method</a:t>
            </a:r>
            <a:r>
              <a:rPr lang="tr-TR" b="0" dirty="0" smtClean="0"/>
              <a:t> </a:t>
            </a:r>
            <a:r>
              <a:rPr lang="tr-TR" b="0" dirty="0" err="1" smtClean="0"/>
              <a:t>called</a:t>
            </a:r>
            <a:r>
              <a:rPr lang="tr-TR" b="0" dirty="0" smtClean="0"/>
              <a:t> </a:t>
            </a:r>
            <a:r>
              <a:rPr lang="tr-TR" b="0" dirty="0" err="1" smtClean="0"/>
              <a:t>dual-carrier</a:t>
            </a:r>
            <a:r>
              <a:rPr lang="tr-TR" b="0" dirty="0"/>
              <a:t> </a:t>
            </a:r>
            <a:r>
              <a:rPr lang="tr-TR" b="0" dirty="0" err="1" smtClean="0"/>
              <a:t>index</a:t>
            </a:r>
            <a:r>
              <a:rPr lang="tr-TR" b="0" dirty="0" smtClean="0"/>
              <a:t> </a:t>
            </a:r>
            <a:r>
              <a:rPr lang="tr-TR" b="0" dirty="0" err="1" smtClean="0"/>
              <a:t>modulation</a:t>
            </a:r>
            <a:r>
              <a:rPr lang="tr-TR" b="0" dirty="0" smtClean="0"/>
              <a:t> (DC-IM) </a:t>
            </a:r>
            <a:r>
              <a:rPr lang="tr-TR" b="0" dirty="0" err="1" smtClean="0"/>
              <a:t>which</a:t>
            </a:r>
            <a:r>
              <a:rPr lang="tr-TR" b="0" dirty="0" smtClean="0"/>
              <a:t> </a:t>
            </a:r>
            <a:r>
              <a:rPr lang="tr-TR" b="0" dirty="0" err="1" smtClean="0"/>
              <a:t>combines</a:t>
            </a:r>
            <a:r>
              <a:rPr lang="tr-TR" b="0" dirty="0" smtClean="0"/>
              <a:t> DCM </a:t>
            </a:r>
            <a:r>
              <a:rPr lang="tr-TR" b="0" dirty="0" err="1" smtClean="0"/>
              <a:t>and</a:t>
            </a:r>
            <a:r>
              <a:rPr lang="tr-TR" b="0" dirty="0" smtClean="0"/>
              <a:t> IM </a:t>
            </a:r>
            <a:r>
              <a:rPr lang="tr-TR" b="0" dirty="0" err="1" smtClean="0"/>
              <a:t>techniques</a:t>
            </a:r>
            <a:r>
              <a:rPr lang="tr-TR" b="0" dirty="0" smtClean="0"/>
              <a:t> </a:t>
            </a:r>
            <a:r>
              <a:rPr lang="tr-TR" b="0" dirty="0" err="1" smtClean="0"/>
              <a:t>to</a:t>
            </a:r>
            <a:r>
              <a:rPr lang="tr-TR" b="0" dirty="0" smtClean="0"/>
              <a:t> </a:t>
            </a:r>
            <a:r>
              <a:rPr lang="tr-TR" b="0" dirty="0" err="1" smtClean="0"/>
              <a:t>increase</a:t>
            </a:r>
            <a:r>
              <a:rPr lang="tr-TR" b="0" dirty="0" smtClean="0"/>
              <a:t> </a:t>
            </a:r>
            <a:r>
              <a:rPr lang="tr-TR" b="0" dirty="0" err="1" smtClean="0"/>
              <a:t>the</a:t>
            </a:r>
            <a:r>
              <a:rPr lang="tr-TR" b="0" dirty="0" smtClean="0"/>
              <a:t> data rate 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 err="1"/>
              <a:t>November</a:t>
            </a:r>
            <a:r>
              <a:rPr lang="en-US" dirty="0"/>
              <a:t> </a:t>
            </a:r>
            <a:r>
              <a:rPr lang="tr-TR" dirty="0"/>
              <a:t>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1" y="513603"/>
            <a:ext cx="10361084" cy="1065213"/>
          </a:xfrm>
        </p:spPr>
        <p:txBody>
          <a:bodyPr/>
          <a:lstStyle/>
          <a:p>
            <a:r>
              <a:rPr lang="tr-TR" dirty="0"/>
              <a:t>DC-IM </a:t>
            </a:r>
            <a:r>
              <a:rPr lang="tr-TR" dirty="0" smtClean="0"/>
              <a:t>MCS0 </a:t>
            </a:r>
            <a:r>
              <a:rPr lang="tr-TR" dirty="0" err="1" smtClean="0"/>
              <a:t>modulation</a:t>
            </a:r>
            <a:r>
              <a:rPr lang="tr-TR" dirty="0" smtClean="0"/>
              <a:t> </a:t>
            </a:r>
            <a:r>
              <a:rPr lang="tr-TR" dirty="0" err="1" smtClean="0"/>
              <a:t>scheme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905002" y="1484785"/>
                <a:ext cx="10361084" cy="1584176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tr-TR" sz="2000" b="0" dirty="0" smtClean="0"/>
                  <a:t>Firstly, </a:t>
                </a:r>
                <a:r>
                  <a:rPr lang="tr-TR" sz="2000" b="0" dirty="0" err="1" smtClean="0"/>
                  <a:t>mapping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schemes</a:t>
                </a:r>
                <a:r>
                  <a:rPr lang="tr-TR" sz="2000" b="0" dirty="0" smtClean="0"/>
                  <a:t> 1 </a:t>
                </a:r>
                <a:r>
                  <a:rPr lang="tr-TR" sz="2000" b="0" dirty="0" err="1" smtClean="0"/>
                  <a:t>and</a:t>
                </a:r>
                <a:r>
                  <a:rPr lang="tr-TR" sz="2000" b="0" dirty="0" smtClean="0"/>
                  <a:t> 2 </a:t>
                </a:r>
                <a:r>
                  <a:rPr lang="tr-TR" sz="2000" b="0" dirty="0" err="1" smtClean="0"/>
                  <a:t>are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selected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according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to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additional</a:t>
                </a:r>
                <a:r>
                  <a:rPr lang="tr-TR" sz="2000" b="0" dirty="0" smtClean="0"/>
                  <a:t> 1 bit.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tr-TR" sz="2000" b="0" dirty="0" err="1" smtClean="0"/>
                  <a:t>Secondly</a:t>
                </a:r>
                <a:r>
                  <a:rPr lang="tr-TR" sz="2000" b="0" dirty="0" smtClean="0"/>
                  <a:t>, as in DCM, </a:t>
                </a:r>
                <a:r>
                  <a:rPr lang="tr-TR" sz="2000" b="0" dirty="0" err="1" smtClean="0"/>
                  <a:t>the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same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information</a:t>
                </a:r>
                <a:r>
                  <a:rPr lang="tr-TR" sz="2000" b="0" dirty="0"/>
                  <a:t> </a:t>
                </a:r>
                <a:r>
                  <a:rPr lang="tr-TR" sz="2000" b="0" dirty="0" smtClean="0"/>
                  <a:t>is </a:t>
                </a:r>
                <a:r>
                  <a:rPr lang="tr-TR" sz="2000" b="0" dirty="0" err="1" smtClean="0"/>
                  <a:t>mapped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onto</a:t>
                </a:r>
                <a:r>
                  <a:rPr lang="tr-TR" sz="2000" b="0" dirty="0" smtClean="0"/>
                  <a:t> data </a:t>
                </a:r>
                <a:r>
                  <a:rPr lang="tr-TR" sz="2000" b="0" dirty="0" err="1" smtClean="0"/>
                  <a:t>symbols</a:t>
                </a:r>
                <a:r>
                  <a:rPr lang="tr-TR" sz="20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0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000" b="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tr-TR" sz="2000" b="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000" b="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tr-TR" sz="2000" b="0" dirty="0" smtClean="0"/>
                  <a:t>) </a:t>
                </a:r>
                <a:r>
                  <a:rPr lang="tr-TR" sz="2000" b="0" dirty="0" err="1" smtClean="0"/>
                  <a:t>by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exploiting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the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mapping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schemes</a:t>
                </a:r>
                <a:r>
                  <a:rPr lang="tr-TR" sz="2000" b="0" dirty="0" smtClean="0"/>
                  <a:t> 1 </a:t>
                </a:r>
                <a:r>
                  <a:rPr lang="tr-TR" sz="2000" b="0" dirty="0" err="1" smtClean="0"/>
                  <a:t>and</a:t>
                </a:r>
                <a:r>
                  <a:rPr lang="tr-TR" sz="2000" b="0" dirty="0" smtClean="0"/>
                  <a:t> 2, </a:t>
                </a:r>
                <a:r>
                  <a:rPr lang="tr-TR" sz="2000" b="0" dirty="0" err="1" smtClean="0"/>
                  <a:t>respectively</a:t>
                </a:r>
                <a:r>
                  <a:rPr lang="tr-TR" sz="2000" b="0" dirty="0" smtClean="0"/>
                  <a:t>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tr-TR" sz="2000" b="0" dirty="0" err="1" smtClean="0"/>
                  <a:t>Finally</a:t>
                </a:r>
                <a:r>
                  <a:rPr lang="tr-TR" sz="2000" b="0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000" b="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tr-TR" sz="2000" b="0" dirty="0"/>
                  <a:t>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000" b="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are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transmitted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over</a:t>
                </a:r>
                <a:r>
                  <a:rPr lang="tr-TR" sz="20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tr-TR" sz="2000" b="0" dirty="0" err="1" smtClean="0"/>
                  <a:t>th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and</a:t>
                </a:r>
                <a:r>
                  <a:rPr lang="tr-TR" sz="20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tr-TR" sz="2000" b="0" dirty="0" err="1" smtClean="0"/>
                  <a:t>th</a:t>
                </a:r>
                <a:r>
                  <a:rPr lang="tr-TR" sz="2000" b="0" dirty="0" smtClean="0"/>
                  <a:t> </a:t>
                </a:r>
                <a:r>
                  <a:rPr lang="tr-TR" sz="2000" b="0" dirty="0" err="1" smtClean="0"/>
                  <a:t>subcarriers</a:t>
                </a:r>
                <a:r>
                  <a:rPr lang="tr-TR" sz="2000" b="0" dirty="0" smtClean="0"/>
                  <a:t>.</a:t>
                </a:r>
                <a:endParaRPr lang="tr-TR" sz="2000" b="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5002" y="1484785"/>
                <a:ext cx="10361084" cy="1584176"/>
              </a:xfrm>
              <a:blipFill>
                <a:blip r:embed="rId2"/>
                <a:stretch>
                  <a:fillRect l="-471" t="-23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ayt Numarası Yer Tutucus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Veri Yer Tutucusu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 err="1"/>
              <a:t>November</a:t>
            </a:r>
            <a:r>
              <a:rPr lang="en-US" dirty="0"/>
              <a:t> </a:t>
            </a:r>
            <a:r>
              <a:rPr lang="tr-TR" dirty="0"/>
              <a:t>2020</a:t>
            </a:r>
            <a:endParaRPr lang="en-GB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699" y="3263019"/>
            <a:ext cx="7085669" cy="20543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İçerik Yer Tutucusu 2"/>
              <p:cNvSpPr txBox="1">
                <a:spLocks/>
              </p:cNvSpPr>
              <p:nvPr/>
            </p:nvSpPr>
            <p:spPr bwMode="auto">
              <a:xfrm>
                <a:off x="933444" y="5511463"/>
                <a:ext cx="10361084" cy="50405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tr-TR" sz="2000" b="0" kern="0" dirty="0" smtClean="0"/>
                  <a:t>DCM-BPSK </a:t>
                </a:r>
                <a14:m>
                  <m:oMath xmlns:m="http://schemas.openxmlformats.org/officeDocument/2006/math">
                    <m:r>
                      <a:rPr lang="tr-TR" sz="2000" b="0" i="1" kern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2000" b="0" kern="0" dirty="0" smtClean="0"/>
                  <a:t> 0.5 bit </a:t>
                </a:r>
                <a:r>
                  <a:rPr lang="tr-TR" sz="2000" b="0" kern="0" dirty="0" err="1" smtClean="0"/>
                  <a:t>per</a:t>
                </a:r>
                <a:r>
                  <a:rPr lang="tr-TR" sz="2000" b="0" kern="0" dirty="0" smtClean="0"/>
                  <a:t> </a:t>
                </a:r>
                <a:r>
                  <a:rPr lang="tr-TR" sz="2000" b="0" kern="0" dirty="0" err="1" smtClean="0"/>
                  <a:t>subcarrier</a:t>
                </a:r>
                <a:r>
                  <a:rPr lang="tr-TR" sz="2000" b="0" kern="0" dirty="0" smtClean="0"/>
                  <a:t>, DCIM </a:t>
                </a:r>
                <a:r>
                  <a:rPr lang="tr-TR" sz="2000" b="0" kern="0" dirty="0"/>
                  <a:t>BPSK </a:t>
                </a:r>
                <a14:m>
                  <m:oMath xmlns:m="http://schemas.openxmlformats.org/officeDocument/2006/math">
                    <m:r>
                      <a:rPr lang="tr-TR" sz="2000" b="0" i="1" ker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2000" b="0" kern="0" dirty="0"/>
                  <a:t> </a:t>
                </a:r>
                <a:r>
                  <a:rPr lang="tr-TR" sz="2000" b="0" kern="0" dirty="0" smtClean="0"/>
                  <a:t>1 bit </a:t>
                </a:r>
                <a:r>
                  <a:rPr lang="tr-TR" sz="2000" b="0" kern="0" dirty="0" err="1"/>
                  <a:t>per</a:t>
                </a:r>
                <a:r>
                  <a:rPr lang="tr-TR" sz="2000" b="0" kern="0" dirty="0"/>
                  <a:t> </a:t>
                </a:r>
                <a:r>
                  <a:rPr lang="tr-TR" sz="2000" b="0" kern="0" dirty="0" err="1"/>
                  <a:t>subcarrier</a:t>
                </a:r>
                <a:r>
                  <a:rPr lang="tr-TR" sz="2000" b="0" kern="0" dirty="0" smtClean="0"/>
                  <a:t> </a:t>
                </a:r>
              </a:p>
            </p:txBody>
          </p:sp>
        </mc:Choice>
        <mc:Fallback xmlns="">
          <p:sp>
            <p:nvSpPr>
              <p:cNvPr id="9" name="İçerik Yer Tutucus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3444" y="5511463"/>
                <a:ext cx="10361084" cy="504056"/>
              </a:xfrm>
              <a:prstGeom prst="rect">
                <a:avLst/>
              </a:prstGeom>
              <a:blipFill>
                <a:blip r:embed="rId4"/>
                <a:stretch>
                  <a:fillRect l="-529" t="-6024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4255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DC-IM </a:t>
            </a:r>
            <a:r>
              <a:rPr lang="tr-TR" dirty="0" smtClean="0"/>
              <a:t>MCS1 </a:t>
            </a:r>
            <a:r>
              <a:rPr lang="tr-TR" dirty="0" err="1" smtClean="0"/>
              <a:t>modulation</a:t>
            </a:r>
            <a:r>
              <a:rPr lang="tr-TR" dirty="0" smtClean="0"/>
              <a:t> </a:t>
            </a:r>
            <a:r>
              <a:rPr lang="tr-TR" dirty="0" err="1"/>
              <a:t>scheme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29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b="0" dirty="0" err="1" smtClean="0"/>
              <a:t>To</a:t>
            </a:r>
            <a:r>
              <a:rPr lang="tr-TR" b="0" dirty="0" smtClean="0"/>
              <a:t> </a:t>
            </a:r>
            <a:r>
              <a:rPr lang="tr-TR" b="0" dirty="0" err="1" smtClean="0"/>
              <a:t>double</a:t>
            </a:r>
            <a:r>
              <a:rPr lang="tr-TR" b="0" dirty="0" smtClean="0"/>
              <a:t> </a:t>
            </a:r>
            <a:r>
              <a:rPr lang="tr-TR" b="0" dirty="0" err="1" smtClean="0"/>
              <a:t>the</a:t>
            </a:r>
            <a:r>
              <a:rPr lang="tr-TR" b="0" dirty="0" smtClean="0"/>
              <a:t> data rate of DCM MCS1, </a:t>
            </a:r>
            <a:r>
              <a:rPr lang="tr-TR" b="0" dirty="0" err="1" smtClean="0"/>
              <a:t>four</a:t>
            </a:r>
            <a:r>
              <a:rPr lang="tr-TR" b="0" dirty="0" smtClean="0"/>
              <a:t> </a:t>
            </a:r>
            <a:r>
              <a:rPr lang="tr-TR" b="0" dirty="0" err="1" smtClean="0"/>
              <a:t>non-overlapping</a:t>
            </a:r>
            <a:r>
              <a:rPr lang="tr-TR" b="0" dirty="0" smtClean="0"/>
              <a:t> QPSK </a:t>
            </a:r>
            <a:r>
              <a:rPr lang="tr-TR" b="0" dirty="0" err="1" smtClean="0"/>
              <a:t>constellations</a:t>
            </a:r>
            <a:r>
              <a:rPr lang="tr-TR" b="0" dirty="0" smtClean="0"/>
              <a:t> </a:t>
            </a:r>
            <a:r>
              <a:rPr lang="tr-TR" b="0" dirty="0" err="1" smtClean="0"/>
              <a:t>are</a:t>
            </a:r>
            <a:r>
              <a:rPr lang="tr-TR" b="0" dirty="0" smtClean="0"/>
              <a:t> </a:t>
            </a:r>
            <a:r>
              <a:rPr lang="tr-TR" b="0" dirty="0" err="1" smtClean="0"/>
              <a:t>required</a:t>
            </a:r>
            <a:r>
              <a:rPr lang="tr-TR" b="0" dirty="0" smtClean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tr-TR" b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Veri Yer Tutucusu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 err="1"/>
              <a:t>November</a:t>
            </a:r>
            <a:r>
              <a:rPr lang="en-US" dirty="0"/>
              <a:t> </a:t>
            </a:r>
            <a:r>
              <a:rPr lang="tr-TR" dirty="0"/>
              <a:t>2020</a:t>
            </a:r>
            <a:endParaRPr lang="en-GB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2852936"/>
            <a:ext cx="7344816" cy="289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28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Simulation</a:t>
            </a:r>
            <a:r>
              <a:rPr lang="tr-TR" dirty="0" smtClean="0"/>
              <a:t> </a:t>
            </a:r>
            <a:r>
              <a:rPr lang="tr-TR" dirty="0" err="1" smtClean="0"/>
              <a:t>Results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Veri Yer Tutucusu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 err="1"/>
              <a:t>November</a:t>
            </a:r>
            <a:r>
              <a:rPr lang="en-US" dirty="0"/>
              <a:t> </a:t>
            </a:r>
            <a:r>
              <a:rPr lang="tr-TR" dirty="0"/>
              <a:t>2020</a:t>
            </a:r>
            <a:endParaRPr lang="en-GB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615" y="1715558"/>
            <a:ext cx="5904656" cy="442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98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Simulation</a:t>
            </a:r>
            <a:r>
              <a:rPr lang="tr-TR" dirty="0"/>
              <a:t> </a:t>
            </a:r>
            <a:r>
              <a:rPr lang="tr-TR" dirty="0" err="1" smtClean="0"/>
              <a:t>Results</a:t>
            </a:r>
            <a:r>
              <a:rPr lang="tr-TR" dirty="0" smtClean="0"/>
              <a:t> (</a:t>
            </a:r>
            <a:r>
              <a:rPr lang="tr-TR" dirty="0" err="1" smtClean="0"/>
              <a:t>Cont’d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Veri Yer Tutucusu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 err="1"/>
              <a:t>November</a:t>
            </a:r>
            <a:r>
              <a:rPr lang="en-US" dirty="0"/>
              <a:t> </a:t>
            </a:r>
            <a:r>
              <a:rPr lang="tr-TR" dirty="0"/>
              <a:t>2020</a:t>
            </a:r>
            <a:endParaRPr lang="en-GB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42" y="1751014"/>
            <a:ext cx="5760000" cy="4320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984" y="1751014"/>
            <a:ext cx="576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405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Simulation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(</a:t>
            </a:r>
            <a:r>
              <a:rPr lang="tr-TR" dirty="0" err="1"/>
              <a:t>Cont’d</a:t>
            </a:r>
            <a:r>
              <a:rPr lang="tr-TR" dirty="0"/>
              <a:t>)</a:t>
            </a:r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93" y="1852648"/>
            <a:ext cx="5760000" cy="4320000"/>
          </a:xfrm>
        </p:spPr>
      </p:pic>
      <p:sp>
        <p:nvSpPr>
          <p:cNvPr id="4" name="Slayt Numarası Yer Tutucus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Veri Yer Tutucusu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 err="1"/>
              <a:t>November</a:t>
            </a:r>
            <a:r>
              <a:rPr lang="en-US" dirty="0"/>
              <a:t> </a:t>
            </a:r>
            <a:r>
              <a:rPr lang="tr-TR" dirty="0"/>
              <a:t>2020</a:t>
            </a:r>
            <a:endParaRPr lang="en-GB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984" y="1852648"/>
            <a:ext cx="576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532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Conclusion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b="0" dirty="0" smtClean="0"/>
              <a:t>MCS1 DC-IM </a:t>
            </a:r>
            <a:r>
              <a:rPr lang="tr-TR" b="0" dirty="0" err="1" smtClean="0"/>
              <a:t>modulation</a:t>
            </a:r>
            <a:r>
              <a:rPr lang="tr-TR" b="0" dirty="0" smtClean="0"/>
              <a:t> </a:t>
            </a:r>
            <a:r>
              <a:rPr lang="tr-TR" b="0" dirty="0" err="1" smtClean="0"/>
              <a:t>scheme</a:t>
            </a:r>
            <a:r>
              <a:rPr lang="tr-TR" b="0" dirty="0" smtClean="0"/>
              <a:t> is </a:t>
            </a:r>
            <a:r>
              <a:rPr lang="tr-TR" b="0" dirty="0" err="1" smtClean="0"/>
              <a:t>proposed</a:t>
            </a:r>
            <a:r>
              <a:rPr lang="tr-TR" b="0" dirty="0" smtClean="0"/>
              <a:t>.</a:t>
            </a:r>
            <a:endParaRPr lang="tr-TR" b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Veri Yer Tutucusu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 err="1"/>
              <a:t>November</a:t>
            </a:r>
            <a:r>
              <a:rPr lang="en-US" dirty="0"/>
              <a:t> </a:t>
            </a:r>
            <a:r>
              <a:rPr lang="tr-TR" dirty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14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Straw</a:t>
            </a:r>
            <a:r>
              <a:rPr lang="tr-TR" dirty="0" smtClean="0"/>
              <a:t> </a:t>
            </a:r>
            <a:r>
              <a:rPr lang="tr-TR" dirty="0" err="1" smtClean="0"/>
              <a:t>Poll</a:t>
            </a:r>
            <a:r>
              <a:rPr lang="tr-TR" dirty="0" smtClean="0"/>
              <a:t> #1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b="0" dirty="0" smtClean="0"/>
              <a:t>Do </a:t>
            </a:r>
            <a:r>
              <a:rPr lang="tr-TR" b="0" dirty="0" err="1" smtClean="0"/>
              <a:t>you</a:t>
            </a:r>
            <a:r>
              <a:rPr lang="tr-TR" b="0" dirty="0" smtClean="0"/>
              <a:t> </a:t>
            </a:r>
            <a:r>
              <a:rPr lang="tr-TR" b="0" dirty="0" err="1" smtClean="0"/>
              <a:t>agree</a:t>
            </a:r>
            <a:r>
              <a:rPr lang="tr-TR" b="0" dirty="0" smtClean="0"/>
              <a:t> </a:t>
            </a:r>
            <a:r>
              <a:rPr lang="tr-TR" b="0" dirty="0" err="1" smtClean="0"/>
              <a:t>that</a:t>
            </a:r>
            <a:r>
              <a:rPr lang="tr-TR" b="0" dirty="0" smtClean="0"/>
              <a:t> MCS1 DC-IM </a:t>
            </a:r>
            <a:r>
              <a:rPr lang="tr-TR" b="0" dirty="0" err="1" smtClean="0"/>
              <a:t>for</a:t>
            </a:r>
            <a:r>
              <a:rPr lang="tr-TR" b="0" dirty="0" smtClean="0"/>
              <a:t> </a:t>
            </a:r>
            <a:r>
              <a:rPr lang="tr-TR" b="0" dirty="0" err="1" smtClean="0"/>
              <a:t>Nss</a:t>
            </a:r>
            <a:r>
              <a:rPr lang="tr-TR" b="0" dirty="0" smtClean="0"/>
              <a:t>=1 is a MCS in 11be?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Veri Yer Tutucusu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 err="1"/>
              <a:t>November</a:t>
            </a:r>
            <a:r>
              <a:rPr lang="en-US" dirty="0"/>
              <a:t> </a:t>
            </a:r>
            <a:r>
              <a:rPr lang="tr-TR" dirty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2819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1349</TotalTime>
  <Words>346</Words>
  <Application>Microsoft Office PowerPoint</Application>
  <PresentationFormat>Geniş ekran</PresentationFormat>
  <Paragraphs>66</Paragraphs>
  <Slides>10</Slides>
  <Notes>3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MS Gothic</vt:lpstr>
      <vt:lpstr>Arial</vt:lpstr>
      <vt:lpstr>Arial Unicode MS</vt:lpstr>
      <vt:lpstr>Cambria Math</vt:lpstr>
      <vt:lpstr>Times New Roman</vt:lpstr>
      <vt:lpstr>802-11-Submission-16-9</vt:lpstr>
      <vt:lpstr>Microsoft Word 97 - 2003 Belgesi</vt:lpstr>
      <vt:lpstr>Dual-Carrier Index Modulation</vt:lpstr>
      <vt:lpstr>Introduction</vt:lpstr>
      <vt:lpstr>DC-IM MCS0 modulation scheme</vt:lpstr>
      <vt:lpstr>DC-IM MCS1 modulation scheme</vt:lpstr>
      <vt:lpstr>Simulation Results</vt:lpstr>
      <vt:lpstr>Simulation Results (Cont’d)</vt:lpstr>
      <vt:lpstr>Simulation Results (Cont’d)</vt:lpstr>
      <vt:lpstr>Conclusion</vt:lpstr>
      <vt:lpstr>Straw Poll #1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Başak Özbakış</dc:creator>
  <cp:lastModifiedBy>ALI TUGBERK DOGUKAN</cp:lastModifiedBy>
  <cp:revision>70</cp:revision>
  <cp:lastPrinted>1601-01-01T00:00:00Z</cp:lastPrinted>
  <dcterms:created xsi:type="dcterms:W3CDTF">2020-08-19T11:16:00Z</dcterms:created>
  <dcterms:modified xsi:type="dcterms:W3CDTF">2020-10-23T16:19:42Z</dcterms:modified>
</cp:coreProperties>
</file>