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34" r:id="rId21"/>
    <p:sldId id="366"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6" d="100"/>
          <a:sy n="156" d="100"/>
        </p:scale>
        <p:origin x="564" y="15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169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802.11-20/1696r4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486-00-0arc-arc-sc-teleconference-minutes-16-sept-2020-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674-00-0arc-arc-sc-teleconference-minutes-19-oct-2020.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639-04-00be-11be-ap-mld-architecture-discuss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22-03-00be-802-11be-architecture-association-discussion.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200-00-00be-11be-architecture-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40-00-00be-how-many-macs-and-spacetime-in-reference-models.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122-01-00be-802-11be-architecture-association-discussion.pptx" TargetMode="External"/><Relationship Id="rId5" Type="http://schemas.openxmlformats.org/officeDocument/2006/relationships/hyperlink" Target="https://mentor.ieee.org/802.11/dcn/20/11-20-1171-01-00be-multi-link-ap-network-reference-model-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2020-11-04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0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2 Nov 2020,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2 Nov 13:30 ET,   4 Nov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Note plan for </a:t>
            </a:r>
            <a:r>
              <a:rPr lang="en-US" sz="2800" dirty="0" err="1">
                <a:solidFill>
                  <a:srgbClr val="000000"/>
                </a:solidFill>
              </a:rPr>
              <a:t>TGbc</a:t>
            </a:r>
            <a:r>
              <a:rPr lang="en-US" sz="2800" dirty="0">
                <a:solidFill>
                  <a:srgbClr val="000000"/>
                </a:solidFill>
              </a:rPr>
              <a:t> teleconferences – Nov 17 and 24, during </a:t>
            </a:r>
            <a:r>
              <a:rPr lang="en-US" sz="2800" dirty="0" err="1">
                <a:solidFill>
                  <a:srgbClr val="000000"/>
                </a:solidFill>
              </a:rPr>
              <a:t>TGbc</a:t>
            </a:r>
            <a:r>
              <a:rPr lang="en-US" sz="2800" dirty="0">
                <a:solidFill>
                  <a:srgbClr val="000000"/>
                </a:solidFill>
              </a:rPr>
              <a:t> meetings</a:t>
            </a:r>
          </a:p>
          <a:p>
            <a:pPr eaLnBrk="1" hangingPunct="1">
              <a:lnSpc>
                <a:spcPct val="90000"/>
              </a:lnSpc>
              <a:spcBef>
                <a:spcPts val="300"/>
              </a:spcBef>
              <a:spcAft>
                <a:spcPts val="600"/>
              </a:spcAft>
              <a:defRPr/>
            </a:pPr>
            <a:r>
              <a:rPr lang="en-US" sz="2800" dirty="0">
                <a:solidFill>
                  <a:srgbClr val="000000"/>
                </a:solidFill>
              </a:rPr>
              <a:t>Status of </a:t>
            </a:r>
            <a:r>
              <a:rPr lang="en-US" sz="2800" dirty="0">
                <a:solidFill>
                  <a:srgbClr val="000000"/>
                </a:solidFill>
                <a:hlinkClick r:id="rId3"/>
              </a:rPr>
              <a:t>11-20/0177r4</a:t>
            </a:r>
            <a:r>
              <a:rPr lang="en-US" sz="2800" dirty="0">
                <a:solidFill>
                  <a:srgbClr val="000000"/>
                </a:solidFill>
              </a:rPr>
              <a:t> (liaison to </a:t>
            </a:r>
            <a:r>
              <a:rPr lang="en-US" sz="2800" dirty="0" err="1">
                <a:solidFill>
                  <a:srgbClr val="000000"/>
                </a:solidFill>
              </a:rPr>
              <a:t>REVmd</a:t>
            </a:r>
            <a:r>
              <a:rPr lang="en-US" sz="2800" dirty="0">
                <a:solidFill>
                  <a:srgbClr val="000000"/>
                </a:solidFill>
              </a:rPr>
              <a:t>)</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4 Nov 2020,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dirty="0">
                <a:solidFill>
                  <a:srgbClr val="000000"/>
                </a:solidFill>
              </a:rPr>
              <a:t>Attendance, noises/recording, meeting protocol reminders</a:t>
            </a:r>
          </a:p>
          <a:p>
            <a:pPr eaLnBrk="1" hangingPunct="1">
              <a:lnSpc>
                <a:spcPct val="90000"/>
              </a:lnSpc>
              <a:spcBef>
                <a:spcPts val="300"/>
              </a:spcBef>
              <a:spcAft>
                <a:spcPts val="1200"/>
              </a:spcAft>
              <a:defRPr/>
            </a:pPr>
            <a:r>
              <a:rPr lang="en-US" dirty="0">
                <a:solidFill>
                  <a:srgbClr val="000000"/>
                </a:solidFill>
              </a:rPr>
              <a:t>Policies, duty to inform, participation rules</a:t>
            </a:r>
          </a:p>
          <a:p>
            <a:pPr eaLnBrk="1" hangingPunct="1">
              <a:lnSpc>
                <a:spcPct val="90000"/>
              </a:lnSpc>
              <a:spcBef>
                <a:spcPts val="300"/>
              </a:spcBef>
              <a:spcAft>
                <a:spcPts val="1200"/>
              </a:spcAft>
              <a:defRPr/>
            </a:pPr>
            <a:r>
              <a:rPr lang="en-US" dirty="0">
                <a:solidFill>
                  <a:srgbClr val="000000"/>
                </a:solidFill>
              </a:rPr>
              <a:t>Prior meeting minutes</a:t>
            </a:r>
          </a:p>
          <a:p>
            <a:pPr eaLnBrk="1" hangingPunct="1">
              <a:lnSpc>
                <a:spcPct val="90000"/>
              </a:lnSpc>
              <a:spcBef>
                <a:spcPts val="300"/>
              </a:spcBef>
              <a:spcAft>
                <a:spcPts val="1200"/>
              </a:spcAft>
              <a:defRPr/>
            </a:pPr>
            <a:r>
              <a:rPr lang="en-US" dirty="0">
                <a:solidFill>
                  <a:srgbClr val="000000"/>
                </a:solidFill>
              </a:rPr>
              <a:t>Note plan for </a:t>
            </a:r>
            <a:r>
              <a:rPr lang="en-US" dirty="0" err="1">
                <a:solidFill>
                  <a:srgbClr val="000000"/>
                </a:solidFill>
              </a:rPr>
              <a:t>TGbc</a:t>
            </a:r>
            <a:r>
              <a:rPr lang="en-US" dirty="0">
                <a:solidFill>
                  <a:srgbClr val="000000"/>
                </a:solidFill>
              </a:rPr>
              <a:t> teleconferences – Nov 17 and 24, during </a:t>
            </a:r>
            <a:r>
              <a:rPr lang="en-US" dirty="0" err="1">
                <a:solidFill>
                  <a:srgbClr val="000000"/>
                </a:solidFill>
              </a:rPr>
              <a:t>TGbc</a:t>
            </a:r>
            <a:r>
              <a:rPr lang="en-US" dirty="0">
                <a:solidFill>
                  <a:srgbClr val="000000"/>
                </a:solidFill>
              </a:rPr>
              <a:t> meetings</a:t>
            </a:r>
          </a:p>
          <a:p>
            <a:pPr eaLnBrk="1" hangingPunct="1">
              <a:lnSpc>
                <a:spcPct val="90000"/>
              </a:lnSpc>
              <a:spcBef>
                <a:spcPts val="300"/>
              </a:spcBef>
              <a:spcAft>
                <a:spcPts val="1200"/>
              </a:spcAft>
              <a:defRPr/>
            </a:pPr>
            <a:r>
              <a:rPr lang="en-US" dirty="0">
                <a:solidFill>
                  <a:srgbClr val="000000"/>
                </a:solidFill>
              </a:rPr>
              <a:t>Contribution/discussion topics:</a:t>
            </a:r>
          </a:p>
          <a:p>
            <a:pPr lvl="1" eaLnBrk="1" hangingPunct="1">
              <a:lnSpc>
                <a:spcPct val="90000"/>
              </a:lnSpc>
              <a:spcBef>
                <a:spcPts val="300"/>
              </a:spcBef>
              <a:spcAft>
                <a:spcPts val="1200"/>
              </a:spcAft>
              <a:defRPr/>
            </a:pPr>
            <a:r>
              <a:rPr lang="en-US" dirty="0"/>
              <a:t>802.11 </a:t>
            </a:r>
            <a:r>
              <a:rPr lang="en-US" dirty="0" err="1"/>
              <a:t>TGbd</a:t>
            </a:r>
            <a:r>
              <a:rPr lang="en-US" dirty="0"/>
              <a:t> architecture concepts (&lt; 0.5 hour)</a:t>
            </a:r>
          </a:p>
          <a:p>
            <a:pPr lvl="1" eaLnBrk="1" hangingPunct="1">
              <a:lnSpc>
                <a:spcPct val="90000"/>
              </a:lnSpc>
              <a:spcBef>
                <a:spcPts val="300"/>
              </a:spcBef>
              <a:spcAft>
                <a:spcPts val="12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 (1.5+ hour)</a:t>
            </a:r>
          </a:p>
          <a:p>
            <a:pPr eaLnBrk="1" hangingPunct="1">
              <a:lnSpc>
                <a:spcPct val="90000"/>
              </a:lnSpc>
              <a:spcBef>
                <a:spcPts val="300"/>
              </a:spcBef>
              <a:spcAft>
                <a:spcPts val="1200"/>
              </a:spcAft>
              <a:defRPr/>
            </a:pPr>
            <a:r>
              <a:rPr lang="en-US"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September 16 telecon</a:t>
            </a:r>
          </a:p>
          <a:p>
            <a:pPr eaLnBrk="1" hangingPunct="1">
              <a:lnSpc>
                <a:spcPct val="90000"/>
              </a:lnSpc>
              <a:spcBef>
                <a:spcPts val="300"/>
              </a:spcBef>
              <a:defRPr/>
            </a:pPr>
            <a:r>
              <a:rPr lang="en-US" dirty="0">
                <a:solidFill>
                  <a:srgbClr val="000000"/>
                </a:solidFill>
                <a:hlinkClick r:id="rId3"/>
              </a:rPr>
              <a:t>https://mentor.ieee.org/802.11/dcn/20/11-20-1486-00-0arc-arc-sc-teleconference-minutes-16-sept-2020-interim.docx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October 19 telecon</a:t>
            </a:r>
            <a:endParaRPr lang="en-US" sz="2800" dirty="0"/>
          </a:p>
          <a:p>
            <a:pPr marL="342900" lvl="1" indent="-342900" eaLnBrk="1" hangingPunct="1">
              <a:lnSpc>
                <a:spcPct val="90000"/>
              </a:lnSpc>
              <a:spcBef>
                <a:spcPts val="300"/>
              </a:spcBef>
              <a:buFont typeface="Arial" pitchFamily="34" charset="0"/>
              <a:buChar char="•"/>
              <a:defRPr/>
            </a:pPr>
            <a:r>
              <a:rPr lang="en-US" b="1" dirty="0">
                <a:hlinkClick r:id="rId4"/>
              </a:rPr>
              <a:t>https://mentor.ieee.org/802.11/dcn/20/11-20-1674-00-0arc-arc-sc-teleconference-minutes-19-oct-2020.docx</a:t>
            </a:r>
            <a:r>
              <a:rPr lang="en-US"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Any next steps?</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2020,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https://mentor.ieee.org/802.11/dcn/20/11-20-1639-04-00be-11be-ap-mld-architecture-discussion.pptx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hlinkClick r:id="rId4"/>
              </a:rPr>
              <a:t>https://mentor.ieee.org/802.11/dcn/20/11-20-1122-03-00be-802-11be-architecture-association-discussion.pptx</a:t>
            </a:r>
            <a:r>
              <a:rPr lang="en-US" dirty="0"/>
              <a:t> - Joe Levy</a:t>
            </a:r>
          </a:p>
          <a:p>
            <a:pPr marL="685800" lvl="2" indent="-342900" eaLnBrk="1" hangingPunct="1">
              <a:lnSpc>
                <a:spcPct val="90000"/>
              </a:lnSpc>
              <a:spcBef>
                <a:spcPts val="300"/>
              </a:spcBef>
              <a:buFont typeface="Arial" pitchFamily="34" charset="0"/>
              <a:buChar char="•"/>
              <a:defRPr/>
            </a:pPr>
            <a:endParaRPr lang="en-US" dirty="0"/>
          </a:p>
          <a:p>
            <a:pPr marL="0" lvl="2" indent="0" eaLnBrk="1" hangingPunct="1">
              <a:lnSpc>
                <a:spcPct val="90000"/>
              </a:lnSpc>
              <a:spcBef>
                <a:spcPts val="300"/>
              </a:spcBef>
              <a:buNone/>
              <a:defRPr/>
            </a:pPr>
            <a:r>
              <a:rPr lang="en-US" sz="2800" b="1" dirty="0">
                <a:solidFill>
                  <a:srgbClr val="000000"/>
                </a:solidFill>
                <a:ea typeface="+mn-ea"/>
                <a:cs typeface="+mn-cs"/>
              </a:rPr>
              <a:t>802.11 </a:t>
            </a:r>
            <a:r>
              <a:rPr lang="en-US" sz="2800" b="1" dirty="0" err="1">
                <a:solidFill>
                  <a:srgbClr val="000000"/>
                </a:solidFill>
                <a:ea typeface="+mn-ea"/>
                <a:cs typeface="+mn-cs"/>
              </a:rPr>
              <a:t>TGbd</a:t>
            </a:r>
            <a:r>
              <a:rPr lang="en-US" sz="2800" b="1" dirty="0">
                <a:solidFill>
                  <a:srgbClr val="000000"/>
                </a:solidFill>
                <a:ea typeface="+mn-ea"/>
                <a:cs typeface="+mn-cs"/>
              </a:rPr>
              <a:t> architecture discussion</a:t>
            </a:r>
          </a:p>
          <a:p>
            <a:pPr marL="685800" lvl="2" indent="-342900" eaLnBrk="1" hangingPunct="1">
              <a:lnSpc>
                <a:spcPct val="90000"/>
              </a:lnSpc>
              <a:spcBef>
                <a:spcPts val="300"/>
              </a:spcBef>
              <a:buFont typeface="Arial" pitchFamily="34" charset="0"/>
              <a:buChar char="•"/>
              <a:defRPr/>
            </a:pPr>
            <a:r>
              <a:rPr lang="en-US" dirty="0">
                <a:hlinkClick r:id="rId5"/>
              </a:rPr>
              <a:t>https://mentor.ieee.org/802.11/dcn/20/11-20-1166-04-00bd-ngv-11bd-architecture-discussion.pptx</a:t>
            </a:r>
            <a:r>
              <a:rPr lang="en-US" dirty="0"/>
              <a:t> - Joe Levy</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0" lvl="1" indent="0" eaLnBrk="1" hangingPunct="1">
              <a:lnSpc>
                <a:spcPct val="90000"/>
              </a:lnSpc>
              <a:spcBef>
                <a:spcPts val="300"/>
              </a:spcBef>
              <a:buNone/>
              <a:defRPr/>
            </a:pPr>
            <a:r>
              <a:rPr lang="en-US" sz="1800" b="1"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8"/>
              </a:rPr>
              <a:t>https://mentor.ieee.org/802.11/dcn/20/11-20-1200-00-00be-11be-architecture-discussion.pptx</a:t>
            </a:r>
            <a:r>
              <a:rPr lang="de-DE" sz="1600" dirty="0"/>
              <a:t> - Mark Hamilton</a:t>
            </a:r>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342900" lvl="1" indent="-342900" eaLnBrk="1" hangingPunct="1">
              <a:lnSpc>
                <a:spcPct val="90000"/>
              </a:lnSpc>
              <a:spcBef>
                <a:spcPts val="300"/>
              </a:spcBef>
              <a:buFont typeface="Arial" pitchFamily="34" charset="0"/>
              <a:buChar char="•"/>
              <a:defRPr/>
            </a:pPr>
            <a:endParaRPr lang="de-DE" sz="1600" dirty="0"/>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Nov 16 or Nov 23?</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88319</TotalTime>
  <Words>2281</Words>
  <Application>Microsoft Office PowerPoint</Application>
  <PresentationFormat>On-screen Show (4:3)</PresentationFormat>
  <Paragraphs>217</Paragraphs>
  <Slides>22</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 Nov 2020, 13:30 ET</vt:lpstr>
      <vt:lpstr>ARC Agenda – 4 Nov 2020, 11:15 ET</vt:lpstr>
      <vt:lpstr>ARC (Architecture) – Other</vt:lpstr>
      <vt:lpstr>Prior meeting minutes</vt:lpstr>
      <vt:lpstr>Updates to 11-20/0177</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895</cp:revision>
  <cp:lastPrinted>1998-02-10T13:28:06Z</cp:lastPrinted>
  <dcterms:created xsi:type="dcterms:W3CDTF">2009-07-15T16:38:20Z</dcterms:created>
  <dcterms:modified xsi:type="dcterms:W3CDTF">2020-11-04T15:33:44Z</dcterms:modified>
</cp:coreProperties>
</file>