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361" r:id="rId5"/>
    <p:sldId id="365" r:id="rId6"/>
    <p:sldId id="328" r:id="rId7"/>
    <p:sldId id="267" r:id="rId8"/>
    <p:sldId id="260" r:id="rId9"/>
    <p:sldId id="261" r:id="rId10"/>
    <p:sldId id="262" r:id="rId11"/>
    <p:sldId id="263" r:id="rId12"/>
    <p:sldId id="283" r:id="rId13"/>
    <p:sldId id="284" r:id="rId14"/>
    <p:sldId id="287" r:id="rId15"/>
    <p:sldId id="288" r:id="rId16"/>
    <p:sldId id="289" r:id="rId17"/>
    <p:sldId id="363" r:id="rId18"/>
    <p:sldId id="364" r:id="rId19"/>
    <p:sldId id="334" r:id="rId20"/>
    <p:sldId id="36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07" d="100"/>
          <a:sy n="107" d="100"/>
        </p:scale>
        <p:origin x="498"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222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6</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Oct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802.11-20/1696r1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486-00-0arc-arc-sc-teleconference-minutes-16-sept-2020-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639-02-00be-11be-ap-ml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122-03-00be-802-11be-architecture-association-discus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2020-10-28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97"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September 16 telecon</a:t>
            </a:r>
          </a:p>
          <a:p>
            <a:pPr eaLnBrk="1" hangingPunct="1">
              <a:lnSpc>
                <a:spcPct val="90000"/>
              </a:lnSpc>
              <a:spcBef>
                <a:spcPts val="300"/>
              </a:spcBef>
              <a:defRPr/>
            </a:pPr>
            <a:r>
              <a:rPr lang="en-US" dirty="0">
                <a:solidFill>
                  <a:srgbClr val="000000"/>
                </a:solidFill>
                <a:hlinkClick r:id="rId3"/>
              </a:rPr>
              <a:t>https://mentor.ieee.org/802.11/dcn/20/11-20-1486-00-0arc-arc-sc-teleconference-minutes-16-sept-2020-interim.docx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October 19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t>&lt;link TBD&gt;</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Any next steps?</a:t>
            </a:r>
          </a:p>
        </p:txBody>
      </p:sp>
    </p:spTree>
    <p:extLst>
      <p:ext uri="{BB962C8B-B14F-4D97-AF65-F5344CB8AC3E}">
        <p14:creationId xmlns:p14="http://schemas.microsoft.com/office/powerpoint/2010/main" val="326418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https://mentor.ieee.org/802.11/dcn/20/11-20-1639-02-00be-11be-ap-mld-architecture-discussion.pptx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hlinkClick r:id="rId4"/>
              </a:rPr>
              <a:t>https://mentor.ieee.org/802.11/dcn/20/11-20-1122-03-00be-802-11be-architecture-association-discussion.pptx</a:t>
            </a:r>
            <a:r>
              <a:rPr lang="en-US" dirty="0"/>
              <a:t> - Joe Levy</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2020,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342900" lvl="1" indent="-342900" eaLnBrk="1" hangingPunct="1">
              <a:lnSpc>
                <a:spcPct val="90000"/>
              </a:lnSpc>
              <a:spcBef>
                <a:spcPts val="300"/>
              </a:spcBef>
              <a:buFont typeface="Arial" pitchFamily="34" charset="0"/>
              <a:buChar char="•"/>
              <a:defRPr/>
            </a:pPr>
            <a:endParaRPr lang="de-DE" sz="1600"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Nov 16 or Nov 23?</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2 Nov 2020,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2 Nov 13:30 ET,   4 Nov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Note plan for </a:t>
            </a:r>
            <a:r>
              <a:rPr lang="en-US" sz="2800" dirty="0" err="1">
                <a:solidFill>
                  <a:srgbClr val="000000"/>
                </a:solidFill>
              </a:rPr>
              <a:t>TGbc</a:t>
            </a:r>
            <a:r>
              <a:rPr lang="en-US" sz="2800" dirty="0">
                <a:solidFill>
                  <a:srgbClr val="000000"/>
                </a:solidFill>
              </a:rPr>
              <a:t> teleconferences – Nov 17 and 24, during </a:t>
            </a:r>
            <a:r>
              <a:rPr lang="en-US" sz="2800" dirty="0" err="1">
                <a:solidFill>
                  <a:srgbClr val="000000"/>
                </a:solidFill>
              </a:rPr>
              <a:t>TGbc</a:t>
            </a:r>
            <a:r>
              <a:rPr lang="en-US" sz="2800" dirty="0">
                <a:solidFill>
                  <a:srgbClr val="000000"/>
                </a:solidFill>
              </a:rPr>
              <a:t> meetings</a:t>
            </a:r>
          </a:p>
          <a:p>
            <a:pPr eaLnBrk="1" hangingPunct="1">
              <a:lnSpc>
                <a:spcPct val="90000"/>
              </a:lnSpc>
              <a:spcBef>
                <a:spcPts val="300"/>
              </a:spcBef>
              <a:spcAft>
                <a:spcPts val="600"/>
              </a:spcAft>
              <a:defRPr/>
            </a:pPr>
            <a:r>
              <a:rPr lang="en-US" sz="2800" dirty="0">
                <a:solidFill>
                  <a:srgbClr val="000000"/>
                </a:solidFill>
              </a:rPr>
              <a:t>Status of </a:t>
            </a:r>
            <a:r>
              <a:rPr lang="en-US" sz="2800" dirty="0">
                <a:solidFill>
                  <a:srgbClr val="000000"/>
                </a:solidFill>
                <a:hlinkClick r:id="rId3"/>
              </a:rPr>
              <a:t>11-20/0177r4</a:t>
            </a:r>
            <a:r>
              <a:rPr lang="en-US" sz="2800" dirty="0">
                <a:solidFill>
                  <a:srgbClr val="000000"/>
                </a:solidFill>
              </a:rPr>
              <a:t> (liaison to </a:t>
            </a:r>
            <a:r>
              <a:rPr lang="en-US" sz="2800" dirty="0" err="1">
                <a:solidFill>
                  <a:srgbClr val="000000"/>
                </a:solidFill>
              </a:rPr>
              <a:t>REVmd</a:t>
            </a:r>
            <a:r>
              <a:rPr lang="en-US" sz="2800" dirty="0">
                <a:solidFill>
                  <a:srgbClr val="000000"/>
                </a:solidFill>
              </a:rPr>
              <a:t>)</a:t>
            </a:r>
          </a:p>
          <a:p>
            <a:pPr eaLnBrk="1" hangingPunct="1">
              <a:lnSpc>
                <a:spcPct val="90000"/>
              </a:lnSpc>
              <a:spcBef>
                <a:spcPts val="300"/>
              </a:spcBef>
              <a:spcAft>
                <a:spcPts val="600"/>
              </a:spcAft>
              <a:defRPr/>
            </a:pPr>
            <a:r>
              <a:rPr lang="en-US" sz="2800" dirty="0">
                <a:solidFill>
                  <a:srgbClr val="000000"/>
                </a:solidFill>
              </a:rPr>
              <a:t>Contributions: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4 Nov 2020,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Note plan for </a:t>
            </a:r>
            <a:r>
              <a:rPr lang="en-US" sz="2800" dirty="0" err="1">
                <a:solidFill>
                  <a:srgbClr val="000000"/>
                </a:solidFill>
              </a:rPr>
              <a:t>TGbc</a:t>
            </a:r>
            <a:r>
              <a:rPr lang="en-US" sz="2800" dirty="0">
                <a:solidFill>
                  <a:srgbClr val="000000"/>
                </a:solidFill>
              </a:rPr>
              <a:t> teleconferences – Nov 17 and 24, during </a:t>
            </a:r>
            <a:r>
              <a:rPr lang="en-US" sz="2800" dirty="0" err="1">
                <a:solidFill>
                  <a:srgbClr val="000000"/>
                </a:solidFill>
              </a:rPr>
              <a:t>TGbc</a:t>
            </a:r>
            <a:r>
              <a:rPr lang="en-US" sz="2800" dirty="0">
                <a:solidFill>
                  <a:srgbClr val="000000"/>
                </a:solidFill>
              </a:rPr>
              <a:t> meetings</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(1 hour)</a:t>
            </a:r>
          </a:p>
          <a:p>
            <a:pPr lvl="1" eaLnBrk="1" hangingPunct="1">
              <a:lnSpc>
                <a:spcPct val="90000"/>
              </a:lnSpc>
              <a:spcBef>
                <a:spcPts val="300"/>
              </a:spcBef>
              <a:spcAft>
                <a:spcPts val="1200"/>
              </a:spcAft>
              <a:defRPr/>
            </a:pPr>
            <a:r>
              <a:rPr lang="en-US" sz="2400" dirty="0"/>
              <a:t>802.11 </a:t>
            </a:r>
            <a:r>
              <a:rPr lang="en-US" sz="2400" dirty="0" err="1"/>
              <a:t>TGbd</a:t>
            </a:r>
            <a:r>
              <a:rPr lang="en-US" sz="2400" dirty="0"/>
              <a:t> architecture concepts (1 hour)</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9324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83895</TotalTime>
  <Words>2102</Words>
  <Application>Microsoft Office PowerPoint</Application>
  <PresentationFormat>On-screen Show (4:3)</PresentationFormat>
  <Paragraphs>199</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ARC Agenda – 2 Nov 2020, 13:30 ET</vt:lpstr>
      <vt:lpstr>ARC Agenda – 4 Nov 2020, 11:15 ET</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Prior meeting minutes</vt:lpstr>
      <vt:lpstr>Updates to 11-20/0177</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886</cp:revision>
  <cp:lastPrinted>1998-02-10T13:28:06Z</cp:lastPrinted>
  <dcterms:created xsi:type="dcterms:W3CDTF">2009-07-15T16:38:20Z</dcterms:created>
  <dcterms:modified xsi:type="dcterms:W3CDTF">2020-10-28T22:22:48Z</dcterms:modified>
</cp:coreProperties>
</file>