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1" r:id="rId2"/>
    <p:sldId id="262" r:id="rId3"/>
    <p:sldId id="337" r:id="rId4"/>
    <p:sldId id="323" r:id="rId5"/>
    <p:sldId id="354" r:id="rId6"/>
    <p:sldId id="317" r:id="rId7"/>
    <p:sldId id="333" r:id="rId8"/>
    <p:sldId id="349" r:id="rId9"/>
    <p:sldId id="355" r:id="rId10"/>
    <p:sldId id="343" r:id="rId11"/>
    <p:sldId id="345" r:id="rId12"/>
    <p:sldId id="346" r:id="rId13"/>
    <p:sldId id="320" r:id="rId14"/>
    <p:sldId id="335" r:id="rId15"/>
    <p:sldId id="273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>
      <p:cViewPr varScale="1">
        <p:scale>
          <a:sx n="82" d="100"/>
          <a:sy n="82" d="100"/>
        </p:scale>
        <p:origin x="59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5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1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5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38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29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27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40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802.11-20/1691r2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TXOP rule to reduce worst-case latency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9923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Thomas Handte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Thomas.Handte</a:t>
                      </a:r>
                      <a:r>
                        <a:rPr lang="de-DE" sz="1400" baseline="0" dirty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Dana Ciochina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Dana.Ciochina (at) 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Daniel Verenzuela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Daniel.Verenzuela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altLang="ja-JP" sz="1800" dirty="0"/>
                        <a:t>Mohamed Abouelseoud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Mohamed.Abouelseoud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/>
                        <a:t>Liangxiao Xin</a:t>
                      </a:r>
                      <a:endParaRPr kumimoji="1" lang="ja-JP" altLang="en-US" sz="18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Liangxiao.Xin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88C0-DF87-4690-B30E-4568BC8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31F4-FC64-4D96-B01A-991A1CBB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247999"/>
          </a:xfrm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Simulation 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2 STAs transmitting uplink traffic to an AP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Both STAs have full buffer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EDCA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AIFSN=3, </a:t>
            </a:r>
            <a:r>
              <a:rPr lang="en-US" dirty="0" err="1"/>
              <a:t>CWmin</a:t>
            </a:r>
            <a:r>
              <a:rPr lang="en-US" dirty="0"/>
              <a:t>=15, </a:t>
            </a:r>
            <a:r>
              <a:rPr lang="en-US" dirty="0" err="1"/>
              <a:t>CWmax</a:t>
            </a:r>
            <a:r>
              <a:rPr lang="en-US" dirty="0"/>
              <a:t>=1023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Initial TXOP limit is 5.5ms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Minstrel rate adaption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Shortened TXOP limit is 2.8ms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STA-A follows the TXOP limit shortening, whereas STA-B does not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Analysis of the latency gain of STA-B induced by STA-A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Latency is measured without (w/o) Ack response or with (w/) Ack response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06489-2359-4942-8CF6-0DA34956B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83F5-82CE-4374-9F22-C7A7461B1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7AD1D8-7BA9-447B-B8ED-C20254BCC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6D05D03-8DE7-46BD-A011-91384C0FAF0F}"/>
              </a:ext>
            </a:extLst>
          </p:cNvPr>
          <p:cNvGrpSpPr/>
          <p:nvPr/>
        </p:nvGrpSpPr>
        <p:grpSpPr>
          <a:xfrm>
            <a:off x="8904312" y="2276872"/>
            <a:ext cx="2715834" cy="1277390"/>
            <a:chOff x="8256240" y="2276872"/>
            <a:chExt cx="2715834" cy="127739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5B33E45-3CAA-46D7-BF3C-E158F5F506D9}"/>
                </a:ext>
              </a:extLst>
            </p:cNvPr>
            <p:cNvSpPr/>
            <p:nvPr/>
          </p:nvSpPr>
          <p:spPr bwMode="auto">
            <a:xfrm>
              <a:off x="8256240" y="2780928"/>
              <a:ext cx="50405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94997FD-5C8A-4CDC-97DF-B7080832F98A}"/>
                </a:ext>
              </a:extLst>
            </p:cNvPr>
            <p:cNvSpPr/>
            <p:nvPr/>
          </p:nvSpPr>
          <p:spPr bwMode="auto">
            <a:xfrm>
              <a:off x="10198844" y="2276872"/>
              <a:ext cx="76792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STA-A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1FE407E-8817-44F2-BC29-C49217B8DE58}"/>
                </a:ext>
              </a:extLst>
            </p:cNvPr>
            <p:cNvSpPr/>
            <p:nvPr/>
          </p:nvSpPr>
          <p:spPr bwMode="auto">
            <a:xfrm>
              <a:off x="10204148" y="3194222"/>
              <a:ext cx="76792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STA-B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BAE6CA36-5744-4308-B027-78F08B2C188E}"/>
                </a:ext>
              </a:extLst>
            </p:cNvPr>
            <p:cNvSpPr/>
            <p:nvPr/>
          </p:nvSpPr>
          <p:spPr bwMode="auto">
            <a:xfrm rot="9624822">
              <a:off x="8992422" y="2474083"/>
              <a:ext cx="864096" cy="21428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ED8C5616-1DB6-42C4-81ED-6401183A2126}"/>
                </a:ext>
              </a:extLst>
            </p:cNvPr>
            <p:cNvSpPr/>
            <p:nvPr/>
          </p:nvSpPr>
          <p:spPr bwMode="auto">
            <a:xfrm rot="11975178" flipV="1">
              <a:off x="8992421" y="3021324"/>
              <a:ext cx="864096" cy="21428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9E42A1E-0CC1-4CB5-8318-2B8ECBC231EC}"/>
                </a:ext>
              </a:extLst>
            </p:cNvPr>
            <p:cNvGrpSpPr/>
            <p:nvPr/>
          </p:nvGrpSpPr>
          <p:grpSpPr>
            <a:xfrm>
              <a:off x="10049524" y="2284823"/>
              <a:ext cx="144000" cy="180000"/>
              <a:chOff x="10925872" y="1687806"/>
              <a:chExt cx="144000" cy="180000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21FB5546-E8D6-4C13-9450-2D088E6F7E9F}"/>
                  </a:ext>
                </a:extLst>
              </p:cNvPr>
              <p:cNvCxnSpPr/>
              <p:nvPr/>
            </p:nvCxnSpPr>
            <p:spPr bwMode="auto">
              <a:xfrm flipV="1">
                <a:off x="10925872" y="16878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0F9F59FB-3B1F-4FCE-B602-61C37D4C9C3A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192BEAF-1BE3-4B6E-8A92-453D2383A201}"/>
                </a:ext>
              </a:extLst>
            </p:cNvPr>
            <p:cNvGrpSpPr/>
            <p:nvPr/>
          </p:nvGrpSpPr>
          <p:grpSpPr>
            <a:xfrm>
              <a:off x="10040372" y="3225621"/>
              <a:ext cx="144000" cy="180000"/>
              <a:chOff x="10925872" y="1687806"/>
              <a:chExt cx="144000" cy="180000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98CFBF14-4A32-49C3-9895-12440CCAD1D8}"/>
                  </a:ext>
                </a:extLst>
              </p:cNvPr>
              <p:cNvCxnSpPr/>
              <p:nvPr/>
            </p:nvCxnSpPr>
            <p:spPr bwMode="auto">
              <a:xfrm flipV="1">
                <a:off x="10925872" y="16878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F81A034B-EFAD-4046-B5AB-99A423960C9F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A4D2903-F465-4D6E-A7CC-3FD164D0FC07}"/>
                </a:ext>
              </a:extLst>
            </p:cNvPr>
            <p:cNvGrpSpPr/>
            <p:nvPr/>
          </p:nvGrpSpPr>
          <p:grpSpPr>
            <a:xfrm flipH="1">
              <a:off x="8757720" y="2773748"/>
              <a:ext cx="144000" cy="180000"/>
              <a:chOff x="10925872" y="1680606"/>
              <a:chExt cx="144000" cy="180000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E8CAB029-A572-4BE3-A9C7-909E186C9891}"/>
                  </a:ext>
                </a:extLst>
              </p:cNvPr>
              <p:cNvCxnSpPr/>
              <p:nvPr/>
            </p:nvCxnSpPr>
            <p:spPr bwMode="auto">
              <a:xfrm flipV="1">
                <a:off x="10925872" y="16806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222044BE-27C8-43C7-A67B-7259D48C8377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92F093FC-9CB2-4088-B1A0-07CF8CDFC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5191723"/>
            <a:ext cx="9510232" cy="126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53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(2/3)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proposed rule reduces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Difference plays out for CDF&gt;0.9 as a missing response is a prerequisite for the TXOP rule to be applied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FB3F4B-D442-4138-B2B7-561F6C40C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029" y="783131"/>
            <a:ext cx="1040223" cy="1432088"/>
          </a:xfrm>
          <a:prstGeom prst="rect">
            <a:avLst/>
          </a:prstGeom>
          <a:ln w="28575"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BFC8A-723E-44B6-8E01-71AB3F50AD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6520" y="804384"/>
            <a:ext cx="1080000" cy="1432088"/>
          </a:xfrm>
          <a:prstGeom prst="rect">
            <a:avLst/>
          </a:prstGeom>
          <a:ln w="28575">
            <a:noFill/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0510CAFC-6942-4D2E-B9B0-A05BDE43174B}"/>
              </a:ext>
            </a:extLst>
          </p:cNvPr>
          <p:cNvSpPr/>
          <p:nvPr/>
        </p:nvSpPr>
        <p:spPr bwMode="auto">
          <a:xfrm>
            <a:off x="10587878" y="1271868"/>
            <a:ext cx="144016" cy="22730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44FC9F-120E-4F1E-93F6-C54D867C7D69}"/>
              </a:ext>
            </a:extLst>
          </p:cNvPr>
          <p:cNvSpPr txBox="1"/>
          <p:nvPr/>
        </p:nvSpPr>
        <p:spPr>
          <a:xfrm>
            <a:off x="10226177" y="2162940"/>
            <a:ext cx="1100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Reference [12]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8C69049-9257-4F0B-B493-FACDC14990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1" y="3073842"/>
            <a:ext cx="4500000" cy="33749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FBFDFF2-EEE4-4D97-BEFE-2577B1AFD9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89784" y="3079161"/>
            <a:ext cx="4500000" cy="3374999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FC7CE07-FC24-4C31-9C13-1FB229DD7C1D}"/>
              </a:ext>
            </a:extLst>
          </p:cNvPr>
          <p:cNvSpPr/>
          <p:nvPr/>
        </p:nvSpPr>
        <p:spPr bwMode="auto">
          <a:xfrm>
            <a:off x="2447788" y="3087622"/>
            <a:ext cx="2918801" cy="1003230"/>
          </a:xfrm>
          <a:prstGeom prst="round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BBF778D-D2A0-4732-A736-4BCC26FEB549}"/>
              </a:ext>
            </a:extLst>
          </p:cNvPr>
          <p:cNvCxnSpPr>
            <a:cxnSpLocks/>
          </p:cNvCxnSpPr>
          <p:nvPr/>
        </p:nvCxnSpPr>
        <p:spPr bwMode="auto">
          <a:xfrm>
            <a:off x="5231904" y="3087622"/>
            <a:ext cx="1995838" cy="5334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DDFD06-01FD-4621-8261-040BDAD64537}"/>
              </a:ext>
            </a:extLst>
          </p:cNvPr>
          <p:cNvCxnSpPr>
            <a:cxnSpLocks/>
          </p:cNvCxnSpPr>
          <p:nvPr/>
        </p:nvCxnSpPr>
        <p:spPr bwMode="auto">
          <a:xfrm>
            <a:off x="5275012" y="4082711"/>
            <a:ext cx="2036008" cy="20201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19260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5CD1D7A-41FA-4686-9D4D-22B6E60E4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6669" y="2636912"/>
            <a:ext cx="5118003" cy="38385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42374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Gains are in the order of 0.5 to 6ms for the considered 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Corresponds to 2% to 16%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Actual gain depends 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many STAs are part of the collision domain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For large collision domain triggered access or </a:t>
            </a:r>
            <a:br>
              <a:rPr lang="en-US" dirty="0"/>
            </a:br>
            <a:r>
              <a:rPr lang="en-US" dirty="0"/>
              <a:t>R-TWT is required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many STAs are following the TXOP rule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limit shortening parameters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TXOP limit is divided by two in simulation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1E6BF3-3F14-41ED-B221-22648B5D603C}"/>
              </a:ext>
            </a:extLst>
          </p:cNvPr>
          <p:cNvSpPr txBox="1"/>
          <p:nvPr/>
        </p:nvSpPr>
        <p:spPr>
          <a:xfrm>
            <a:off x="7812329" y="4771612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1ms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700E70-367F-474B-B088-B4A86002054E}"/>
              </a:ext>
            </a:extLst>
          </p:cNvPr>
          <p:cNvSpPr txBox="1"/>
          <p:nvPr/>
        </p:nvSpPr>
        <p:spPr>
          <a:xfrm>
            <a:off x="9417438" y="4334612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2ms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1239E9-0E9D-4EEB-A10A-E7AE6E0B00CD}"/>
              </a:ext>
            </a:extLst>
          </p:cNvPr>
          <p:cNvSpPr txBox="1"/>
          <p:nvPr/>
        </p:nvSpPr>
        <p:spPr>
          <a:xfrm>
            <a:off x="8407749" y="4776683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3ms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A06968-98B7-4C88-ABA0-ADB3A1347563}"/>
              </a:ext>
            </a:extLst>
          </p:cNvPr>
          <p:cNvSpPr txBox="1"/>
          <p:nvPr/>
        </p:nvSpPr>
        <p:spPr>
          <a:xfrm>
            <a:off x="10012098" y="433461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2ms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BED4AF-CE96-4DDF-A5D4-9E7A7AEC03D1}"/>
              </a:ext>
            </a:extLst>
          </p:cNvPr>
          <p:cNvSpPr txBox="1"/>
          <p:nvPr/>
        </p:nvSpPr>
        <p:spPr>
          <a:xfrm>
            <a:off x="11579406" y="2926055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6ms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E5921A-32EB-4976-A474-F82D65E77501}"/>
              </a:ext>
            </a:extLst>
          </p:cNvPr>
          <p:cNvSpPr txBox="1"/>
          <p:nvPr/>
        </p:nvSpPr>
        <p:spPr>
          <a:xfrm>
            <a:off x="11000332" y="2926055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6ms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96803E-F1FD-4BB9-B3FD-64DF8BFADE4E}"/>
              </a:ext>
            </a:extLst>
          </p:cNvPr>
          <p:cNvSpPr txBox="1"/>
          <p:nvPr/>
        </p:nvSpPr>
        <p:spPr>
          <a:xfrm>
            <a:off x="9704922" y="359125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gain</a:t>
            </a:r>
          </a:p>
        </p:txBody>
      </p:sp>
    </p:spTree>
    <p:extLst>
      <p:ext uri="{BB962C8B-B14F-4D97-AF65-F5344CB8AC3E}">
        <p14:creationId xmlns:p14="http://schemas.microsoft.com/office/powerpoint/2010/main" val="23978409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TXOP rules as defined today may hinder low latency service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It is important to revisit how a TXOP is configured after a missing response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TXOP limit shortening is proposed to alleviate low latency service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After a missing response, the TXOP limit of ACs other than the one that suffered a missing response, shall be shortened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Lower latency until successful response to retransmission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Earlier chance to retransmit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proposed rule allows to balance throughput in favor of latency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Usage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signals TXOP limit shortening parameters according to traffic requirements and constraints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STA that detects a missing response, applies the TXOP limit for shortened TXOP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198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TGbe</a:t>
            </a:r>
            <a:r>
              <a:rPr lang="en-US" dirty="0"/>
              <a:t> SFD?</a:t>
            </a:r>
          </a:p>
          <a:p>
            <a:r>
              <a:rPr lang="en-US" dirty="0"/>
              <a:t>An AP may request STAs to shorten the TXOP limit of one or more AC</a:t>
            </a:r>
            <a:r>
              <a:rPr lang="en-US" baseline="-25000" dirty="0"/>
              <a:t>0</a:t>
            </a:r>
            <a:r>
              <a:rPr lang="en-US" dirty="0"/>
              <a:t>, if</a:t>
            </a:r>
          </a:p>
          <a:p>
            <a:pPr lvl="1"/>
            <a:r>
              <a:rPr lang="en-US" b="0" dirty="0"/>
              <a:t>-   </a:t>
            </a:r>
            <a:r>
              <a:rPr lang="en-US" dirty="0"/>
              <a:t>no response frame was received for a transmitted PPDU that contained at least one MPDU soliciting an immediate response frame, </a:t>
            </a:r>
            <a:r>
              <a:rPr lang="en-US" u="sng" dirty="0"/>
              <a:t>and</a:t>
            </a:r>
          </a:p>
          <a:p>
            <a:pPr lvl="1">
              <a:buFontTx/>
              <a:buChar char="-"/>
            </a:pPr>
            <a:r>
              <a:rPr lang="en-US" dirty="0"/>
              <a:t>the missing response frame caused the transmitting STA to increment CW[AC</a:t>
            </a:r>
            <a:r>
              <a:rPr lang="en-US" baseline="-25000" dirty="0"/>
              <a:t>0</a:t>
            </a:r>
            <a:r>
              <a:rPr lang="en-US" dirty="0"/>
              <a:t>].</a:t>
            </a:r>
          </a:p>
          <a:p>
            <a:pPr marL="457200" lvl="1" indent="0"/>
            <a:r>
              <a:rPr lang="en-US" dirty="0"/>
              <a:t>The shortened TXOP limit is applicable for all indicated ACs except AC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marL="457200" lvl="1" indent="0"/>
            <a:r>
              <a:rPr lang="en-US" dirty="0"/>
              <a:t>The shortened TXOP limit is valid until no more MSDUs are pending for retransmission in AC</a:t>
            </a:r>
            <a:r>
              <a:rPr lang="en-US" baseline="-25000" dirty="0"/>
              <a:t>0</a:t>
            </a:r>
            <a:r>
              <a:rPr lang="en-US" dirty="0"/>
              <a:t> or related MSDU lifetimes expired.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Signaling is TBD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The extent of the TXOP limit shortening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86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[1] 11-20/418r4 Low latency service in 802.11be</a:t>
            </a:r>
          </a:p>
          <a:p>
            <a:r>
              <a:rPr lang="en-US" b="0" dirty="0"/>
              <a:t>[2] 11-20/463r3 Priority Access Support Options for NS/EP </a:t>
            </a:r>
            <a:r>
              <a:rPr lang="en-US" b="0" dirty="0" err="1"/>
              <a:t>Serveices</a:t>
            </a:r>
            <a:endParaRPr lang="en-US" b="0" dirty="0"/>
          </a:p>
          <a:p>
            <a:r>
              <a:rPr lang="de-DE" b="0" dirty="0"/>
              <a:t>[3] 11-20/163r1 </a:t>
            </a:r>
            <a:r>
              <a:rPr lang="en-US" b="0" dirty="0"/>
              <a:t>Low Latency Enhancements for R1</a:t>
            </a:r>
          </a:p>
          <a:p>
            <a:r>
              <a:rPr lang="de-DE" b="0" dirty="0"/>
              <a:t>[4] 11-19/1175r0 Channel Access Category </a:t>
            </a:r>
          </a:p>
          <a:p>
            <a:r>
              <a:rPr lang="en-GB" b="0" dirty="0"/>
              <a:t>[5] 11-20/</a:t>
            </a:r>
            <a:r>
              <a:rPr lang="en-US" b="0" dirty="0"/>
              <a:t>1350r0 Enhancements for QoS and low latency in 802.11be R1</a:t>
            </a:r>
          </a:p>
          <a:p>
            <a:r>
              <a:rPr lang="en-US" b="0" dirty="0"/>
              <a:t>[6] 11-20/1046r12 Protected TWT Enhancement for Latency Sensitive Traffic</a:t>
            </a:r>
          </a:p>
          <a:p>
            <a:r>
              <a:rPr lang="en-US" b="0" dirty="0"/>
              <a:t>[7] 11-20/1041r2 </a:t>
            </a:r>
            <a:r>
              <a:rPr lang="de-DE" b="0" dirty="0"/>
              <a:t>EDCA queue for RTA</a:t>
            </a:r>
          </a:p>
          <a:p>
            <a:r>
              <a:rPr lang="en-US" b="0" dirty="0"/>
              <a:t>[8] 11-20/1006r1 New Methods To Meet Low Latency Requirement</a:t>
            </a:r>
          </a:p>
          <a:p>
            <a:r>
              <a:rPr lang="de-DE" b="0" dirty="0"/>
              <a:t>[9] 11-20/1076r0 </a:t>
            </a:r>
            <a:r>
              <a:rPr lang="en-US" b="0" dirty="0"/>
              <a:t>Traffic indication of latency sensitive applications</a:t>
            </a:r>
          </a:p>
          <a:p>
            <a:r>
              <a:rPr lang="en-US" b="0" dirty="0"/>
              <a:t>[10] 11-20/1670r0 Low Latency resource agreements</a:t>
            </a:r>
          </a:p>
          <a:p>
            <a:r>
              <a:rPr lang="en-US" b="0" dirty="0"/>
              <a:t>[11] Draft P802.11REVmd_D5.0</a:t>
            </a:r>
          </a:p>
          <a:p>
            <a:r>
              <a:rPr lang="en-US" b="0" dirty="0"/>
              <a:t>[12] 11-19/1298r1 IEEE 802.1 TSN – An Introduction</a:t>
            </a:r>
            <a:endParaRPr lang="de-DE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(1/2)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Low latency service is an important application scenario for 11be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Various submissions addressed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Indication of low latency traffic [1-4]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Protected period for low latency traffic [3,5,6]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New EDCA queue [4,7]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Scheduling provision information [8,9]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QoS negotiation [1,3]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TXOP resource agreements [10]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goal of these proposals is to reduce average and/or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Recent decision by </a:t>
            </a:r>
            <a:r>
              <a:rPr lang="en-US" dirty="0" err="1"/>
              <a:t>TGbe</a:t>
            </a:r>
            <a:r>
              <a:rPr lang="en-US" dirty="0"/>
              <a:t> to introduce R-TWT as protected period for low-latency traffic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However, retransmissions may still occasionally happen, e.g., due to collisions or rate sounding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Retransmissions have large impact to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Goal of this submission is to provide improvements to existing technology in “missing response” case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88C0-DF87-4690-B30E-4568BC8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31F4-FC64-4D96-B01A-991A1CBB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Current behavior in missing response case depends on the position of the failed PPDU within a TXOP [11]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the failed PPDU is the initial PPDU within a TXOP, a STA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dirty="0"/>
              <a:t>Invokes </a:t>
            </a:r>
            <a:r>
              <a:rPr lang="en-US" dirty="0" err="1"/>
              <a:t>backoff</a:t>
            </a:r>
            <a:r>
              <a:rPr lang="en-US" dirty="0"/>
              <a:t> procedure with incremented CW[AC]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the failed PPDU is a non-initial PPDU within a TXOP, a STA has the following options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Perform PIFS recovery,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Continue if CS mechanism indicates idle at </a:t>
            </a:r>
            <a:r>
              <a:rPr lang="en-US" dirty="0" err="1"/>
              <a:t>TxPIFS</a:t>
            </a:r>
            <a:r>
              <a:rPr lang="en-US" dirty="0"/>
              <a:t> boundary and remaining TXNAV is sufficient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Invoke </a:t>
            </a:r>
            <a:r>
              <a:rPr lang="en-US" dirty="0" err="1"/>
              <a:t>backoff</a:t>
            </a:r>
            <a:r>
              <a:rPr lang="en-US" dirty="0"/>
              <a:t> procedure within same TXOP with incremented CW[AC], or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Wait for TXNAV timer to expire and perform </a:t>
            </a:r>
            <a:r>
              <a:rPr lang="en-US" dirty="0" err="1"/>
              <a:t>backoff</a:t>
            </a:r>
            <a:r>
              <a:rPr lang="en-US" dirty="0"/>
              <a:t> with CW[AC] = </a:t>
            </a:r>
            <a:r>
              <a:rPr lang="en-US" dirty="0" err="1"/>
              <a:t>CWmin</a:t>
            </a:r>
            <a:r>
              <a:rPr lang="en-US" dirty="0"/>
              <a:t>[AC]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Suitability for low 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Any option that causes a STA to increment CW[AC] is harmful as it potentially provides various TXOPs to other ACs or STAs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This applies for option a), option c), or option b) if CS indicates non-idle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Option d) may be suitable if missing response occurs towards the end of a TXOP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Focus of this submission are options a), b), or c), i.e., cases when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missing response occurs to an initial PPDU within a TXOP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missing response occurs to a non-initial PPDU within a TXOP </a:t>
            </a:r>
            <a:r>
              <a:rPr lang="en-US" u="sng" dirty="0"/>
              <a:t>and</a:t>
            </a:r>
            <a:r>
              <a:rPr lang="en-US" dirty="0"/>
              <a:t> the channel is detected as busy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06489-2359-4942-8CF6-0DA34956B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83F5-82CE-4374-9F22-C7A7461B1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7AD1D8-7BA9-447B-B8ED-C20254BCC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3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Goal of the submission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>
            <a:normAutofit fontScale="85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This submission provides a new rule for TXOP configuration to mitigate worst 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rule is applicable for the “missing response” case under the conditions of previous slide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i.e., if a STA increments its CW[AC].</a:t>
            </a:r>
          </a:p>
          <a:p>
            <a:pPr lvl="3">
              <a:buFont typeface="Times New Roman" pitchFamily="16" charset="0"/>
              <a:buChar char="•"/>
            </a:pPr>
            <a:endParaRPr lang="en-US" dirty="0"/>
          </a:p>
          <a:p>
            <a:pPr lvl="3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Example for a “missing response”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A transmits a PPDU to STA B that requires a response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response frame is not received by STA 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A initiates </a:t>
            </a:r>
            <a:r>
              <a:rPr lang="en-US" dirty="0" err="1"/>
              <a:t>backoff</a:t>
            </a:r>
            <a:r>
              <a:rPr lang="en-US" dirty="0"/>
              <a:t> procedure and retransmits data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Definition of a new behavior of STA A in case of a “missing response”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Regular behavior applies once retransmission was successful or related MSDU lifetime is exceeded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570D04-3C92-4021-8F64-59CEFD653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104" y="2961168"/>
            <a:ext cx="5126595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39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88C0-DF87-4690-B30E-4568BC8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Assumptions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31F4-FC64-4D96-B01A-991A1CBB7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We assume that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At least one STA has low-latency traffic and other traffic mapped to a different AC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low-latency traffic is mapped to AC</a:t>
            </a:r>
            <a:r>
              <a:rPr lang="en-US" baseline="-25000" dirty="0"/>
              <a:t>0</a:t>
            </a:r>
            <a:r>
              <a:rPr lang="en-US" dirty="0"/>
              <a:t> which may be any high priority AC (e.g. AC_VO)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other traffic is mapped to different AC than AC</a:t>
            </a:r>
            <a:r>
              <a:rPr lang="en-US" baseline="-25000" dirty="0"/>
              <a:t>0</a:t>
            </a:r>
            <a:r>
              <a:rPr lang="en-US" dirty="0"/>
              <a:t> (e.g. AC_VI) and has full queue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E.g., streaming data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R-TWT is in place and shrinks the number of STAs accessing the medium at same time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During TWT SP at least two STAs intend to access the channel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This may be intentionally or because STAs don’t consent with R-TWT agreement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EDCA is applied within R-TWT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06489-2359-4942-8CF6-0DA34956B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83F5-82CE-4374-9F22-C7A7461B1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7AD1D8-7BA9-447B-B8ED-C20254BCC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80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limit shortening (1/3)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2269623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After R-TWT SP starts STA A and STA B transmit at same time and PPDUs collide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After Ack timeout and CW increase, STAs content again to retransmit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However, AC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≠ </a:t>
            </a:r>
            <a:r>
              <a:rPr lang="en-US" dirty="0"/>
              <a:t>AC</a:t>
            </a:r>
            <a:r>
              <a:rPr lang="en-US" baseline="-25000" dirty="0"/>
              <a:t>0</a:t>
            </a:r>
            <a:r>
              <a:rPr lang="en-US" dirty="0"/>
              <a:t> has smaller </a:t>
            </a:r>
            <a:r>
              <a:rPr lang="en-US" dirty="0" err="1"/>
              <a:t>backoff</a:t>
            </a:r>
            <a:r>
              <a:rPr lang="en-US" dirty="0"/>
              <a:t> counter and transmits first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Issue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TXOP of the AC other than AC</a:t>
            </a:r>
            <a:r>
              <a:rPr lang="en-US" baseline="-25000" dirty="0"/>
              <a:t>0</a:t>
            </a:r>
            <a:r>
              <a:rPr lang="en-US" dirty="0"/>
              <a:t> impedes retransmission of AC</a:t>
            </a:r>
            <a:r>
              <a:rPr lang="en-US" baseline="-25000" dirty="0"/>
              <a:t>0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sharing is not applicable, because AC of other traffic has full buffer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D7A73B-4E35-4E51-9CA8-5696B0F46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0" y="4248000"/>
            <a:ext cx="972766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limit shortening (2/3)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1981201"/>
                <a:ext cx="10361084" cy="2167879"/>
              </a:xfrm>
              <a:ln/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Solution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Shorten TXOP limit of ACs other than AC</a:t>
                </a:r>
                <a:r>
                  <a:rPr lang="en-US" baseline="-25000" dirty="0"/>
                  <a:t>0</a:t>
                </a:r>
                <a:r>
                  <a:rPr lang="en-US" dirty="0"/>
                  <a:t> after a missing response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Extent of TXOP limit shortening is TBD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de-DE" dirty="0"/>
                  <a:t>Could be a function of retry counter, e.g.,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>
                        <a:latin typeface="Cambria Math" panose="02040503050406030204" pitchFamily="18" charset="0"/>
                      </a:rPr>
                      <m:t>TXOP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</a:rPr>
                      <m:t>limit</m:t>
                    </m:r>
                    <m:r>
                      <a:rPr lang="de-DE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de-DE">
                        <a:latin typeface="Cambria Math" panose="02040503050406030204" pitchFamily="18" charset="0"/>
                      </a:rPr>
                      <m:t>AC</m:t>
                    </m:r>
                    <m:r>
                      <a:rPr lang="de-DE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TXOP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limit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AC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QSRC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LL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m:rPr>
                                <m:sty m:val="p"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AC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AC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n-US" dirty="0"/>
                      <m:t>AC</m:t>
                    </m:r>
                    <m:r>
                      <m:rPr>
                        <m:nor/>
                      </m:rPr>
                      <a:rPr lang="en-US" baseline="-25000" dirty="0"/>
                      <m:t>0</m:t>
                    </m:r>
                  </m:oMath>
                </a14:m>
                <a:endParaRPr lang="de-DE" b="0" dirty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Benefits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Time in between </a:t>
                </a:r>
                <a:r>
                  <a:rPr lang="en-US" dirty="0" err="1"/>
                  <a:t>backoff</a:t>
                </a:r>
                <a:r>
                  <a:rPr lang="en-US" dirty="0"/>
                  <a:t> count downs gets lower, hence time until retransmission lowers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AC</a:t>
                </a:r>
                <a:r>
                  <a:rPr lang="en-US" baseline="-25000" dirty="0"/>
                  <a:t>0</a:t>
                </a:r>
                <a:r>
                  <a:rPr lang="en-US" dirty="0"/>
                  <a:t> can access the channel sooner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2167879"/>
              </a:xfrm>
              <a:blipFill>
                <a:blip r:embed="rId3"/>
                <a:stretch>
                  <a:fillRect l="-471" t="-4213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4F207A-FD72-4964-8556-E1FBF69289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000" y="4248000"/>
            <a:ext cx="8479627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32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limit shortening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2095"/>
          </a:xfrm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Applicability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limit shortening applies to all ACs except the AC in which the collision was caused (AC</a:t>
            </a:r>
            <a:r>
              <a:rPr lang="en-US" baseline="-25000" dirty="0"/>
              <a:t>0</a:t>
            </a:r>
            <a:r>
              <a:rPr lang="en-US" dirty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extent of the TXOP limit shortening is defined in advance (e.g. by EDCA parameter element)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STAs that detect a missing response apply TXOP limit shortening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There is no signaling among STAs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 STA is supplied with different TXOP limits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One limit applies for initial transmission, whereas another limit applies for retransmission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limit shortening is most useful if TXOP sharing can’t be applied</a:t>
            </a:r>
          </a:p>
          <a:p>
            <a:pPr lvl="2">
              <a:buFont typeface="Times New Roman" pitchFamily="16" charset="0"/>
              <a:buChar char="•"/>
            </a:pPr>
            <a:r>
              <a:rPr lang="de-DE" dirty="0"/>
              <a:t>Traffic of low priority AC is of type full buffer, e.g. </a:t>
            </a:r>
            <a:r>
              <a:rPr lang="en-US" dirty="0"/>
              <a:t>streaming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976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AP signals EDCA Parameter values to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rgbClr val="CC9B00"/>
                </a:solidFill>
              </a:rPr>
              <a:t>incl. new TXOP limits for retransmissions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STA that observes a missing response in AC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(primary AC) applies the shortened TXOP limit for all ACs other than AC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Example: Collision in AC_VO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Shortened TXOP limits are: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(AC_BK / AC_BE / AC_VI / AC_VO) =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>
                <a:solidFill>
                  <a:srgbClr val="CC9B00"/>
                </a:solidFill>
              </a:rPr>
              <a:t>1.264ms / 1.264ms / 2.048ms </a:t>
            </a:r>
            <a:r>
              <a:rPr lang="en-US" sz="1600" dirty="0">
                <a:solidFill>
                  <a:schemeClr val="tx1"/>
                </a:solidFill>
              </a:rPr>
              <a:t>/ 2.080ms) </a:t>
            </a:r>
            <a:endParaRPr lang="en-US" sz="1800" dirty="0">
              <a:solidFill>
                <a:schemeClr val="tx1"/>
              </a:solidFill>
            </a:endParaRPr>
          </a:p>
          <a:p>
            <a:pPr lvl="2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February 2021</a:t>
            </a:r>
            <a:endParaRPr lang="en-GB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D27DA689-6C9C-44AE-AD6A-65D62395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51593"/>
              </p:ext>
            </p:extLst>
          </p:nvPr>
        </p:nvGraphicFramePr>
        <p:xfrm>
          <a:off x="5340024" y="4149080"/>
          <a:ext cx="6804648" cy="22250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95071143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2000546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86167715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09770698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293546223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8076594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CWmin</a:t>
                      </a:r>
                      <a:endParaRPr lang="en-US" sz="1400" b="1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CWmax</a:t>
                      </a:r>
                      <a:endParaRPr lang="en-US" sz="1400" b="1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AIFSN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TXOP limit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1674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if CW=</a:t>
                      </a:r>
                      <a:r>
                        <a:rPr lang="en-US" sz="1400" b="1" dirty="0" err="1"/>
                        <a:t>CWmin</a:t>
                      </a:r>
                      <a:endParaRPr lang="en-US" sz="1400" b="1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Otherwise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034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AC_BK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aCWmin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aCWmax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2.528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1.264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41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AC_BE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aCWmin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aCWmax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2.528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1.264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762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AC_VI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(aCWmin+1)/2-1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aCWmax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4.096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2.048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76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AC_VO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(aCWmin+1)/4-1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aCWmin+1/2-1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2.080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en-US" sz="1400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1.040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198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9734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1887</Words>
  <Application>Microsoft Office PowerPoint</Application>
  <PresentationFormat>Widescreen</PresentationFormat>
  <Paragraphs>291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Cambria Math</vt:lpstr>
      <vt:lpstr>Tahoma</vt:lpstr>
      <vt:lpstr>Times New Roman</vt:lpstr>
      <vt:lpstr>Office Theme</vt:lpstr>
      <vt:lpstr>A TXOP rule to reduce worst-case latency</vt:lpstr>
      <vt:lpstr>Introduction (1/2)</vt:lpstr>
      <vt:lpstr>Introduction (2/2)</vt:lpstr>
      <vt:lpstr>Goal of the submission</vt:lpstr>
      <vt:lpstr>Assumptions</vt:lpstr>
      <vt:lpstr>TXOP limit shortening (1/3)</vt:lpstr>
      <vt:lpstr>TXOP limit shortening (2/3)</vt:lpstr>
      <vt:lpstr>TXOP limit shortening (3/3)</vt:lpstr>
      <vt:lpstr>Example</vt:lpstr>
      <vt:lpstr>Simulation (1/3)</vt:lpstr>
      <vt:lpstr>Simulation (2/3)</vt:lpstr>
      <vt:lpstr>Simulation (3/3)</vt:lpstr>
      <vt:lpstr>Conclusion</vt:lpstr>
      <vt:lpstr>Straw Poll #1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Handte, Thomas</cp:lastModifiedBy>
  <cp:revision>3</cp:revision>
  <dcterms:created xsi:type="dcterms:W3CDTF">2020-09-11T12:20:12Z</dcterms:created>
  <dcterms:modified xsi:type="dcterms:W3CDTF">2021-02-04T12:13:33Z</dcterms:modified>
</cp:coreProperties>
</file>