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1" r:id="rId2"/>
    <p:sldId id="262" r:id="rId3"/>
    <p:sldId id="337" r:id="rId4"/>
    <p:sldId id="323" r:id="rId5"/>
    <p:sldId id="316" r:id="rId6"/>
    <p:sldId id="332" r:id="rId7"/>
    <p:sldId id="347" r:id="rId8"/>
    <p:sldId id="317" r:id="rId9"/>
    <p:sldId id="333" r:id="rId10"/>
    <p:sldId id="349" r:id="rId11"/>
    <p:sldId id="340" r:id="rId12"/>
    <p:sldId id="343" r:id="rId13"/>
    <p:sldId id="345" r:id="rId14"/>
    <p:sldId id="346" r:id="rId15"/>
    <p:sldId id="320" r:id="rId16"/>
    <p:sldId id="334" r:id="rId17"/>
    <p:sldId id="335" r:id="rId18"/>
    <p:sldId id="273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>
      <p:cViewPr varScale="1">
        <p:scale>
          <a:sx n="121" d="100"/>
          <a:sy n="121" d="100"/>
        </p:scale>
        <p:origin x="379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5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0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1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5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1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8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38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2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2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802.11-20/1691r1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rules to reduce worst-case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9923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Dana Ciochina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Dana.Ciochina (at) 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Daniel Verenzuela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Daniel.Verenzuela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ja-JP" sz="1800" dirty="0"/>
                        <a:t>Mohamed Abouelseoud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Mohamed.Abouelseoud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Liangxiao Xin</a:t>
                      </a:r>
                      <a:endParaRPr kumimoji="1" lang="ja-JP" altLang="en-US" sz="18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Liangxiao.Xin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shortening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2095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Applicability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 applies to all ACs except the AC in which the collision was caused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extent of the TXOP shortening is defined in advance (e.g. by signaling)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Only STAs that detect a missing response apply TXOP shortening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 is most useful if TXOP sharing can’t be applied</a:t>
            </a:r>
          </a:p>
          <a:p>
            <a:pPr lvl="2">
              <a:buFont typeface="Times New Roman" pitchFamily="16" charset="0"/>
              <a:buChar char="•"/>
            </a:pPr>
            <a:r>
              <a:rPr lang="de-DE" dirty="0"/>
              <a:t>Traffic of low priority AC is of type full buffer, e.g. </a:t>
            </a:r>
            <a:r>
              <a:rPr lang="en-US" dirty="0"/>
              <a:t>streaming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976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26CA-98EA-4A7C-9D72-EC4CD796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the proposed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1B7F-743F-41BC-90D5-D860845C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90998"/>
          </a:xfrm>
        </p:spPr>
        <p:txBody>
          <a:bodyPr>
            <a:normAutofit fontScale="70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proposed rules allow to balance between throughput and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utilization reduces; hence throughput lowers due to more fragmented channel access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latency improves in the critical situation of a “missing response”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There are two sources of the latency gain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Self-induced, i.e. a STA that applies the proposed TXOP rules has a latency advantage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For example, a STA may transmit earlier because it applies TXOP shortening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Induced by other STAs, i.e. a STA has a latency advantage because another STA applies the proposed TXOP rules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For example, a STA may transmit earlier because another STA applied TXOP content restriction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Need for signaling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signals the appropriate TXOP rules to ensure that the latency gain induced by other STAs is present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Similar as TXOP limit of current spec [11]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Detailed signaling TBD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Could be part of EDCA parameter element, ADDTS request/response, or scheduling session [8,9]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Impact of legacy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may control legacy STAs via different TXOP limit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Any throughput disadvantage compared to legacy STA may be balanced with lower TXOP limit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9CE0A-2251-4A13-8B46-5974C16CE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D3EFA-5E19-4E74-A52D-7D312D89C9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9FA9AC-3F13-4814-9B8C-34F3540FDE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80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247999"/>
          </a:xfrm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Simulation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 STAs transmitting uplink traffic to an AP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Both STAs have full buffer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EDCA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AIFSN=3, </a:t>
            </a:r>
            <a:r>
              <a:rPr lang="en-US" dirty="0" err="1"/>
              <a:t>CWmin</a:t>
            </a:r>
            <a:r>
              <a:rPr lang="en-US" dirty="0"/>
              <a:t>=15, </a:t>
            </a:r>
            <a:r>
              <a:rPr lang="en-US" dirty="0" err="1"/>
              <a:t>CWmax</a:t>
            </a:r>
            <a:r>
              <a:rPr lang="en-US" dirty="0"/>
              <a:t>=1023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Initial max TXOP duration is 5.5ms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Minstrel rate adaption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Shortened max TXOP duration is 2.8ms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STA-A follows the TXOP rules, whereas STA-B does not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Analysis of the latency gain of STA-B induced by STA-A for a latency metric measured without (w/o) Ack response or with (w/) Ack response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6D05D03-8DE7-46BD-A011-91384C0FAF0F}"/>
              </a:ext>
            </a:extLst>
          </p:cNvPr>
          <p:cNvGrpSpPr/>
          <p:nvPr/>
        </p:nvGrpSpPr>
        <p:grpSpPr>
          <a:xfrm>
            <a:off x="8904312" y="2276872"/>
            <a:ext cx="2715834" cy="1277390"/>
            <a:chOff x="8256240" y="2276872"/>
            <a:chExt cx="2715834" cy="127739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B33E45-3CAA-46D7-BF3C-E158F5F506D9}"/>
                </a:ext>
              </a:extLst>
            </p:cNvPr>
            <p:cNvSpPr/>
            <p:nvPr/>
          </p:nvSpPr>
          <p:spPr bwMode="auto">
            <a:xfrm>
              <a:off x="8256240" y="2780928"/>
              <a:ext cx="50405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94997FD-5C8A-4CDC-97DF-B7080832F98A}"/>
                </a:ext>
              </a:extLst>
            </p:cNvPr>
            <p:cNvSpPr/>
            <p:nvPr/>
          </p:nvSpPr>
          <p:spPr bwMode="auto">
            <a:xfrm>
              <a:off x="10198844" y="227687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STA-A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FE407E-8817-44F2-BC29-C49217B8DE58}"/>
                </a:ext>
              </a:extLst>
            </p:cNvPr>
            <p:cNvSpPr/>
            <p:nvPr/>
          </p:nvSpPr>
          <p:spPr bwMode="auto">
            <a:xfrm>
              <a:off x="10204148" y="319422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STA-B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AE6CA36-5744-4308-B027-78F08B2C188E}"/>
                </a:ext>
              </a:extLst>
            </p:cNvPr>
            <p:cNvSpPr/>
            <p:nvPr/>
          </p:nvSpPr>
          <p:spPr bwMode="auto">
            <a:xfrm rot="9624822">
              <a:off x="8992422" y="2474083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ED8C5616-1DB6-42C4-81ED-6401183A2126}"/>
                </a:ext>
              </a:extLst>
            </p:cNvPr>
            <p:cNvSpPr/>
            <p:nvPr/>
          </p:nvSpPr>
          <p:spPr bwMode="auto">
            <a:xfrm rot="11975178" flipV="1">
              <a:off x="8992421" y="3021324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9E42A1E-0CC1-4CB5-8318-2B8ECBC231EC}"/>
                </a:ext>
              </a:extLst>
            </p:cNvPr>
            <p:cNvGrpSpPr/>
            <p:nvPr/>
          </p:nvGrpSpPr>
          <p:grpSpPr>
            <a:xfrm>
              <a:off x="10049524" y="2284823"/>
              <a:ext cx="144000" cy="180000"/>
              <a:chOff x="10925872" y="1687806"/>
              <a:chExt cx="144000" cy="180000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21FB5546-E8D6-4C13-9450-2D088E6F7E9F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F9F59FB-3B1F-4FCE-B602-61C37D4C9C3A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192BEAF-1BE3-4B6E-8A92-453D2383A201}"/>
                </a:ext>
              </a:extLst>
            </p:cNvPr>
            <p:cNvGrpSpPr/>
            <p:nvPr/>
          </p:nvGrpSpPr>
          <p:grpSpPr>
            <a:xfrm>
              <a:off x="10040372" y="3225621"/>
              <a:ext cx="144000" cy="180000"/>
              <a:chOff x="10925872" y="1687806"/>
              <a:chExt cx="144000" cy="180000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98CFBF14-4A32-49C3-9895-12440CCAD1D8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81A034B-EFAD-4046-B5AB-99A423960C9F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A4D2903-F465-4D6E-A7CC-3FD164D0FC07}"/>
                </a:ext>
              </a:extLst>
            </p:cNvPr>
            <p:cNvGrpSpPr/>
            <p:nvPr/>
          </p:nvGrpSpPr>
          <p:grpSpPr>
            <a:xfrm flipH="1">
              <a:off x="8757720" y="2773748"/>
              <a:ext cx="144000" cy="180000"/>
              <a:chOff x="10925872" y="1680606"/>
              <a:chExt cx="144000" cy="180000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8CAB029-A572-4BE3-A9C7-909E186C9891}"/>
                  </a:ext>
                </a:extLst>
              </p:cNvPr>
              <p:cNvCxnSpPr/>
              <p:nvPr/>
            </p:nvCxnSpPr>
            <p:spPr bwMode="auto">
              <a:xfrm flipV="1">
                <a:off x="10925872" y="16806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22044BE-27C8-43C7-A67B-7259D48C8377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92F093FC-9CB2-4088-B1A0-07CF8CDFC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5191723"/>
            <a:ext cx="9510232" cy="126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5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(2/3)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Proposed rules reduce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Difference plays out for CDF&gt;0.9 as a missing response is a prerequisite for the TXOP rule to be applied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FB3F4B-D442-4138-B2B7-561F6C40C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29" y="783131"/>
            <a:ext cx="1040223" cy="1432088"/>
          </a:xfrm>
          <a:prstGeom prst="rect">
            <a:avLst/>
          </a:prstGeom>
          <a:ln w="28575"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FC8A-723E-44B6-8E01-71AB3F50A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6520" y="804384"/>
            <a:ext cx="1080000" cy="1432088"/>
          </a:xfrm>
          <a:prstGeom prst="rect">
            <a:avLst/>
          </a:prstGeom>
          <a:ln w="28575">
            <a:noFill/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0510CAFC-6942-4D2E-B9B0-A05BDE43174B}"/>
              </a:ext>
            </a:extLst>
          </p:cNvPr>
          <p:cNvSpPr/>
          <p:nvPr/>
        </p:nvSpPr>
        <p:spPr bwMode="auto">
          <a:xfrm>
            <a:off x="10587878" y="1271868"/>
            <a:ext cx="144016" cy="22730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4FC9F-120E-4F1E-93F6-C54D867C7D69}"/>
              </a:ext>
            </a:extLst>
          </p:cNvPr>
          <p:cNvSpPr txBox="1"/>
          <p:nvPr/>
        </p:nvSpPr>
        <p:spPr>
          <a:xfrm>
            <a:off x="10226177" y="2162940"/>
            <a:ext cx="1100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Reference [12]</a:t>
            </a:r>
          </a:p>
        </p:txBody>
      </p:sp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38C69049-9257-4F0B-B493-FACDC14990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3073842"/>
            <a:ext cx="4500000" cy="3375000"/>
          </a:xfrm>
          <a:prstGeom prst="rect">
            <a:avLst/>
          </a:prstGeom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3FBFDFF2-EEE4-4D97-BEFE-2577B1AFD9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784" y="3079161"/>
            <a:ext cx="4500000" cy="3375000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FC7CE07-FC24-4C31-9C13-1FB229DD7C1D}"/>
              </a:ext>
            </a:extLst>
          </p:cNvPr>
          <p:cNvSpPr/>
          <p:nvPr/>
        </p:nvSpPr>
        <p:spPr bwMode="auto">
          <a:xfrm>
            <a:off x="2447788" y="3087622"/>
            <a:ext cx="2918801" cy="1003230"/>
          </a:xfrm>
          <a:prstGeom prst="round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BF778D-D2A0-4732-A736-4BCC26FEB549}"/>
              </a:ext>
            </a:extLst>
          </p:cNvPr>
          <p:cNvCxnSpPr>
            <a:cxnSpLocks/>
          </p:cNvCxnSpPr>
          <p:nvPr/>
        </p:nvCxnSpPr>
        <p:spPr bwMode="auto">
          <a:xfrm>
            <a:off x="5231904" y="3087622"/>
            <a:ext cx="1995838" cy="5334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DDFD06-01FD-4621-8261-040BDAD64537}"/>
              </a:ext>
            </a:extLst>
          </p:cNvPr>
          <p:cNvCxnSpPr>
            <a:cxnSpLocks/>
          </p:cNvCxnSpPr>
          <p:nvPr/>
        </p:nvCxnSpPr>
        <p:spPr bwMode="auto">
          <a:xfrm>
            <a:off x="5275012" y="4082711"/>
            <a:ext cx="2036008" cy="20201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9260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85CD1D7A-41FA-4686-9D4D-22B6E60E4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672" y="3100414"/>
            <a:ext cx="4500000" cy="337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4237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Gains are the order of 0.5 to 6ms for the considered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Corresponds to 2% to 16%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Tendency is that TXOP content restriction achieves smaller gain than TXOP shortening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retransmission goes into two TXOPs, because rate adaption</a:t>
            </a:r>
            <a:br>
              <a:rPr lang="en-US" dirty="0"/>
            </a:br>
            <a:r>
              <a:rPr lang="en-US" dirty="0"/>
              <a:t>lowers MCS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First TXOP has unchanged size but only the second is shortened.</a:t>
            </a:r>
            <a:br>
              <a:rPr lang="en-US" dirty="0"/>
            </a:br>
            <a:r>
              <a:rPr lang="en-US" dirty="0"/>
              <a:t>The likelihood that a TXOP of the considered STA with </a:t>
            </a:r>
            <a:r>
              <a:rPr lang="en-US" dirty="0" err="1"/>
              <a:t>retrans</a:t>
            </a:r>
            <a:r>
              <a:rPr lang="en-US" dirty="0"/>
              <a:t>-</a:t>
            </a:r>
            <a:br>
              <a:rPr lang="en-US" dirty="0"/>
            </a:br>
            <a:r>
              <a:rPr lang="en-US" dirty="0"/>
              <a:t>mitted data comes after the second TXOP is small.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With TXOP shortening, all TXOPs are shortened, increasing the </a:t>
            </a:r>
            <a:br>
              <a:rPr lang="en-US" dirty="0"/>
            </a:br>
            <a:r>
              <a:rPr lang="en-US" dirty="0"/>
              <a:t>likelihood that a TXOP of the considered STA comes after at</a:t>
            </a:r>
            <a:br>
              <a:rPr lang="en-US" dirty="0"/>
            </a:br>
            <a:r>
              <a:rPr lang="en-US" dirty="0"/>
              <a:t>least one shortened TXOP.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Actual gain depends 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part of the collision domain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For large collision domain triggered access or TWT is favorable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following the new TXOP rules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 parameters (here length is halved)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1E6BF3-3F14-41ED-B221-22648B5D603C}"/>
              </a:ext>
            </a:extLst>
          </p:cNvPr>
          <p:cNvSpPr txBox="1"/>
          <p:nvPr/>
        </p:nvSpPr>
        <p:spPr>
          <a:xfrm>
            <a:off x="8112224" y="5114737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0.5-1ms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700E70-367F-474B-B088-B4A86002054E}"/>
              </a:ext>
            </a:extLst>
          </p:cNvPr>
          <p:cNvSpPr txBox="1"/>
          <p:nvPr/>
        </p:nvSpPr>
        <p:spPr>
          <a:xfrm>
            <a:off x="9585263" y="4465155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1-2ms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239E9-0E9D-4EEB-A10A-E7AE6E0B00CD}"/>
              </a:ext>
            </a:extLst>
          </p:cNvPr>
          <p:cNvSpPr txBox="1"/>
          <p:nvPr/>
        </p:nvSpPr>
        <p:spPr>
          <a:xfrm>
            <a:off x="8741161" y="4680510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2.5-3ms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A06968-98B7-4C88-ABA0-ADB3A1347563}"/>
              </a:ext>
            </a:extLst>
          </p:cNvPr>
          <p:cNvSpPr txBox="1"/>
          <p:nvPr/>
        </p:nvSpPr>
        <p:spPr>
          <a:xfrm>
            <a:off x="10175054" y="4459481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1-2ms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BED4AF-CE96-4DDF-A5D4-9E7A7AEC03D1}"/>
              </a:ext>
            </a:extLst>
          </p:cNvPr>
          <p:cNvSpPr txBox="1"/>
          <p:nvPr/>
        </p:nvSpPr>
        <p:spPr>
          <a:xfrm>
            <a:off x="11571156" y="3298195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3.5-6ms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5921A-32EB-4976-A474-F82D65E77501}"/>
              </a:ext>
            </a:extLst>
          </p:cNvPr>
          <p:cNvSpPr txBox="1"/>
          <p:nvPr/>
        </p:nvSpPr>
        <p:spPr>
          <a:xfrm>
            <a:off x="11007623" y="3298195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3-6ms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96803E-F1FD-4BB9-B3FD-64DF8BFADE4E}"/>
              </a:ext>
            </a:extLst>
          </p:cNvPr>
          <p:cNvSpPr txBox="1"/>
          <p:nvPr/>
        </p:nvSpPr>
        <p:spPr>
          <a:xfrm>
            <a:off x="9794291" y="3268250"/>
            <a:ext cx="4267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gain</a:t>
            </a:r>
          </a:p>
        </p:txBody>
      </p:sp>
    </p:spTree>
    <p:extLst>
      <p:ext uri="{BB962C8B-B14F-4D97-AF65-F5344CB8AC3E}">
        <p14:creationId xmlns:p14="http://schemas.microsoft.com/office/powerpoint/2010/main" val="2397840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TXOP rules as defined today may hinder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is important to revisit how a TXOP is configured after a missing response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Two rules for TXOP are proposed that alleviate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content restriction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missing response, the TXOP that contains the retransmitted data shall contain no more than the data to be retransmitted, except data from announced TIDs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missing response, the maximum TXOP duration of ACs other than the one that suffered a missing response, shall be shortened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Lower latency until successful response to retransmission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Earlier chance to retransmit in collision case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Both rules allow to balance throughput in favor of 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Usage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signals appropriate settings according to traffic requirements and constraints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19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r>
              <a:rPr lang="en-US" dirty="0"/>
              <a:t>An AP may request a STA to restrict the content of a TXOP of AC</a:t>
            </a:r>
            <a:r>
              <a:rPr lang="en-US" baseline="-25000" dirty="0"/>
              <a:t>0</a:t>
            </a:r>
            <a:r>
              <a:rPr lang="en-US" dirty="0"/>
              <a:t> to contain only MPDUs with retry subfield set to 1, MPDUs of indicated TIDs, and any required acknowledgements, if </a:t>
            </a:r>
          </a:p>
          <a:p>
            <a:pPr lvl="1">
              <a:buFontTx/>
              <a:buChar char="-"/>
            </a:pPr>
            <a:r>
              <a:rPr lang="en-US" dirty="0"/>
              <a:t>no response frame was received for a transmitted PPDU that contained at least one MPDU soliciting an immediate response frame, </a:t>
            </a:r>
            <a:r>
              <a:rPr lang="en-US" u="sng" dirty="0"/>
              <a:t>and</a:t>
            </a:r>
          </a:p>
          <a:p>
            <a:pPr lvl="1">
              <a:buFontTx/>
              <a:buChar char="-"/>
            </a:pPr>
            <a:r>
              <a:rPr lang="en-US" dirty="0"/>
              <a:t>the missing response frame caused the transmitting STA to increment CW[AC</a:t>
            </a:r>
            <a:r>
              <a:rPr lang="en-US" baseline="-25000" dirty="0"/>
              <a:t>0</a:t>
            </a:r>
            <a:r>
              <a:rPr lang="en-US" dirty="0"/>
              <a:t>].</a:t>
            </a:r>
            <a:endParaRPr lang="en-US" strike="sngStrike" dirty="0"/>
          </a:p>
          <a:p>
            <a:pPr marL="457200" lvl="1" indent="0"/>
            <a:r>
              <a:rPr lang="en-US" sz="2000" b="0" dirty="0"/>
              <a:t>The restriction is valid until no more MPDUs in </a:t>
            </a:r>
            <a:r>
              <a:rPr lang="en-US" dirty="0"/>
              <a:t>AC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sz="2000" b="0" dirty="0"/>
              <a:t>are pending for retransmission or related MSDU lifetime is exceeded.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11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r>
              <a:rPr lang="en-US" dirty="0"/>
              <a:t>An AP may request a STA to shorten the maximum TXOP duration of one or more AC</a:t>
            </a:r>
            <a:r>
              <a:rPr lang="en-US" baseline="-25000" dirty="0"/>
              <a:t>0</a:t>
            </a:r>
            <a:r>
              <a:rPr lang="en-US" dirty="0"/>
              <a:t>, if</a:t>
            </a:r>
          </a:p>
          <a:p>
            <a:pPr lvl="1"/>
            <a:r>
              <a:rPr lang="en-US" b="0" dirty="0"/>
              <a:t>-   </a:t>
            </a:r>
            <a:r>
              <a:rPr lang="en-US" dirty="0"/>
              <a:t>no response frame was received for a transmitted PPDU that contained at least one MPDU soliciting an immediate response frame, </a:t>
            </a:r>
            <a:r>
              <a:rPr lang="en-US" u="sng" dirty="0"/>
              <a:t>and</a:t>
            </a:r>
          </a:p>
          <a:p>
            <a:pPr lvl="1">
              <a:buFontTx/>
              <a:buChar char="-"/>
            </a:pPr>
            <a:r>
              <a:rPr lang="en-US" dirty="0"/>
              <a:t>the missing response frame caused the transmitting STA to increment CW[AC</a:t>
            </a:r>
            <a:r>
              <a:rPr lang="en-US" baseline="-25000" dirty="0"/>
              <a:t>0</a:t>
            </a:r>
            <a:r>
              <a:rPr lang="en-US" dirty="0"/>
              <a:t>].</a:t>
            </a:r>
          </a:p>
          <a:p>
            <a:pPr marL="457200" lvl="1" indent="0"/>
            <a:r>
              <a:rPr lang="en-US" dirty="0"/>
              <a:t>The shortened maximum TXOP duration is applicable for all indicated ACs except AC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marL="457200" lvl="1" indent="0"/>
            <a:r>
              <a:rPr lang="en-US" dirty="0"/>
              <a:t>The shortened maximum TXOP duration is valid until no more MSDUs are pending for retransmission in AC</a:t>
            </a:r>
            <a:r>
              <a:rPr lang="en-US" baseline="-25000" dirty="0"/>
              <a:t>0</a:t>
            </a:r>
            <a:r>
              <a:rPr lang="en-US" dirty="0"/>
              <a:t> or related MSDU lifetimes are exceeded.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Extent of the TXOP shortening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6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[1] 11-20/418r4 Low latency service in 802.11be</a:t>
            </a:r>
          </a:p>
          <a:p>
            <a:r>
              <a:rPr lang="en-US" b="0" dirty="0"/>
              <a:t>[2] 11-20/463r3 Priority Access Support Options for NS/EP </a:t>
            </a:r>
            <a:r>
              <a:rPr lang="en-US" b="0" dirty="0" err="1"/>
              <a:t>Serveices</a:t>
            </a:r>
            <a:endParaRPr lang="en-US" b="0" dirty="0"/>
          </a:p>
          <a:p>
            <a:r>
              <a:rPr lang="de-DE" b="0" dirty="0"/>
              <a:t>[3] 11-20/163r1 </a:t>
            </a:r>
            <a:r>
              <a:rPr lang="en-US" b="0" dirty="0"/>
              <a:t>Low Latency Enhancements for R1</a:t>
            </a:r>
          </a:p>
          <a:p>
            <a:r>
              <a:rPr lang="de-DE" b="0" dirty="0"/>
              <a:t>[4] 11-19/1175r0 Channel Access Category </a:t>
            </a:r>
          </a:p>
          <a:p>
            <a:r>
              <a:rPr lang="en-GB" b="0" dirty="0"/>
              <a:t>[5] 11-20/</a:t>
            </a:r>
            <a:r>
              <a:rPr lang="en-US" b="0" dirty="0"/>
              <a:t>1350r0 Enhancements for QoS and low latency in 802.11be R1</a:t>
            </a:r>
          </a:p>
          <a:p>
            <a:r>
              <a:rPr lang="en-US" b="0" dirty="0"/>
              <a:t>[6] 11-20/1046r4 Protected TWT Enhancement for Latency Sensitive Traffic</a:t>
            </a:r>
          </a:p>
          <a:p>
            <a:r>
              <a:rPr lang="en-US" b="0" dirty="0"/>
              <a:t>[7] 11-20/1041r2 </a:t>
            </a:r>
            <a:r>
              <a:rPr lang="de-DE" b="0" dirty="0"/>
              <a:t>EDCA queue for RTA</a:t>
            </a:r>
          </a:p>
          <a:p>
            <a:r>
              <a:rPr lang="en-US" b="0" dirty="0"/>
              <a:t>[8] 11-20/1006r1 New Methods To Meet Low Latency Requirement</a:t>
            </a:r>
          </a:p>
          <a:p>
            <a:r>
              <a:rPr lang="de-DE" b="0" dirty="0"/>
              <a:t>[9] 11-20/1076r0 </a:t>
            </a:r>
            <a:r>
              <a:rPr lang="en-US" b="0" dirty="0"/>
              <a:t>Traffic indication of latency sensitive applications</a:t>
            </a:r>
          </a:p>
          <a:p>
            <a:r>
              <a:rPr lang="en-US" b="0" dirty="0"/>
              <a:t>[10] 11-20/1670r0 Low Latency resource agreements</a:t>
            </a:r>
          </a:p>
          <a:p>
            <a:r>
              <a:rPr lang="en-US" b="0" dirty="0"/>
              <a:t>[11] Draft P802.11REVmd_D4.0</a:t>
            </a:r>
          </a:p>
          <a:p>
            <a:r>
              <a:rPr lang="en-US" b="0" dirty="0"/>
              <a:t>[12] 11-19/1298r1 IEEE 802.1 TSN – An Introduction</a:t>
            </a:r>
            <a:endParaRPr lang="de-DE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Low latency service is an important application scenario for 11be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Various submissions addressed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Indication of low latency traffic [1-4]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Protected period for low latency traffic [3,5,6]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New EDCA queue [4,7]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Scheduling provision information [8,9]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QoS negotiation [1,3]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TXOP resource agreements [10]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goal of these proposals is to reduce average and/or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Some target to limit retransmissions by e.g. protected period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retransmissions may still occasionally happen e.g. due to collisions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Retransmissions have large impact to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Goal of this submission is to provide improvements to existing technology in “missing response” case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Current behavior in missing response case depends on the position of the failed PPDU within a TXOP [11]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the initial PPDU within a TXOP, a STA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/>
              <a:t>Invokes </a:t>
            </a:r>
            <a:r>
              <a:rPr lang="en-US" dirty="0" err="1"/>
              <a:t>backoff</a:t>
            </a:r>
            <a:r>
              <a:rPr lang="en-US" dirty="0"/>
              <a:t> procedure with incremented CW[AC]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a non-initial PPDU within a TXOP, a STA has the following options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Perform PIFS recovery,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Continue if CS mechanism indicates idle at </a:t>
            </a:r>
            <a:r>
              <a:rPr lang="en-US" dirty="0" err="1"/>
              <a:t>TxPIFS</a:t>
            </a:r>
            <a:r>
              <a:rPr lang="en-US" dirty="0"/>
              <a:t> boundary and remaining TXNAV is sufficient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Invoke </a:t>
            </a:r>
            <a:r>
              <a:rPr lang="en-US" dirty="0" err="1"/>
              <a:t>backoff</a:t>
            </a:r>
            <a:r>
              <a:rPr lang="en-US" dirty="0"/>
              <a:t> procedure within same TXOP with incremented CW[AC], or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Wait for TXNAV timer to expire and perform </a:t>
            </a:r>
            <a:r>
              <a:rPr lang="en-US" dirty="0" err="1"/>
              <a:t>backoff</a:t>
            </a:r>
            <a:r>
              <a:rPr lang="en-US" dirty="0"/>
              <a:t> with CW[AC] = </a:t>
            </a:r>
            <a:r>
              <a:rPr lang="en-US" dirty="0" err="1"/>
              <a:t>CWmin</a:t>
            </a:r>
            <a:r>
              <a:rPr lang="en-US" dirty="0"/>
              <a:t>[AC]</a:t>
            </a:r>
          </a:p>
          <a:p>
            <a:pPr marL="1257300" lvl="2" indent="-342900">
              <a:buFont typeface="+mj-lt"/>
              <a:buAutoNum type="alphaLcParenR" startAt="2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Suitability for low 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Any option that causes a STA to increment CW[AC] is harmful as it potentially provides various TXOPs to other ACs or STAs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This applies for option a), option c), or option b) if CS mechanism indicates non-idle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Option d) may be suitable if missing response occurs towards the end of a TXOP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Focus of this submission are options a), b), or c), i.e. the cases when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an initial PPDU within a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 non-initial PPDU within a TXOP </a:t>
            </a:r>
            <a:r>
              <a:rPr lang="en-US" u="sng" dirty="0"/>
              <a:t>and</a:t>
            </a:r>
            <a:r>
              <a:rPr lang="en-US" dirty="0"/>
              <a:t> the channel is detected as busy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Goal of the submission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850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submission provides new rules for TXOP configuration to mitigate worst 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rules are applicable for the “missing response” case under the conditions of previous slide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i.e. if a STA increments its CW[AC].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Example for a 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transmits a PPDU to STA B that requires a response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response frame is not received by STA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initiates </a:t>
            </a:r>
            <a:r>
              <a:rPr lang="en-US" dirty="0" err="1"/>
              <a:t>backoff</a:t>
            </a:r>
            <a:r>
              <a:rPr lang="en-US" dirty="0"/>
              <a:t> procedure and retransmits data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Definition of a new behavior of STA A in case of a </a:t>
            </a:r>
            <a:br>
              <a:rPr lang="en-US" dirty="0"/>
            </a:br>
            <a:r>
              <a:rPr lang="en-US" dirty="0"/>
              <a:t>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Regular behavior applies once retransmission was successful or related MSDU lifetime is exceeded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61D4CE-B3C8-4372-ADFD-AD73F41BF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3065807"/>
            <a:ext cx="498400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39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content restriction (1/3)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0800" cy="2599927"/>
          </a:xfrm>
          <a:ln/>
        </p:spPr>
        <p:txBody>
          <a:bodyPr>
            <a:normAutofit fontScale="925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PPDUs of two STAs collide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Once a new TXOP is obtained by a STA, it may hold not only retransmitted data but also other data e.g. from same or different TID to exploit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exploitation is favorable to maximize throughput, but causes latency to collision opponent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Duration of other data frame exchange adds to retry latency of collision opponent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050423-F906-49E8-8B4C-FE8C1B2D9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4581128"/>
            <a:ext cx="9140938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97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content restriction (2/3)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0800" cy="2599927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Solution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Restrict content of a TXOP after a missing response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After a missing response, a TXOP shall contain no more than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retransmitted data and data of previously announced TIDs (e.g. same TID)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Allows collision opponent (STA C) to access medium sooner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E1417F-9CF0-4C87-983A-AE85EF5D6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4610162"/>
            <a:ext cx="8494987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46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content restriction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0800" cy="4112095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Applicability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content restriction applies to the AC in which the collided data units reside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colliding ACs are same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Content restriction prioritizes frames of an AC which are pending for retransmission across a BSS 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Particularly important if multiple TIDs are mapped to same AC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colliding ACs are different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Content restriction alleviates impact of a low priority AC transmitting before high priority AC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Example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AC_VI transmits before AC_VO with a probability of ~0.25 (assuming default EDCA parameter set [11])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Without TXOP content restriction, AC_VI may exploit its TXOP limit by adding further data</a:t>
            </a:r>
          </a:p>
          <a:p>
            <a:pPr lvl="4">
              <a:buFont typeface="Times New Roman" pitchFamily="16" charset="0"/>
              <a:buChar char="•"/>
            </a:pPr>
            <a:r>
              <a:rPr lang="en-US" dirty="0"/>
              <a:t>This causes latency to AC_VO traffic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Note that by default low priority ACs have typ. longer TXOP limit than high priority ACs [11]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417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shortening (1/3)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226962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Each STA has low-latency traffic and other traffic mapped to different ACs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Assume LL_AC to be any AC that contains low-latency traffic to be retransmitted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Assume that the AC that contains other traffic has full queue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TXOP of the AC other than LL_AC impedes retransmission within LL_AC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sharing is not applicable, because AC of other traffic has non-empty queue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7CA3F8-DA64-4A43-8960-1A3F6084DC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486" y="4250825"/>
            <a:ext cx="9835148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shortening (2/3)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981201"/>
                <a:ext cx="10361084" cy="2167879"/>
              </a:xfrm>
              <a:ln/>
            </p:spPr>
            <p:txBody>
              <a:bodyPr>
                <a:normAutofit fontScale="77500" lnSpcReduction="20000"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Solution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Reduce TXOP limit of ACs other than LL_AC after a missing response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Extent of shortening is TBD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de-DE" dirty="0"/>
                  <a:t>Could be a function of retry counter, e.g.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TXOP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</a:rPr>
                      <m:t>limit</m:t>
                    </m:r>
                    <m: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AC</m:t>
                    </m:r>
                    <m:r>
                      <a:rPr lang="de-DE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TXOP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limit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QSRC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LL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AC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AC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LL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AC</m:t>
                    </m:r>
                  </m:oMath>
                </a14:m>
                <a:endParaRPr lang="de-DE" b="0" dirty="0"/>
              </a:p>
              <a:p>
                <a:pPr lvl="3">
                  <a:buFont typeface="Times New Roman" pitchFamily="16" charset="0"/>
                  <a:buChar char="•"/>
                </a:pPr>
                <a:r>
                  <a:rPr lang="en-US" dirty="0"/>
                  <a:t>i.e. TXOP limits are halved with every retransmission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Benefits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Time in between CW count downs gets lower, hence time until retransmission lowers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Thus, the LL_AC gets channel access sooner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2167879"/>
              </a:xfrm>
              <a:blipFill>
                <a:blip r:embed="rId3"/>
                <a:stretch>
                  <a:fillRect l="-471" t="-3933" b="-84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December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D9E6CA-32E1-4F92-8305-088D9C3A5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1" y="4221088"/>
            <a:ext cx="865978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32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2344</Words>
  <Application>Microsoft Office PowerPoint</Application>
  <PresentationFormat>Widescreen</PresentationFormat>
  <Paragraphs>313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Cambria Math</vt:lpstr>
      <vt:lpstr>Times New Roman</vt:lpstr>
      <vt:lpstr>Office Theme</vt:lpstr>
      <vt:lpstr>TXOP rules to reduce worst-case latency</vt:lpstr>
      <vt:lpstr>Introduction (1/2)</vt:lpstr>
      <vt:lpstr>Introduction (2/2)</vt:lpstr>
      <vt:lpstr>Goal of the submission</vt:lpstr>
      <vt:lpstr>TXOP content restriction (1/3)</vt:lpstr>
      <vt:lpstr>TXOP content restriction (2/3)</vt:lpstr>
      <vt:lpstr>TXOP content restriction (3/3)</vt:lpstr>
      <vt:lpstr>TXOP shortening (1/3)</vt:lpstr>
      <vt:lpstr>TXOP shortening (2/3)</vt:lpstr>
      <vt:lpstr>TXOP shortening (3/3)</vt:lpstr>
      <vt:lpstr>Usage of the proposed rules</vt:lpstr>
      <vt:lpstr>Simulation (1/3)</vt:lpstr>
      <vt:lpstr>Simulation (2/3)</vt:lpstr>
      <vt:lpstr>Simulation (3/3)</vt:lpstr>
      <vt:lpstr>Conclusion</vt:lpstr>
      <vt:lpstr>Straw Poll #1</vt:lpstr>
      <vt:lpstr>Straw Poll #2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Handte, Thomas</cp:lastModifiedBy>
  <cp:revision>62</cp:revision>
  <dcterms:created xsi:type="dcterms:W3CDTF">2020-09-11T12:20:12Z</dcterms:created>
  <dcterms:modified xsi:type="dcterms:W3CDTF">2020-12-18T10:14:57Z</dcterms:modified>
</cp:coreProperties>
</file>