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1"/>
  </p:notesMasterIdLst>
  <p:handoutMasterIdLst>
    <p:handoutMasterId r:id="rId22"/>
  </p:handoutMasterIdLst>
  <p:sldIdLst>
    <p:sldId id="269" r:id="rId7"/>
    <p:sldId id="301" r:id="rId8"/>
    <p:sldId id="376" r:id="rId9"/>
    <p:sldId id="385" r:id="rId10"/>
    <p:sldId id="387" r:id="rId11"/>
    <p:sldId id="390" r:id="rId12"/>
    <p:sldId id="391" r:id="rId13"/>
    <p:sldId id="392" r:id="rId14"/>
    <p:sldId id="388" r:id="rId15"/>
    <p:sldId id="389" r:id="rId16"/>
    <p:sldId id="382" r:id="rId17"/>
    <p:sldId id="393" r:id="rId18"/>
    <p:sldId id="371" r:id="rId19"/>
    <p:sldId id="372" r:id="rId20"/>
  </p:sldIdLst>
  <p:sldSz cx="9144000" cy="6858000" type="screen4x3"/>
  <p:notesSz cx="6797675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1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sslin, Mika (Nokia - FI/Espoo)" initials="KM(-F" lastIdx="0" clrIdx="0">
    <p:extLst>
      <p:ext uri="{19B8F6BF-5375-455C-9EA6-DF929625EA0E}">
        <p15:presenceInfo xmlns:p15="http://schemas.microsoft.com/office/powerpoint/2012/main" userId="67c41d2c-4987-4500-b415-d9e92aed693c" providerId="Windows Live"/>
      </p:ext>
    </p:extLst>
  </p:cmAuthor>
  <p:cmAuthor id="2" name="Garcia Rodriguez, Adrian (Nokia - IE/Dublin)" initials="GRA(-I" lastIdx="3" clrIdx="1">
    <p:extLst>
      <p:ext uri="{19B8F6BF-5375-455C-9EA6-DF929625EA0E}">
        <p15:presenceInfo xmlns:p15="http://schemas.microsoft.com/office/powerpoint/2012/main" userId="S-1-5-21-1593251271-2640304127-1825641215-2254707" providerId="AD"/>
      </p:ext>
    </p:extLst>
  </p:cmAuthor>
  <p:cmAuthor id="3" name="Torkildson, Eric (Nokia - US/Sunnyvale)" initials="TU" lastIdx="4" clrIdx="2">
    <p:extLst>
      <p:ext uri="{19B8F6BF-5375-455C-9EA6-DF929625EA0E}">
        <p15:presenceInfo xmlns:p15="http://schemas.microsoft.com/office/powerpoint/2012/main" userId="S::eric.torkildson@nokia-bell-labs.com::2677b96b-166a-45b6-a189-7d15d387776e" providerId="AD"/>
      </p:ext>
    </p:extLst>
  </p:cmAuthor>
  <p:cmAuthor id="4" name="Kasslin, Mika (Nokia - FI/Espoo)" initials="KM(-F [2]" lastIdx="5" clrIdx="3">
    <p:extLst>
      <p:ext uri="{19B8F6BF-5375-455C-9EA6-DF929625EA0E}">
        <p15:presenceInfo xmlns:p15="http://schemas.microsoft.com/office/powerpoint/2012/main" userId="S::mika.kasslin@nokia.com::67c41d2c-4987-4500-b415-d9e92aed693c" providerId="AD"/>
      </p:ext>
    </p:extLst>
  </p:cmAuthor>
  <p:cmAuthor id="5" name="Lopez-Perez, David (Nokia - IE/Dublin)" initials="LD(-I" lastIdx="7" clrIdx="4">
    <p:extLst>
      <p:ext uri="{19B8F6BF-5375-455C-9EA6-DF929625EA0E}">
        <p15:presenceInfo xmlns:p15="http://schemas.microsoft.com/office/powerpoint/2012/main" userId="S-1-5-21-1593251271-2640304127-1825641215-2122664" providerId="AD"/>
      </p:ext>
    </p:extLst>
  </p:cmAuthor>
  <p:cmAuthor id="6" name="Galati Giordano, Lorenzo (Nokia - IE/Dublin)" initials="GGL(-I" lastIdx="1" clrIdx="5">
    <p:extLst>
      <p:ext uri="{19B8F6BF-5375-455C-9EA6-DF929625EA0E}">
        <p15:presenceInfo xmlns:p15="http://schemas.microsoft.com/office/powerpoint/2012/main" userId="S-1-5-21-1593251271-2640304127-1825641215-21226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B6521D-83BA-46FC-9802-78A707EB8B73}" v="5448" dt="2019-07-11T20:56:54.7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28" autoAdjust="0"/>
    <p:restoredTop sz="96578" autoAdjust="0"/>
  </p:normalViewPr>
  <p:slideViewPr>
    <p:cSldViewPr>
      <p:cViewPr varScale="1">
        <p:scale>
          <a:sx n="115" d="100"/>
          <a:sy n="115" d="100"/>
        </p:scale>
        <p:origin x="1950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7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2768" y="56"/>
      </p:cViewPr>
      <p:guideLst>
        <p:guide orient="horz" pos="3081"/>
        <p:guide pos="211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32" Type="http://schemas.microsoft.com/office/2015/10/relationships/revisionInfo" Target="revisionInfo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pez-Perez, David (Nokia - IE/Dublin)" userId="3db4472c-dd38-433b-9153-cfe8852f8cce" providerId="ADAL" clId="{C3FD75AE-BEEC-409B-9C3D-C720C98E9153}"/>
  </pc:docChgLst>
  <pc:docChgLst>
    <pc:chgData name="Lopez-Perez, David (Nokia - IE/Dublin)" userId="3db4472c-dd38-433b-9153-cfe8852f8cce" providerId="ADAL" clId="{D8CE953D-C154-4E6C-BDE2-B3FB6E13FCBE}"/>
  </pc:docChgLst>
  <pc:docChgLst>
    <pc:chgData name="Lopez-Perez, David (Nokia - IE/Dublin)" userId="3db4472c-dd38-433b-9153-cfe8852f8cce" providerId="ADAL" clId="{FEC62580-F048-40D3-8E23-4E1A82604A0F}"/>
    <pc:docChg chg="undo custSel addSld delSld modSld sldOrd modMainMaster">
      <pc:chgData name="Lopez-Perez, David (Nokia - IE/Dublin)" userId="3db4472c-dd38-433b-9153-cfe8852f8cce" providerId="ADAL" clId="{FEC62580-F048-40D3-8E23-4E1A82604A0F}" dt="2019-07-10T12:58:13.050" v="7386" actId="20577"/>
      <pc:docMkLst>
        <pc:docMk/>
      </pc:docMkLst>
      <pc:sldChg chg="modSp">
        <pc:chgData name="Lopez-Perez, David (Nokia - IE/Dublin)" userId="3db4472c-dd38-433b-9153-cfe8852f8cce" providerId="ADAL" clId="{FEC62580-F048-40D3-8E23-4E1A82604A0F}" dt="2019-07-08T15:12:08.301" v="726" actId="20577"/>
        <pc:sldMkLst>
          <pc:docMk/>
          <pc:sldMk cId="3882957378" sldId="269"/>
        </pc:sldMkLst>
        <pc:spChg chg="mod">
          <ac:chgData name="Lopez-Perez, David (Nokia - IE/Dublin)" userId="3db4472c-dd38-433b-9153-cfe8852f8cce" providerId="ADAL" clId="{FEC62580-F048-40D3-8E23-4E1A82604A0F}" dt="2019-07-08T12:55:56.067" v="35" actId="20577"/>
          <ac:spMkLst>
            <pc:docMk/>
            <pc:sldMk cId="3882957378" sldId="269"/>
            <ac:spMk id="10" creationId="{D33497A1-0DD6-436D-B6A2-1D834274D179}"/>
          </ac:spMkLst>
        </pc:spChg>
        <pc:spChg chg="mod">
          <ac:chgData name="Lopez-Perez, David (Nokia - IE/Dublin)" userId="3db4472c-dd38-433b-9153-cfe8852f8cce" providerId="ADAL" clId="{FEC62580-F048-40D3-8E23-4E1A82604A0F}" dt="2019-07-08T15:12:08.301" v="726" actId="20577"/>
          <ac:spMkLst>
            <pc:docMk/>
            <pc:sldMk cId="3882957378" sldId="269"/>
            <ac:spMk id="7172" creationId="{00000000-0000-0000-0000-000000000000}"/>
          </ac:spMkLst>
        </pc:spChg>
        <pc:spChg chg="mod">
          <ac:chgData name="Lopez-Perez, David (Nokia - IE/Dublin)" userId="3db4472c-dd38-433b-9153-cfe8852f8cce" providerId="ADAL" clId="{FEC62580-F048-40D3-8E23-4E1A82604A0F}" dt="2019-07-08T12:54:56.547" v="5" actId="20577"/>
          <ac:spMkLst>
            <pc:docMk/>
            <pc:sldMk cId="3882957378" sldId="269"/>
            <ac:spMk id="7173" creationId="{00000000-0000-0000-0000-000000000000}"/>
          </ac:spMkLst>
        </pc:spChg>
      </pc:sldChg>
      <pc:sldChg chg="addSp delSp modSp">
        <pc:chgData name="Lopez-Perez, David (Nokia - IE/Dublin)" userId="3db4472c-dd38-433b-9153-cfe8852f8cce" providerId="ADAL" clId="{FEC62580-F048-40D3-8E23-4E1A82604A0F}" dt="2019-07-09T17:34:12.542" v="6129" actId="20577"/>
        <pc:sldMkLst>
          <pc:docMk/>
          <pc:sldMk cId="4203811351" sldId="301"/>
        </pc:sldMkLst>
        <pc:spChg chg="mod">
          <ac:chgData name="Lopez-Perez, David (Nokia - IE/Dublin)" userId="3db4472c-dd38-433b-9153-cfe8852f8cce" providerId="ADAL" clId="{FEC62580-F048-40D3-8E23-4E1A82604A0F}" dt="2019-07-09T17:11:20.191" v="5573" actId="20577"/>
          <ac:spMkLst>
            <pc:docMk/>
            <pc:sldMk cId="4203811351" sldId="301"/>
            <ac:spMk id="7" creationId="{00000000-0000-0000-0000-000000000000}"/>
          </ac:spMkLst>
        </pc:spChg>
        <pc:spChg chg="mod">
          <ac:chgData name="Lopez-Perez, David (Nokia - IE/Dublin)" userId="3db4472c-dd38-433b-9153-cfe8852f8cce" providerId="ADAL" clId="{FEC62580-F048-40D3-8E23-4E1A82604A0F}" dt="2019-07-09T17:23:02.305" v="5822" actId="20577"/>
          <ac:spMkLst>
            <pc:docMk/>
            <pc:sldMk cId="4203811351" sldId="301"/>
            <ac:spMk id="8" creationId="{72541F39-0621-4138-951F-8EC2771CE1AD}"/>
          </ac:spMkLst>
        </pc:spChg>
        <pc:spChg chg="add del">
          <ac:chgData name="Lopez-Perez, David (Nokia - IE/Dublin)" userId="3db4472c-dd38-433b-9153-cfe8852f8cce" providerId="ADAL" clId="{FEC62580-F048-40D3-8E23-4E1A82604A0F}" dt="2019-07-09T17:12:20.105" v="5613" actId="478"/>
          <ac:spMkLst>
            <pc:docMk/>
            <pc:sldMk cId="4203811351" sldId="301"/>
            <ac:spMk id="11" creationId="{4E849F8E-EA28-4A7D-8DB7-DB6E244BC675}"/>
          </ac:spMkLst>
        </pc:spChg>
        <pc:spChg chg="mod">
          <ac:chgData name="Lopez-Perez, David (Nokia - IE/Dublin)" userId="3db4472c-dd38-433b-9153-cfe8852f8cce" providerId="ADAL" clId="{FEC62580-F048-40D3-8E23-4E1A82604A0F}" dt="2019-07-08T12:56:02.612" v="39" actId="20577"/>
          <ac:spMkLst>
            <pc:docMk/>
            <pc:sldMk cId="4203811351" sldId="301"/>
            <ac:spMk id="13" creationId="{68BCFA86-1247-41F4-AB60-BD349401CBC6}"/>
          </ac:spMkLst>
        </pc:spChg>
        <pc:spChg chg="mod">
          <ac:chgData name="Lopez-Perez, David (Nokia - IE/Dublin)" userId="3db4472c-dd38-433b-9153-cfe8852f8cce" providerId="ADAL" clId="{FEC62580-F048-40D3-8E23-4E1A82604A0F}" dt="2019-07-09T17:34:12.542" v="6129" actId="20577"/>
          <ac:spMkLst>
            <pc:docMk/>
            <pc:sldMk cId="4203811351" sldId="301"/>
            <ac:spMk id="15" creationId="{100A44BF-E39A-4EBD-9005-21C413688134}"/>
          </ac:spMkLst>
        </pc:spChg>
        <pc:grpChg chg="add del">
          <ac:chgData name="Lopez-Perez, David (Nokia - IE/Dublin)" userId="3db4472c-dd38-433b-9153-cfe8852f8cce" providerId="ADAL" clId="{FEC62580-F048-40D3-8E23-4E1A82604A0F}" dt="2019-07-09T17:10:24.009" v="5546" actId="478"/>
          <ac:grpSpMkLst>
            <pc:docMk/>
            <pc:sldMk cId="4203811351" sldId="301"/>
            <ac:grpSpMk id="12" creationId="{7532D390-8280-4514-AF1F-72C57651B80D}"/>
          </ac:grpSpMkLst>
        </pc:grpChg>
        <pc:graphicFrameChg chg="mod modGraphic">
          <ac:chgData name="Lopez-Perez, David (Nokia - IE/Dublin)" userId="3db4472c-dd38-433b-9153-cfe8852f8cce" providerId="ADAL" clId="{FEC62580-F048-40D3-8E23-4E1A82604A0F}" dt="2019-07-09T17:33:00.051" v="6098" actId="12385"/>
          <ac:graphicFrameMkLst>
            <pc:docMk/>
            <pc:sldMk cId="4203811351" sldId="301"/>
            <ac:graphicFrameMk id="5" creationId="{43C20831-3056-4713-8FB2-D6EF22D23756}"/>
          </ac:graphicFrameMkLst>
        </pc:graphicFrameChg>
        <pc:graphicFrameChg chg="del">
          <ac:chgData name="Lopez-Perez, David (Nokia - IE/Dublin)" userId="3db4472c-dd38-433b-9153-cfe8852f8cce" providerId="ADAL" clId="{FEC62580-F048-40D3-8E23-4E1A82604A0F}" dt="2019-07-09T17:08:37.390" v="5503" actId="478"/>
          <ac:graphicFrameMkLst>
            <pc:docMk/>
            <pc:sldMk cId="4203811351" sldId="301"/>
            <ac:graphicFrameMk id="23" creationId="{FFFD2EF6-E81C-40AF-ADED-3C2CAB37A802}"/>
          </ac:graphicFrameMkLst>
        </pc:graphicFrameChg>
      </pc:sldChg>
      <pc:sldChg chg="addSp delSp modSp add">
        <pc:chgData name="Lopez-Perez, David (Nokia - IE/Dublin)" userId="3db4472c-dd38-433b-9153-cfe8852f8cce" providerId="ADAL" clId="{FEC62580-F048-40D3-8E23-4E1A82604A0F}" dt="2019-07-10T12:49:30.903" v="7021" actId="108"/>
        <pc:sldMkLst>
          <pc:docMk/>
          <pc:sldMk cId="230931908" sldId="357"/>
        </pc:sldMkLst>
        <pc:spChg chg="mod">
          <ac:chgData name="Lopez-Perez, David (Nokia - IE/Dublin)" userId="3db4472c-dd38-433b-9153-cfe8852f8cce" providerId="ADAL" clId="{FEC62580-F048-40D3-8E23-4E1A82604A0F}" dt="2019-07-09T16:48:01.757" v="5237" actId="20577"/>
          <ac:spMkLst>
            <pc:docMk/>
            <pc:sldMk cId="230931908" sldId="357"/>
            <ac:spMk id="2" creationId="{F62998E2-75EE-1040-89B3-3681B7FB2069}"/>
          </ac:spMkLst>
        </pc:spChg>
        <pc:spChg chg="del">
          <ac:chgData name="Lopez-Perez, David (Nokia - IE/Dublin)" userId="3db4472c-dd38-433b-9153-cfe8852f8cce" providerId="ADAL" clId="{FEC62580-F048-40D3-8E23-4E1A82604A0F}" dt="2019-07-08T13:00:03.149" v="65" actId="478"/>
          <ac:spMkLst>
            <pc:docMk/>
            <pc:sldMk cId="230931908" sldId="357"/>
            <ac:spMk id="3" creationId="{903E0F21-17C9-8D4A-8158-D0B365940407}"/>
          </ac:spMkLst>
        </pc:spChg>
        <pc:spChg chg="mod">
          <ac:chgData name="Lopez-Perez, David (Nokia - IE/Dublin)" userId="3db4472c-dd38-433b-9153-cfe8852f8cce" providerId="ADAL" clId="{FEC62580-F048-40D3-8E23-4E1A82604A0F}" dt="2019-07-09T17:23:11.237" v="5823"/>
          <ac:spMkLst>
            <pc:docMk/>
            <pc:sldMk cId="230931908" sldId="357"/>
            <ac:spMk id="5" creationId="{BF77251A-D6C7-3E43-B643-B335EB817906}"/>
          </ac:spMkLst>
        </pc:spChg>
        <pc:spChg chg="add mod">
          <ac:chgData name="Lopez-Perez, David (Nokia - IE/Dublin)" userId="3db4472c-dd38-433b-9153-cfe8852f8cce" providerId="ADAL" clId="{FEC62580-F048-40D3-8E23-4E1A82604A0F}" dt="2019-07-10T12:45:18.709" v="6662" actId="948"/>
          <ac:spMkLst>
            <pc:docMk/>
            <pc:sldMk cId="230931908" sldId="357"/>
            <ac:spMk id="9" creationId="{B35BFFA6-C387-4965-B90C-CD2123B402D7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3:20:43.509" v="1718" actId="478"/>
          <ac:spMkLst>
            <pc:docMk/>
            <pc:sldMk cId="230931908" sldId="357"/>
            <ac:spMk id="10" creationId="{17402676-7B87-429D-B8F0-3FA2A9D47E73}"/>
          </ac:spMkLst>
        </pc:spChg>
        <pc:spChg chg="del">
          <ac:chgData name="Lopez-Perez, David (Nokia - IE/Dublin)" userId="3db4472c-dd38-433b-9153-cfe8852f8cce" providerId="ADAL" clId="{FEC62580-F048-40D3-8E23-4E1A82604A0F}" dt="2019-07-08T13:00:03.149" v="65" actId="478"/>
          <ac:spMkLst>
            <pc:docMk/>
            <pc:sldMk cId="230931908" sldId="357"/>
            <ac:spMk id="10" creationId="{A93230B5-E7C5-4035-BE5D-F61DDD6CECD3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7:32:26.195" v="6096" actId="14100"/>
          <ac:spMkLst>
            <pc:docMk/>
            <pc:sldMk cId="230931908" sldId="357"/>
            <ac:spMk id="11" creationId="{8DE09E40-A3D2-48AA-9C5E-00DB3BAC2155}"/>
          </ac:spMkLst>
        </pc:spChg>
        <pc:spChg chg="del">
          <ac:chgData name="Lopez-Perez, David (Nokia - IE/Dublin)" userId="3db4472c-dd38-433b-9153-cfe8852f8cce" providerId="ADAL" clId="{FEC62580-F048-40D3-8E23-4E1A82604A0F}" dt="2019-07-08T13:00:03.149" v="65" actId="478"/>
          <ac:spMkLst>
            <pc:docMk/>
            <pc:sldMk cId="230931908" sldId="357"/>
            <ac:spMk id="12" creationId="{095E90D1-2CC4-478B-8CCE-53D6D38165B1}"/>
          </ac:spMkLst>
        </pc:spChg>
        <pc:spChg chg="del">
          <ac:chgData name="Lopez-Perez, David (Nokia - IE/Dublin)" userId="3db4472c-dd38-433b-9153-cfe8852f8cce" providerId="ADAL" clId="{FEC62580-F048-40D3-8E23-4E1A82604A0F}" dt="2019-07-08T13:00:03.149" v="65" actId="478"/>
          <ac:spMkLst>
            <pc:docMk/>
            <pc:sldMk cId="230931908" sldId="357"/>
            <ac:spMk id="13" creationId="{49DBA147-EFBD-48ED-BC09-D0CC018CD5EC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2:59:39.874" v="944" actId="478"/>
          <ac:spMkLst>
            <pc:docMk/>
            <pc:sldMk cId="230931908" sldId="357"/>
            <ac:spMk id="14" creationId="{BC58EE3D-7C0C-4C8B-B204-90E1604452EA}"/>
          </ac:spMkLst>
        </pc:spChg>
        <pc:spChg chg="del">
          <ac:chgData name="Lopez-Perez, David (Nokia - IE/Dublin)" userId="3db4472c-dd38-433b-9153-cfe8852f8cce" providerId="ADAL" clId="{FEC62580-F048-40D3-8E23-4E1A82604A0F}" dt="2019-07-08T13:00:03.149" v="65" actId="478"/>
          <ac:spMkLst>
            <pc:docMk/>
            <pc:sldMk cId="230931908" sldId="357"/>
            <ac:spMk id="16" creationId="{F6187BFC-9A8F-453D-A386-C3EEA4EAE596}"/>
          </ac:spMkLst>
        </pc:spChg>
        <pc:spChg chg="del">
          <ac:chgData name="Lopez-Perez, David (Nokia - IE/Dublin)" userId="3db4472c-dd38-433b-9153-cfe8852f8cce" providerId="ADAL" clId="{FEC62580-F048-40D3-8E23-4E1A82604A0F}" dt="2019-07-08T13:00:03.149" v="65" actId="478"/>
          <ac:spMkLst>
            <pc:docMk/>
            <pc:sldMk cId="230931908" sldId="357"/>
            <ac:spMk id="17" creationId="{90B62830-C9C2-4FF5-888B-3F28E15E93AB}"/>
          </ac:spMkLst>
        </pc:spChg>
        <pc:spChg chg="del">
          <ac:chgData name="Lopez-Perez, David (Nokia - IE/Dublin)" userId="3db4472c-dd38-433b-9153-cfe8852f8cce" providerId="ADAL" clId="{FEC62580-F048-40D3-8E23-4E1A82604A0F}" dt="2019-07-08T13:00:03.149" v="65" actId="478"/>
          <ac:spMkLst>
            <pc:docMk/>
            <pc:sldMk cId="230931908" sldId="357"/>
            <ac:spMk id="22" creationId="{BD617B3E-4F2A-48A5-96F9-626E80BB242A}"/>
          </ac:spMkLst>
        </pc:spChg>
        <pc:spChg chg="del">
          <ac:chgData name="Lopez-Perez, David (Nokia - IE/Dublin)" userId="3db4472c-dd38-433b-9153-cfe8852f8cce" providerId="ADAL" clId="{FEC62580-F048-40D3-8E23-4E1A82604A0F}" dt="2019-07-08T13:00:06.479" v="66" actId="478"/>
          <ac:spMkLst>
            <pc:docMk/>
            <pc:sldMk cId="230931908" sldId="357"/>
            <ac:spMk id="25" creationId="{685C3BD7-1F4B-40FF-8E0C-142D656D5CC1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3:06:32.541" v="1280" actId="11529"/>
          <ac:spMkLst>
            <pc:docMk/>
            <pc:sldMk cId="230931908" sldId="357"/>
            <ac:spMk id="37" creationId="{A1F94467-DEAB-4B80-A56B-BD5FCA2BA8DD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3:06:42.199" v="1284" actId="11529"/>
          <ac:spMkLst>
            <pc:docMk/>
            <pc:sldMk cId="230931908" sldId="357"/>
            <ac:spMk id="38" creationId="{89111B1B-1960-41BE-88E2-E29DEF8AD8FE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3:07:11.341" v="1286" actId="11529"/>
          <ac:spMkLst>
            <pc:docMk/>
            <pc:sldMk cId="230931908" sldId="357"/>
            <ac:spMk id="39" creationId="{4F78A93A-8A3B-4202-8CE9-E4D77E822684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3:07:24.596" v="1290" actId="11529"/>
          <ac:spMkLst>
            <pc:docMk/>
            <pc:sldMk cId="230931908" sldId="357"/>
            <ac:spMk id="40" creationId="{DE7A0FB0-4C9E-4150-9A87-25EA41C94A74}"/>
          </ac:spMkLst>
        </pc:spChg>
        <pc:spChg chg="mod">
          <ac:chgData name="Lopez-Perez, David (Nokia - IE/Dublin)" userId="3db4472c-dd38-433b-9153-cfe8852f8cce" providerId="ADAL" clId="{FEC62580-F048-40D3-8E23-4E1A82604A0F}" dt="2019-07-09T17:32:10.418" v="6094" actId="207"/>
          <ac:spMkLst>
            <pc:docMk/>
            <pc:sldMk cId="230931908" sldId="357"/>
            <ac:spMk id="41" creationId="{739042E6-8CCA-4525-8D58-C3293F0C87AA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3:07:51.778" v="1296" actId="11529"/>
          <ac:spMkLst>
            <pc:docMk/>
            <pc:sldMk cId="230931908" sldId="357"/>
            <ac:spMk id="42" creationId="{28C5A257-05B5-404D-B3AF-DECF79292CEA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3:08:11.954" v="1298" actId="11529"/>
          <ac:spMkLst>
            <pc:docMk/>
            <pc:sldMk cId="230931908" sldId="357"/>
            <ac:spMk id="43" creationId="{11FE8387-F167-44BE-8773-04ABEFC2DBDC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3:08:56.019" v="1308" actId="11529"/>
          <ac:spMkLst>
            <pc:docMk/>
            <pc:sldMk cId="230931908" sldId="357"/>
            <ac:spMk id="44" creationId="{F1B3F0B5-D4C7-4983-8614-9C38E65DF6F8}"/>
          </ac:spMkLst>
        </pc:spChg>
        <pc:spChg chg="add mod">
          <ac:chgData name="Lopez-Perez, David (Nokia - IE/Dublin)" userId="3db4472c-dd38-433b-9153-cfe8852f8cce" providerId="ADAL" clId="{FEC62580-F048-40D3-8E23-4E1A82604A0F}" dt="2019-07-09T13:10:08.063" v="1329" actId="164"/>
          <ac:spMkLst>
            <pc:docMk/>
            <pc:sldMk cId="230931908" sldId="357"/>
            <ac:spMk id="47" creationId="{7EE5D4D6-FCE6-4261-B902-CA47762C8324}"/>
          </ac:spMkLst>
        </pc:spChg>
        <pc:spChg chg="add mod">
          <ac:chgData name="Lopez-Perez, David (Nokia - IE/Dublin)" userId="3db4472c-dd38-433b-9153-cfe8852f8cce" providerId="ADAL" clId="{FEC62580-F048-40D3-8E23-4E1A82604A0F}" dt="2019-07-09T13:10:08.063" v="1329" actId="164"/>
          <ac:spMkLst>
            <pc:docMk/>
            <pc:sldMk cId="230931908" sldId="357"/>
            <ac:spMk id="48" creationId="{7ED50C58-6912-4B91-AEF7-2E5125B3627C}"/>
          </ac:spMkLst>
        </pc:spChg>
        <pc:spChg chg="add mod">
          <ac:chgData name="Lopez-Perez, David (Nokia - IE/Dublin)" userId="3db4472c-dd38-433b-9153-cfe8852f8cce" providerId="ADAL" clId="{FEC62580-F048-40D3-8E23-4E1A82604A0F}" dt="2019-07-10T12:49:30.903" v="7021" actId="108"/>
          <ac:spMkLst>
            <pc:docMk/>
            <pc:sldMk cId="230931908" sldId="357"/>
            <ac:spMk id="83" creationId="{4400536D-2F4D-48A5-BA60-AA05A5477D48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3:22:20.431" v="1864"/>
          <ac:spMkLst>
            <pc:docMk/>
            <pc:sldMk cId="230931908" sldId="357"/>
            <ac:spMk id="84" creationId="{9442A868-A93C-4F4D-B586-B7451293977C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3:22:20.431" v="1864"/>
          <ac:spMkLst>
            <pc:docMk/>
            <pc:sldMk cId="230931908" sldId="357"/>
            <ac:spMk id="85" creationId="{D1234A77-B759-4424-9918-DFC340BA804B}"/>
          </ac:spMkLst>
        </pc:spChg>
        <pc:spChg chg="add mod">
          <ac:chgData name="Lopez-Perez, David (Nokia - IE/Dublin)" userId="3db4472c-dd38-433b-9153-cfe8852f8cce" providerId="ADAL" clId="{FEC62580-F048-40D3-8E23-4E1A82604A0F}" dt="2019-07-09T17:34:48.739" v="6136" actId="1035"/>
          <ac:spMkLst>
            <pc:docMk/>
            <pc:sldMk cId="230931908" sldId="357"/>
            <ac:spMk id="86" creationId="{0DAAFC02-EC95-41E2-9B2E-5FA99506C01B}"/>
          </ac:spMkLst>
        </pc:spChg>
        <pc:spChg chg="add mod">
          <ac:chgData name="Lopez-Perez, David (Nokia - IE/Dublin)" userId="3db4472c-dd38-433b-9153-cfe8852f8cce" providerId="ADAL" clId="{FEC62580-F048-40D3-8E23-4E1A82604A0F}" dt="2019-07-09T17:34:48.739" v="6136" actId="1035"/>
          <ac:spMkLst>
            <pc:docMk/>
            <pc:sldMk cId="230931908" sldId="357"/>
            <ac:spMk id="87" creationId="{8314A7D5-98B0-40F2-9958-4E0A819D31C3}"/>
          </ac:spMkLst>
        </pc:spChg>
        <pc:spChg chg="add mod">
          <ac:chgData name="Lopez-Perez, David (Nokia - IE/Dublin)" userId="3db4472c-dd38-433b-9153-cfe8852f8cce" providerId="ADAL" clId="{FEC62580-F048-40D3-8E23-4E1A82604A0F}" dt="2019-07-09T17:34:40.120" v="6132" actId="1037"/>
          <ac:spMkLst>
            <pc:docMk/>
            <pc:sldMk cId="230931908" sldId="357"/>
            <ac:spMk id="88" creationId="{658BF155-3705-4D50-B2AB-ED9794FC3BB8}"/>
          </ac:spMkLst>
        </pc:spChg>
        <pc:spChg chg="add mod">
          <ac:chgData name="Lopez-Perez, David (Nokia - IE/Dublin)" userId="3db4472c-dd38-433b-9153-cfe8852f8cce" providerId="ADAL" clId="{FEC62580-F048-40D3-8E23-4E1A82604A0F}" dt="2019-07-09T17:34:40.120" v="6132" actId="1037"/>
          <ac:spMkLst>
            <pc:docMk/>
            <pc:sldMk cId="230931908" sldId="357"/>
            <ac:spMk id="89" creationId="{3BF77481-120D-442D-AD8E-CFD319463D01}"/>
          </ac:spMkLst>
        </pc:spChg>
        <pc:spChg chg="add mod">
          <ac:chgData name="Lopez-Perez, David (Nokia - IE/Dublin)" userId="3db4472c-dd38-433b-9153-cfe8852f8cce" providerId="ADAL" clId="{FEC62580-F048-40D3-8E23-4E1A82604A0F}" dt="2019-07-09T17:20:43.545" v="5791" actId="1076"/>
          <ac:spMkLst>
            <pc:docMk/>
            <pc:sldMk cId="230931908" sldId="357"/>
            <ac:spMk id="90" creationId="{F983A73E-9254-4182-98AF-C42FD461B456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3:23:37.460" v="1876" actId="478"/>
          <ac:spMkLst>
            <pc:docMk/>
            <pc:sldMk cId="230931908" sldId="357"/>
            <ac:spMk id="91" creationId="{887D95D5-1025-4675-B9D8-CD81181B4002}"/>
          </ac:spMkLst>
        </pc:spChg>
        <pc:spChg chg="add mod">
          <ac:chgData name="Lopez-Perez, David (Nokia - IE/Dublin)" userId="3db4472c-dd38-433b-9153-cfe8852f8cce" providerId="ADAL" clId="{FEC62580-F048-40D3-8E23-4E1A82604A0F}" dt="2019-07-09T17:20:56.746" v="5792" actId="1076"/>
          <ac:spMkLst>
            <pc:docMk/>
            <pc:sldMk cId="230931908" sldId="357"/>
            <ac:spMk id="92" creationId="{74C6E433-AD9A-409B-9842-55ED48F66D66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3:23:27.958" v="1874" actId="478"/>
          <ac:spMkLst>
            <pc:docMk/>
            <pc:sldMk cId="230931908" sldId="357"/>
            <ac:spMk id="93" creationId="{6E099DBF-BEDF-4D39-8845-6F7670ED2FB5}"/>
          </ac:spMkLst>
        </pc:spChg>
        <pc:spChg chg="add del mod topLvl">
          <ac:chgData name="Lopez-Perez, David (Nokia - IE/Dublin)" userId="3db4472c-dd38-433b-9153-cfe8852f8cce" providerId="ADAL" clId="{FEC62580-F048-40D3-8E23-4E1A82604A0F}" dt="2019-07-09T13:32:07.232" v="2071" actId="478"/>
          <ac:spMkLst>
            <pc:docMk/>
            <pc:sldMk cId="230931908" sldId="357"/>
            <ac:spMk id="111" creationId="{1CBA7F4B-3868-42BE-B086-706A96939AA6}"/>
          </ac:spMkLst>
        </pc:spChg>
        <pc:spChg chg="add del mod topLvl">
          <ac:chgData name="Lopez-Perez, David (Nokia - IE/Dublin)" userId="3db4472c-dd38-433b-9153-cfe8852f8cce" providerId="ADAL" clId="{FEC62580-F048-40D3-8E23-4E1A82604A0F}" dt="2019-07-09T13:32:07.232" v="2071" actId="478"/>
          <ac:spMkLst>
            <pc:docMk/>
            <pc:sldMk cId="230931908" sldId="357"/>
            <ac:spMk id="112" creationId="{6BBBFA2F-56F1-4508-9363-46EDC09A1CAD}"/>
          </ac:spMkLst>
        </pc:spChg>
        <pc:spChg chg="mod">
          <ac:chgData name="Lopez-Perez, David (Nokia - IE/Dublin)" userId="3db4472c-dd38-433b-9153-cfe8852f8cce" providerId="ADAL" clId="{FEC62580-F048-40D3-8E23-4E1A82604A0F}" dt="2019-07-09T13:32:05.263" v="2068" actId="1038"/>
          <ac:spMkLst>
            <pc:docMk/>
            <pc:sldMk cId="230931908" sldId="357"/>
            <ac:spMk id="114" creationId="{54EE3888-BA8E-44FD-ACDF-9C4E24FEF384}"/>
          </ac:spMkLst>
        </pc:spChg>
        <pc:spChg chg="add mod">
          <ac:chgData name="Lopez-Perez, David (Nokia - IE/Dublin)" userId="3db4472c-dd38-433b-9153-cfe8852f8cce" providerId="ADAL" clId="{FEC62580-F048-40D3-8E23-4E1A82604A0F}" dt="2019-07-10T12:46:26.541" v="6744" actId="1038"/>
          <ac:spMkLst>
            <pc:docMk/>
            <pc:sldMk cId="230931908" sldId="357"/>
            <ac:spMk id="120" creationId="{FE188356-B1CC-4BEB-8BC9-15021D96FB0A}"/>
          </ac:spMkLst>
        </pc:spChg>
        <pc:spChg chg="add mod">
          <ac:chgData name="Lopez-Perez, David (Nokia - IE/Dublin)" userId="3db4472c-dd38-433b-9153-cfe8852f8cce" providerId="ADAL" clId="{FEC62580-F048-40D3-8E23-4E1A82604A0F}" dt="2019-07-10T12:47:08.559" v="6813" actId="1076"/>
          <ac:spMkLst>
            <pc:docMk/>
            <pc:sldMk cId="230931908" sldId="357"/>
            <ac:spMk id="121" creationId="{9572C05B-08F6-46D9-A4F0-D0A8AAC72258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7:34:57.717" v="6139" actId="478"/>
          <ac:spMkLst>
            <pc:docMk/>
            <pc:sldMk cId="230931908" sldId="357"/>
            <ac:spMk id="137" creationId="{121D1775-AB90-4E30-AC8D-C5CFF0B002D7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7:34:57.717" v="6139" actId="478"/>
          <ac:spMkLst>
            <pc:docMk/>
            <pc:sldMk cId="230931908" sldId="357"/>
            <ac:spMk id="138" creationId="{F4217CEC-399D-4AED-80DE-61A4D971B53A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7:35:01.425" v="6140" actId="478"/>
          <ac:spMkLst>
            <pc:docMk/>
            <pc:sldMk cId="230931908" sldId="357"/>
            <ac:spMk id="139" creationId="{D032E779-D631-42D0-8778-288917E0B4E3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7:35:04.771" v="6141" actId="478"/>
          <ac:spMkLst>
            <pc:docMk/>
            <pc:sldMk cId="230931908" sldId="357"/>
            <ac:spMk id="140" creationId="{0E00FFD4-1319-4A23-AD1C-7F5BD87E26DF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7:14:34.923" v="5673" actId="478"/>
          <ac:spMkLst>
            <pc:docMk/>
            <pc:sldMk cId="230931908" sldId="357"/>
            <ac:spMk id="141" creationId="{C7C48B28-F36A-4772-A506-59465938122C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7:14:25.641" v="5671" actId="478"/>
          <ac:spMkLst>
            <pc:docMk/>
            <pc:sldMk cId="230931908" sldId="357"/>
            <ac:spMk id="142" creationId="{951DB7F0-04C7-4DCE-815B-1CD34B864034}"/>
          </ac:spMkLst>
        </pc:spChg>
        <pc:spChg chg="add mod">
          <ac:chgData name="Lopez-Perez, David (Nokia - IE/Dublin)" userId="3db4472c-dd38-433b-9153-cfe8852f8cce" providerId="ADAL" clId="{FEC62580-F048-40D3-8E23-4E1A82604A0F}" dt="2019-07-10T12:46:26.541" v="6744" actId="1038"/>
          <ac:spMkLst>
            <pc:docMk/>
            <pc:sldMk cId="230931908" sldId="357"/>
            <ac:spMk id="190" creationId="{64D77D76-67D9-4270-BE18-77DC93A2632C}"/>
          </ac:spMkLst>
        </pc:spChg>
        <pc:spChg chg="add mod">
          <ac:chgData name="Lopez-Perez, David (Nokia - IE/Dublin)" userId="3db4472c-dd38-433b-9153-cfe8852f8cce" providerId="ADAL" clId="{FEC62580-F048-40D3-8E23-4E1A82604A0F}" dt="2019-07-10T12:46:51.475" v="6812" actId="1036"/>
          <ac:spMkLst>
            <pc:docMk/>
            <pc:sldMk cId="230931908" sldId="357"/>
            <ac:spMk id="191" creationId="{CCE853FE-2205-419E-86D4-FB611E8D4161}"/>
          </ac:spMkLst>
        </pc:spChg>
        <pc:spChg chg="add mod">
          <ac:chgData name="Lopez-Perez, David (Nokia - IE/Dublin)" userId="3db4472c-dd38-433b-9153-cfe8852f8cce" providerId="ADAL" clId="{FEC62580-F048-40D3-8E23-4E1A82604A0F}" dt="2019-07-09T17:14:48.180" v="5724" actId="1038"/>
          <ac:spMkLst>
            <pc:docMk/>
            <pc:sldMk cId="230931908" sldId="357"/>
            <ac:spMk id="192" creationId="{9CA55CCC-08CB-49ED-BA5B-4EBBBC665872}"/>
          </ac:spMkLst>
        </pc:spChg>
        <pc:spChg chg="add mod">
          <ac:chgData name="Lopez-Perez, David (Nokia - IE/Dublin)" userId="3db4472c-dd38-433b-9153-cfe8852f8cce" providerId="ADAL" clId="{FEC62580-F048-40D3-8E23-4E1A82604A0F}" dt="2019-07-09T17:14:12.446" v="5669" actId="1038"/>
          <ac:spMkLst>
            <pc:docMk/>
            <pc:sldMk cId="230931908" sldId="357"/>
            <ac:spMk id="193" creationId="{6508BBB4-F051-4DCD-B77C-9A6A73B37BFE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4:06:06.346" v="2529" actId="478"/>
          <ac:spMkLst>
            <pc:docMk/>
            <pc:sldMk cId="230931908" sldId="357"/>
            <ac:spMk id="194" creationId="{D9EB5DDB-A8B2-4B6A-BCF6-D08D7E949FDF}"/>
          </ac:spMkLst>
        </pc:spChg>
        <pc:spChg chg="add mod">
          <ac:chgData name="Lopez-Perez, David (Nokia - IE/Dublin)" userId="3db4472c-dd38-433b-9153-cfe8852f8cce" providerId="ADAL" clId="{FEC62580-F048-40D3-8E23-4E1A82604A0F}" dt="2019-07-09T17:14:12.446" v="5669" actId="1038"/>
          <ac:spMkLst>
            <pc:docMk/>
            <pc:sldMk cId="230931908" sldId="357"/>
            <ac:spMk id="195" creationId="{502D9016-5C54-4E79-B577-CA965C0DB674}"/>
          </ac:spMkLst>
        </pc:spChg>
        <pc:spChg chg="add mod">
          <ac:chgData name="Lopez-Perez, David (Nokia - IE/Dublin)" userId="3db4472c-dd38-433b-9153-cfe8852f8cce" providerId="ADAL" clId="{FEC62580-F048-40D3-8E23-4E1A82604A0F}" dt="2019-07-09T17:14:48.180" v="5724" actId="1038"/>
          <ac:spMkLst>
            <pc:docMk/>
            <pc:sldMk cId="230931908" sldId="357"/>
            <ac:spMk id="196" creationId="{390D9B16-06DB-4ADF-BE21-B04953F45AF8}"/>
          </ac:spMkLst>
        </pc:spChg>
        <pc:grpChg chg="add del mod">
          <ac:chgData name="Lopez-Perez, David (Nokia - IE/Dublin)" userId="3db4472c-dd38-433b-9153-cfe8852f8cce" providerId="ADAL" clId="{FEC62580-F048-40D3-8E23-4E1A82604A0F}" dt="2019-07-09T13:13:18.265" v="1393" actId="478"/>
          <ac:grpSpMkLst>
            <pc:docMk/>
            <pc:sldMk cId="230931908" sldId="357"/>
            <ac:grpSpMk id="49" creationId="{5BF81B9D-C2DB-495B-BEE8-C3948805DF54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12.446" v="5669" actId="1038"/>
          <ac:grpSpMkLst>
            <pc:docMk/>
            <pc:sldMk cId="230931908" sldId="357"/>
            <ac:grpSpMk id="50" creationId="{A47B2C15-EE76-4D3A-978E-792BC29C5889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12.446" v="5669" actId="1038"/>
          <ac:grpSpMkLst>
            <pc:docMk/>
            <pc:sldMk cId="230931908" sldId="357"/>
            <ac:grpSpMk id="53" creationId="{F72EE848-87F1-41D0-931B-601FB48E7FC5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12.446" v="5669" actId="1038"/>
          <ac:grpSpMkLst>
            <pc:docMk/>
            <pc:sldMk cId="230931908" sldId="357"/>
            <ac:grpSpMk id="56" creationId="{54601721-8F36-420F-AC61-FCDBC49E9BC5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12.446" v="5669" actId="1038"/>
          <ac:grpSpMkLst>
            <pc:docMk/>
            <pc:sldMk cId="230931908" sldId="357"/>
            <ac:grpSpMk id="59" creationId="{E28027A5-1567-4020-9637-889896254275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12.446" v="5669" actId="1038"/>
          <ac:grpSpMkLst>
            <pc:docMk/>
            <pc:sldMk cId="230931908" sldId="357"/>
            <ac:grpSpMk id="62" creationId="{7BECC85B-75B1-4C4D-9340-5358AA0AC5B1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12.446" v="5669" actId="1038"/>
          <ac:grpSpMkLst>
            <pc:docMk/>
            <pc:sldMk cId="230931908" sldId="357"/>
            <ac:grpSpMk id="65" creationId="{6733D479-9A66-4C8D-8699-64F798C8DAC6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12.446" v="5669" actId="1038"/>
          <ac:grpSpMkLst>
            <pc:docMk/>
            <pc:sldMk cId="230931908" sldId="357"/>
            <ac:grpSpMk id="68" creationId="{6C5C3F2D-31FC-4302-B0AF-5BAD2B19A7C6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12.446" v="5669" actId="1038"/>
          <ac:grpSpMkLst>
            <pc:docMk/>
            <pc:sldMk cId="230931908" sldId="357"/>
            <ac:grpSpMk id="71" creationId="{34622A15-295C-4601-BC98-55E864647CE8}"/>
          </ac:grpSpMkLst>
        </pc:grpChg>
        <pc:grpChg chg="add mod ord">
          <ac:chgData name="Lopez-Perez, David (Nokia - IE/Dublin)" userId="3db4472c-dd38-433b-9153-cfe8852f8cce" providerId="ADAL" clId="{FEC62580-F048-40D3-8E23-4E1A82604A0F}" dt="2019-07-09T17:14:12.446" v="5669" actId="1038"/>
          <ac:grpSpMkLst>
            <pc:docMk/>
            <pc:sldMk cId="230931908" sldId="357"/>
            <ac:grpSpMk id="77" creationId="{8A188CF1-F678-41B3-880A-108585CC9A64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12.446" v="5669" actId="1038"/>
          <ac:grpSpMkLst>
            <pc:docMk/>
            <pc:sldMk cId="230931908" sldId="357"/>
            <ac:grpSpMk id="80" creationId="{EE6FD03B-C8BD-4F43-AD87-41246F8A2830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48.180" v="5724" actId="1038"/>
          <ac:grpSpMkLst>
            <pc:docMk/>
            <pc:sldMk cId="230931908" sldId="357"/>
            <ac:grpSpMk id="94" creationId="{1C500C5B-3FB9-4B1A-83CC-8A0B2C188C1F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48.180" v="5724" actId="1038"/>
          <ac:grpSpMkLst>
            <pc:docMk/>
            <pc:sldMk cId="230931908" sldId="357"/>
            <ac:grpSpMk id="107" creationId="{BF5CE01D-BBA2-4539-AF3E-B3C1567EEB01}"/>
          </ac:grpSpMkLst>
        </pc:grpChg>
        <pc:grpChg chg="add del mod">
          <ac:chgData name="Lopez-Perez, David (Nokia - IE/Dublin)" userId="3db4472c-dd38-433b-9153-cfe8852f8cce" providerId="ADAL" clId="{FEC62580-F048-40D3-8E23-4E1A82604A0F}" dt="2019-07-09T17:14:48.180" v="5724" actId="1038"/>
          <ac:grpSpMkLst>
            <pc:docMk/>
            <pc:sldMk cId="230931908" sldId="357"/>
            <ac:grpSpMk id="110" creationId="{B451D42F-8510-416B-908F-F0B9AABAA603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48.180" v="5724" actId="1038"/>
          <ac:grpSpMkLst>
            <pc:docMk/>
            <pc:sldMk cId="230931908" sldId="357"/>
            <ac:grpSpMk id="113" creationId="{228C14D6-6993-40C4-9A85-65DD3A56C3B5}"/>
          </ac:grpSpMkLst>
        </pc:grpChg>
        <pc:grpChg chg="add del mod">
          <ac:chgData name="Lopez-Perez, David (Nokia - IE/Dublin)" userId="3db4472c-dd38-433b-9153-cfe8852f8cce" providerId="ADAL" clId="{FEC62580-F048-40D3-8E23-4E1A82604A0F}" dt="2019-07-09T17:14:48.180" v="5724" actId="1038"/>
          <ac:grpSpMkLst>
            <pc:docMk/>
            <pc:sldMk cId="230931908" sldId="357"/>
            <ac:grpSpMk id="116" creationId="{BDC83349-4BA1-4BBA-BCCC-ED98344FEDFB}"/>
          </ac:grpSpMkLst>
        </pc:grpChg>
        <pc:grpChg chg="add del mod">
          <ac:chgData name="Lopez-Perez, David (Nokia - IE/Dublin)" userId="3db4472c-dd38-433b-9153-cfe8852f8cce" providerId="ADAL" clId="{FEC62580-F048-40D3-8E23-4E1A82604A0F}" dt="2019-07-09T14:00:39.146" v="2190" actId="478"/>
          <ac:grpSpMkLst>
            <pc:docMk/>
            <pc:sldMk cId="230931908" sldId="357"/>
            <ac:grpSpMk id="120" creationId="{50157DC5-31E6-4751-9193-D92FA5E3851A}"/>
          </ac:grpSpMkLst>
        </pc:grpChg>
        <pc:grpChg chg="add del mod">
          <ac:chgData name="Lopez-Perez, David (Nokia - IE/Dublin)" userId="3db4472c-dd38-433b-9153-cfe8852f8cce" providerId="ADAL" clId="{FEC62580-F048-40D3-8E23-4E1A82604A0F}" dt="2019-07-09T14:00:38.209" v="2189" actId="478"/>
          <ac:grpSpMkLst>
            <pc:docMk/>
            <pc:sldMk cId="230931908" sldId="357"/>
            <ac:grpSpMk id="123" creationId="{BD79FCBC-C5AF-4DD1-9850-E45BF12C8267}"/>
          </ac:grpSpMkLst>
        </pc:grpChg>
        <pc:grpChg chg="add del mod">
          <ac:chgData name="Lopez-Perez, David (Nokia - IE/Dublin)" userId="3db4472c-dd38-433b-9153-cfe8852f8cce" providerId="ADAL" clId="{FEC62580-F048-40D3-8E23-4E1A82604A0F}" dt="2019-07-09T14:00:34.802" v="2186" actId="478"/>
          <ac:grpSpMkLst>
            <pc:docMk/>
            <pc:sldMk cId="230931908" sldId="357"/>
            <ac:grpSpMk id="126" creationId="{9C4BBEEA-3A97-4C56-9AAD-D1FA191EDBC2}"/>
          </ac:grpSpMkLst>
        </pc:grpChg>
        <pc:grpChg chg="add del mod">
          <ac:chgData name="Lopez-Perez, David (Nokia - IE/Dublin)" userId="3db4472c-dd38-433b-9153-cfe8852f8cce" providerId="ADAL" clId="{FEC62580-F048-40D3-8E23-4E1A82604A0F}" dt="2019-07-09T14:00:37.083" v="2188" actId="478"/>
          <ac:grpSpMkLst>
            <pc:docMk/>
            <pc:sldMk cId="230931908" sldId="357"/>
            <ac:grpSpMk id="129" creationId="{0EB73A3F-E553-4EA6-BBD5-4C86B1DF3718}"/>
          </ac:grpSpMkLst>
        </pc:grpChg>
        <pc:grpChg chg="add del mod">
          <ac:chgData name="Lopez-Perez, David (Nokia - IE/Dublin)" userId="3db4472c-dd38-433b-9153-cfe8852f8cce" providerId="ADAL" clId="{FEC62580-F048-40D3-8E23-4E1A82604A0F}" dt="2019-07-09T14:00:36.068" v="2187" actId="478"/>
          <ac:grpSpMkLst>
            <pc:docMk/>
            <pc:sldMk cId="230931908" sldId="357"/>
            <ac:grpSpMk id="134" creationId="{B37B1A77-CB10-48B0-8C05-8A6816788176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48.180" v="5724" actId="1038"/>
          <ac:grpSpMkLst>
            <pc:docMk/>
            <pc:sldMk cId="230931908" sldId="357"/>
            <ac:grpSpMk id="175" creationId="{23A770A8-9F5F-4833-9A59-7D2A32CF7948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48.180" v="5724" actId="1038"/>
          <ac:grpSpMkLst>
            <pc:docMk/>
            <pc:sldMk cId="230931908" sldId="357"/>
            <ac:grpSpMk id="178" creationId="{0B332FBB-888F-4853-A03A-2558877CBDA0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48.180" v="5724" actId="1038"/>
          <ac:grpSpMkLst>
            <pc:docMk/>
            <pc:sldMk cId="230931908" sldId="357"/>
            <ac:grpSpMk id="181" creationId="{15AC9EB7-BA12-4ED6-95F8-632C218539C5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48.180" v="5724" actId="1038"/>
          <ac:grpSpMkLst>
            <pc:docMk/>
            <pc:sldMk cId="230931908" sldId="357"/>
            <ac:grpSpMk id="184" creationId="{985416C5-3FF0-4E6B-81AD-A7DD92045912}"/>
          </ac:grpSpMkLst>
        </pc:grpChg>
        <pc:grpChg chg="add mod">
          <ac:chgData name="Lopez-Perez, David (Nokia - IE/Dublin)" userId="3db4472c-dd38-433b-9153-cfe8852f8cce" providerId="ADAL" clId="{FEC62580-F048-40D3-8E23-4E1A82604A0F}" dt="2019-07-09T17:14:48.180" v="5724" actId="1038"/>
          <ac:grpSpMkLst>
            <pc:docMk/>
            <pc:sldMk cId="230931908" sldId="357"/>
            <ac:grpSpMk id="187" creationId="{C7D88179-D23E-4F89-BF3D-836478FF4A23}"/>
          </ac:grpSpMkLst>
        </pc:grpChg>
        <pc:picChg chg="del">
          <ac:chgData name="Lopez-Perez, David (Nokia - IE/Dublin)" userId="3db4472c-dd38-433b-9153-cfe8852f8cce" providerId="ADAL" clId="{FEC62580-F048-40D3-8E23-4E1A82604A0F}" dt="2019-07-08T13:00:03.149" v="65" actId="478"/>
          <ac:picMkLst>
            <pc:docMk/>
            <pc:sldMk cId="230931908" sldId="357"/>
            <ac:picMk id="8" creationId="{708F6F68-80CA-4C1A-916A-9BF85C0BF13C}"/>
          </ac:picMkLst>
        </pc:picChg>
        <pc:picChg chg="del">
          <ac:chgData name="Lopez-Perez, David (Nokia - IE/Dublin)" userId="3db4472c-dd38-433b-9153-cfe8852f8cce" providerId="ADAL" clId="{FEC62580-F048-40D3-8E23-4E1A82604A0F}" dt="2019-07-08T13:00:03.149" v="65" actId="478"/>
          <ac:picMkLst>
            <pc:docMk/>
            <pc:sldMk cId="230931908" sldId="357"/>
            <ac:picMk id="9" creationId="{3709E0D6-7454-4AD8-83FD-A2C828A13FEB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3:03:23.807" v="1259" actId="478"/>
          <ac:picMkLst>
            <pc:docMk/>
            <pc:sldMk cId="230931908" sldId="357"/>
            <ac:picMk id="12" creationId="{9E1D6638-3642-41E6-95AB-A9C7A0D5107F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3:03:21.284" v="1258"/>
          <ac:picMkLst>
            <pc:docMk/>
            <pc:sldMk cId="230931908" sldId="357"/>
            <ac:picMk id="13" creationId="{37F4DADB-D7D2-457D-9F40-54439501FBF6}"/>
          </ac:picMkLst>
        </pc:picChg>
        <pc:picChg chg="add mod ord">
          <ac:chgData name="Lopez-Perez, David (Nokia - IE/Dublin)" userId="3db4472c-dd38-433b-9153-cfe8852f8cce" providerId="ADAL" clId="{FEC62580-F048-40D3-8E23-4E1A82604A0F}" dt="2019-07-09T17:19:56.651" v="5772" actId="12788"/>
          <ac:picMkLst>
            <pc:docMk/>
            <pc:sldMk cId="230931908" sldId="357"/>
            <ac:picMk id="15" creationId="{89318A2A-0299-415B-999A-1DCDD70AD289}"/>
          </ac:picMkLst>
        </pc:picChg>
        <pc:picChg chg="add mod ord">
          <ac:chgData name="Lopez-Perez, David (Nokia - IE/Dublin)" userId="3db4472c-dd38-433b-9153-cfe8852f8cce" providerId="ADAL" clId="{FEC62580-F048-40D3-8E23-4E1A82604A0F}" dt="2019-07-09T17:19:49.713" v="5771" actId="12788"/>
          <ac:picMkLst>
            <pc:docMk/>
            <pc:sldMk cId="230931908" sldId="357"/>
            <ac:picMk id="16" creationId="{3C6C5B4A-8A7F-4C10-9973-E0D413200149}"/>
          </ac:picMkLst>
        </pc:picChg>
        <pc:picChg chg="add mod ord">
          <ac:chgData name="Lopez-Perez, David (Nokia - IE/Dublin)" userId="3db4472c-dd38-433b-9153-cfe8852f8cce" providerId="ADAL" clId="{FEC62580-F048-40D3-8E23-4E1A82604A0F}" dt="2019-07-09T17:19:49.713" v="5771" actId="12788"/>
          <ac:picMkLst>
            <pc:docMk/>
            <pc:sldMk cId="230931908" sldId="357"/>
            <ac:picMk id="17" creationId="{6EFE2090-2881-4870-932E-F59D95664C67}"/>
          </ac:picMkLst>
        </pc:picChg>
        <pc:picChg chg="add mod ord">
          <ac:chgData name="Lopez-Perez, David (Nokia - IE/Dublin)" userId="3db4472c-dd38-433b-9153-cfe8852f8cce" providerId="ADAL" clId="{FEC62580-F048-40D3-8E23-4E1A82604A0F}" dt="2019-07-09T17:19:56.651" v="5772" actId="12788"/>
          <ac:picMkLst>
            <pc:docMk/>
            <pc:sldMk cId="230931908" sldId="357"/>
            <ac:picMk id="18" creationId="{B9C246D7-8081-4474-B833-312377A0502F}"/>
          </ac:picMkLst>
        </pc:picChg>
        <pc:picChg chg="add mod ord">
          <ac:chgData name="Lopez-Perez, David (Nokia - IE/Dublin)" userId="3db4472c-dd38-433b-9153-cfe8852f8cce" providerId="ADAL" clId="{FEC62580-F048-40D3-8E23-4E1A82604A0F}" dt="2019-07-09T17:19:42.469" v="5770" actId="12788"/>
          <ac:picMkLst>
            <pc:docMk/>
            <pc:sldMk cId="230931908" sldId="357"/>
            <ac:picMk id="19" creationId="{99A66F1A-C50F-4AA8-8253-8E25899B3B72}"/>
          </ac:picMkLst>
        </pc:picChg>
        <pc:picChg chg="add mod ord">
          <ac:chgData name="Lopez-Perez, David (Nokia - IE/Dublin)" userId="3db4472c-dd38-433b-9153-cfe8852f8cce" providerId="ADAL" clId="{FEC62580-F048-40D3-8E23-4E1A82604A0F}" dt="2019-07-09T17:20:31.170" v="5784" actId="12788"/>
          <ac:picMkLst>
            <pc:docMk/>
            <pc:sldMk cId="230931908" sldId="357"/>
            <ac:picMk id="20" creationId="{50EE0F48-8E04-4A82-8A78-8A4ACA849278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3:01:55.957" v="1061"/>
          <ac:picMkLst>
            <pc:docMk/>
            <pc:sldMk cId="230931908" sldId="357"/>
            <ac:picMk id="22" creationId="{32B3C2E0-8966-4EBE-B031-7C1E88FD03EF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3:01:55.957" v="1061"/>
          <ac:picMkLst>
            <pc:docMk/>
            <pc:sldMk cId="230931908" sldId="357"/>
            <ac:picMk id="23" creationId="{9F40F88D-6B56-402F-8F08-F821AB72C3FC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3:01:55.957" v="1061"/>
          <ac:picMkLst>
            <pc:docMk/>
            <pc:sldMk cId="230931908" sldId="357"/>
            <ac:picMk id="24" creationId="{33EDDDCE-1B7A-4BEB-9339-FA82CCFF2F5B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3:01:55.957" v="1061"/>
          <ac:picMkLst>
            <pc:docMk/>
            <pc:sldMk cId="230931908" sldId="357"/>
            <ac:picMk id="25" creationId="{CE0E8859-A1BD-471C-AF8A-D2A388700DD0}"/>
          </ac:picMkLst>
        </pc:picChg>
        <pc:picChg chg="del">
          <ac:chgData name="Lopez-Perez, David (Nokia - IE/Dublin)" userId="3db4472c-dd38-433b-9153-cfe8852f8cce" providerId="ADAL" clId="{FEC62580-F048-40D3-8E23-4E1A82604A0F}" dt="2019-07-08T13:00:03.149" v="65" actId="478"/>
          <ac:picMkLst>
            <pc:docMk/>
            <pc:sldMk cId="230931908" sldId="357"/>
            <ac:picMk id="26" creationId="{B2C0964F-5E98-4E27-AF6A-F49EF0CF5531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3:01:55.957" v="1061"/>
          <ac:picMkLst>
            <pc:docMk/>
            <pc:sldMk cId="230931908" sldId="357"/>
            <ac:picMk id="26" creationId="{CAB3F0AE-B8C2-4BAF-9348-D05BAD8C12A9}"/>
          </ac:picMkLst>
        </pc:picChg>
        <pc:picChg chg="add mod ord">
          <ac:chgData name="Lopez-Perez, David (Nokia - IE/Dublin)" userId="3db4472c-dd38-433b-9153-cfe8852f8cce" providerId="ADAL" clId="{FEC62580-F048-40D3-8E23-4E1A82604A0F}" dt="2019-07-09T17:19:42.469" v="5770" actId="12788"/>
          <ac:picMkLst>
            <pc:docMk/>
            <pc:sldMk cId="230931908" sldId="357"/>
            <ac:picMk id="27" creationId="{DA2D5AC1-9632-4783-AE72-38962033DA28}"/>
          </ac:picMkLst>
        </pc:picChg>
        <pc:picChg chg="add mod ord">
          <ac:chgData name="Lopez-Perez, David (Nokia - IE/Dublin)" userId="3db4472c-dd38-433b-9153-cfe8852f8cce" providerId="ADAL" clId="{FEC62580-F048-40D3-8E23-4E1A82604A0F}" dt="2019-07-09T17:20:31.170" v="5784" actId="12788"/>
          <ac:picMkLst>
            <pc:docMk/>
            <pc:sldMk cId="230931908" sldId="357"/>
            <ac:picMk id="28" creationId="{DCCA9B81-F2EB-475C-BE71-F71219EB1405}"/>
          </ac:picMkLst>
        </pc:picChg>
        <pc:picChg chg="add mod ord">
          <ac:chgData name="Lopez-Perez, David (Nokia - IE/Dublin)" userId="3db4472c-dd38-433b-9153-cfe8852f8cce" providerId="ADAL" clId="{FEC62580-F048-40D3-8E23-4E1A82604A0F}" dt="2019-07-09T17:15:22.910" v="5732" actId="1038"/>
          <ac:picMkLst>
            <pc:docMk/>
            <pc:sldMk cId="230931908" sldId="357"/>
            <ac:picMk id="29" creationId="{40FF91D5-0FF7-4FAB-8F83-F219B8EC1FB1}"/>
          </ac:picMkLst>
        </pc:picChg>
        <pc:picChg chg="add mod ord">
          <ac:chgData name="Lopez-Perez, David (Nokia - IE/Dublin)" userId="3db4472c-dd38-433b-9153-cfe8852f8cce" providerId="ADAL" clId="{FEC62580-F048-40D3-8E23-4E1A82604A0F}" dt="2019-07-09T17:15:37.445" v="5735" actId="1076"/>
          <ac:picMkLst>
            <pc:docMk/>
            <pc:sldMk cId="230931908" sldId="357"/>
            <ac:picMk id="30" creationId="{33D283F3-1670-4D36-B982-0197A85FE741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15:12.566" v="5730" actId="1076"/>
          <ac:picMkLst>
            <pc:docMk/>
            <pc:sldMk cId="230931908" sldId="357"/>
            <ac:picMk id="75" creationId="{27D33900-75FA-47D7-BA0E-3A1BB82FCFC4}"/>
          </ac:picMkLst>
        </pc:picChg>
        <pc:picChg chg="add mod ord">
          <ac:chgData name="Lopez-Perez, David (Nokia - IE/Dublin)" userId="3db4472c-dd38-433b-9153-cfe8852f8cce" providerId="ADAL" clId="{FEC62580-F048-40D3-8E23-4E1A82604A0F}" dt="2019-07-09T17:15:18.206" v="5731" actId="1076"/>
          <ac:picMkLst>
            <pc:docMk/>
            <pc:sldMk cId="230931908" sldId="357"/>
            <ac:picMk id="76" creationId="{1DEE7CEC-938A-4F0B-8FC3-C21D027EAC83}"/>
          </ac:picMkLst>
        </pc:picChg>
        <pc:picChg chg="add mod ord">
          <ac:chgData name="Lopez-Perez, David (Nokia - IE/Dublin)" userId="3db4472c-dd38-433b-9153-cfe8852f8cce" providerId="ADAL" clId="{FEC62580-F048-40D3-8E23-4E1A82604A0F}" dt="2019-07-09T17:17:32.247" v="5755" actId="1076"/>
          <ac:picMkLst>
            <pc:docMk/>
            <pc:sldMk cId="230931908" sldId="357"/>
            <ac:picMk id="97" creationId="{388EF4D8-1D83-4AD4-AC68-E46A72C59659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19:56.651" v="5772" actId="12788"/>
          <ac:picMkLst>
            <pc:docMk/>
            <pc:sldMk cId="230931908" sldId="357"/>
            <ac:picMk id="98" creationId="{190DA592-3621-4872-BFF8-A67B05A1129D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19:49.713" v="5771" actId="12788"/>
          <ac:picMkLst>
            <pc:docMk/>
            <pc:sldMk cId="230931908" sldId="357"/>
            <ac:picMk id="99" creationId="{6C2BF311-76F7-4E89-8982-FB42620BF370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19:49.713" v="5771" actId="12788"/>
          <ac:picMkLst>
            <pc:docMk/>
            <pc:sldMk cId="230931908" sldId="357"/>
            <ac:picMk id="100" creationId="{8B48DEAC-AAFB-43E4-855D-85733280F560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19:56.651" v="5772" actId="12788"/>
          <ac:picMkLst>
            <pc:docMk/>
            <pc:sldMk cId="230931908" sldId="357"/>
            <ac:picMk id="101" creationId="{B7850B16-B1F9-444D-B094-0EC579098A87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19:42.469" v="5770" actId="12788"/>
          <ac:picMkLst>
            <pc:docMk/>
            <pc:sldMk cId="230931908" sldId="357"/>
            <ac:picMk id="102" creationId="{20DF8F81-6122-4CE1-9698-8DA452066372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20:31.170" v="5784" actId="12788"/>
          <ac:picMkLst>
            <pc:docMk/>
            <pc:sldMk cId="230931908" sldId="357"/>
            <ac:picMk id="103" creationId="{239EBF41-106E-4B5F-8498-8D6C34988B8B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19:42.469" v="5770" actId="12788"/>
          <ac:picMkLst>
            <pc:docMk/>
            <pc:sldMk cId="230931908" sldId="357"/>
            <ac:picMk id="104" creationId="{36737255-31F5-4EC5-A51A-9CE58C166542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20:31.170" v="5784" actId="12788"/>
          <ac:picMkLst>
            <pc:docMk/>
            <pc:sldMk cId="230931908" sldId="357"/>
            <ac:picMk id="105" creationId="{9EF20805-D6EB-436C-9452-FC41CE239ED4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17:26.320" v="5754" actId="1076"/>
          <ac:picMkLst>
            <pc:docMk/>
            <pc:sldMk cId="230931908" sldId="357"/>
            <ac:picMk id="119" creationId="{53E5C467-8690-40C0-9B77-3DA4F04D332F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17:00.611" v="5750" actId="1035"/>
          <ac:picMkLst>
            <pc:docMk/>
            <pc:sldMk cId="230931908" sldId="357"/>
            <ac:picMk id="132" creationId="{AF0B1A98-8129-4CF3-9677-5447CFB069B9}"/>
          </ac:picMkLst>
        </pc:picChg>
        <pc:picChg chg="add mod ord">
          <ac:chgData name="Lopez-Perez, David (Nokia - IE/Dublin)" userId="3db4472c-dd38-433b-9153-cfe8852f8cce" providerId="ADAL" clId="{FEC62580-F048-40D3-8E23-4E1A82604A0F}" dt="2019-07-09T17:17:13.485" v="5752" actId="166"/>
          <ac:picMkLst>
            <pc:docMk/>
            <pc:sldMk cId="230931908" sldId="357"/>
            <ac:picMk id="133" creationId="{BD0DABF2-E2C9-4B2E-B4E9-9B2C8A8021D2}"/>
          </ac:picMkLst>
        </pc:picChg>
        <pc:cxnChg chg="del">
          <ac:chgData name="Lopez-Perez, David (Nokia - IE/Dublin)" userId="3db4472c-dd38-433b-9153-cfe8852f8cce" providerId="ADAL" clId="{FEC62580-F048-40D3-8E23-4E1A82604A0F}" dt="2019-07-08T13:00:03.149" v="65" actId="478"/>
          <ac:cxnSpMkLst>
            <pc:docMk/>
            <pc:sldMk cId="230931908" sldId="357"/>
            <ac:cxnSpMk id="7" creationId="{EAF69770-F15D-4C16-9194-DB22F9C93099}"/>
          </ac:cxnSpMkLst>
        </pc:cxnChg>
        <pc:cxnChg chg="add del mod">
          <ac:chgData name="Lopez-Perez, David (Nokia - IE/Dublin)" userId="3db4472c-dd38-433b-9153-cfe8852f8cce" providerId="ADAL" clId="{FEC62580-F048-40D3-8E23-4E1A82604A0F}" dt="2019-07-09T13:08:59.773" v="1314" actId="11529"/>
          <ac:cxnSpMkLst>
            <pc:docMk/>
            <pc:sldMk cId="230931908" sldId="357"/>
            <ac:cxnSpMk id="8" creationId="{DFB5E1BB-E160-4A0B-B046-FF06015ADE71}"/>
          </ac:cxnSpMkLst>
        </pc:cxnChg>
        <pc:cxnChg chg="add mod">
          <ac:chgData name="Lopez-Perez, David (Nokia - IE/Dublin)" userId="3db4472c-dd38-433b-9153-cfe8852f8cce" providerId="ADAL" clId="{FEC62580-F048-40D3-8E23-4E1A82604A0F}" dt="2019-07-09T17:35:16.598" v="6145" actId="692"/>
          <ac:cxnSpMkLst>
            <pc:docMk/>
            <pc:sldMk cId="230931908" sldId="357"/>
            <ac:cxnSpMk id="31" creationId="{CA618A64-66C4-4344-9427-1F40FAB6476E}"/>
          </ac:cxnSpMkLst>
        </pc:cxnChg>
        <pc:cxnChg chg="add del mod">
          <ac:chgData name="Lopez-Perez, David (Nokia - IE/Dublin)" userId="3db4472c-dd38-433b-9153-cfe8852f8cce" providerId="ADAL" clId="{FEC62580-F048-40D3-8E23-4E1A82604A0F}" dt="2019-07-09T13:08:59.366" v="1313" actId="11529"/>
          <ac:cxnSpMkLst>
            <pc:docMk/>
            <pc:sldMk cId="230931908" sldId="357"/>
            <ac:cxnSpMk id="33" creationId="{788AAC1B-BDD8-420F-9A7C-F8D6EDB2AED1}"/>
          </ac:cxnSpMkLst>
        </pc:cxnChg>
        <pc:cxnChg chg="add mod">
          <ac:chgData name="Lopez-Perez, David (Nokia - IE/Dublin)" userId="3db4472c-dd38-433b-9153-cfe8852f8cce" providerId="ADAL" clId="{FEC62580-F048-40D3-8E23-4E1A82604A0F}" dt="2019-07-09T17:35:25.021" v="6149" actId="692"/>
          <ac:cxnSpMkLst>
            <pc:docMk/>
            <pc:sldMk cId="230931908" sldId="357"/>
            <ac:cxnSpMk id="106" creationId="{CFDDC693-8032-4986-9765-1416D907F6FC}"/>
          </ac:cxnSpMkLst>
        </pc:cxnChg>
        <pc:cxnChg chg="add mod">
          <ac:chgData name="Lopez-Perez, David (Nokia - IE/Dublin)" userId="3db4472c-dd38-433b-9153-cfe8852f8cce" providerId="ADAL" clId="{FEC62580-F048-40D3-8E23-4E1A82604A0F}" dt="2019-07-09T17:19:42.469" v="5770" actId="12788"/>
          <ac:cxnSpMkLst>
            <pc:docMk/>
            <pc:sldMk cId="230931908" sldId="357"/>
            <ac:cxnSpMk id="144" creationId="{0C5FDC92-7C08-47D4-92BA-176271906C37}"/>
          </ac:cxnSpMkLst>
        </pc:cxnChg>
        <pc:cxnChg chg="add mod">
          <ac:chgData name="Lopez-Perez, David (Nokia - IE/Dublin)" userId="3db4472c-dd38-433b-9153-cfe8852f8cce" providerId="ADAL" clId="{FEC62580-F048-40D3-8E23-4E1A82604A0F}" dt="2019-07-09T17:19:42.469" v="5770" actId="12788"/>
          <ac:cxnSpMkLst>
            <pc:docMk/>
            <pc:sldMk cId="230931908" sldId="357"/>
            <ac:cxnSpMk id="145" creationId="{A1040BB2-8DE0-4FB9-A83B-6EF6F26F4136}"/>
          </ac:cxnSpMkLst>
        </pc:cxnChg>
        <pc:cxnChg chg="add mod">
          <ac:chgData name="Lopez-Perez, David (Nokia - IE/Dublin)" userId="3db4472c-dd38-433b-9153-cfe8852f8cce" providerId="ADAL" clId="{FEC62580-F048-40D3-8E23-4E1A82604A0F}" dt="2019-07-09T17:20:31.170" v="5784" actId="12788"/>
          <ac:cxnSpMkLst>
            <pc:docMk/>
            <pc:sldMk cId="230931908" sldId="357"/>
            <ac:cxnSpMk id="148" creationId="{50E8D0F7-0F33-43B0-A684-0C34D978EEA5}"/>
          </ac:cxnSpMkLst>
        </pc:cxnChg>
        <pc:cxnChg chg="add mod">
          <ac:chgData name="Lopez-Perez, David (Nokia - IE/Dublin)" userId="3db4472c-dd38-433b-9153-cfe8852f8cce" providerId="ADAL" clId="{FEC62580-F048-40D3-8E23-4E1A82604A0F}" dt="2019-07-09T17:20:31.170" v="5784" actId="12788"/>
          <ac:cxnSpMkLst>
            <pc:docMk/>
            <pc:sldMk cId="230931908" sldId="357"/>
            <ac:cxnSpMk id="151" creationId="{913A0293-4420-4202-AA77-54B0986694EB}"/>
          </ac:cxnSpMkLst>
        </pc:cxnChg>
        <pc:cxnChg chg="add mod">
          <ac:chgData name="Lopez-Perez, David (Nokia - IE/Dublin)" userId="3db4472c-dd38-433b-9153-cfe8852f8cce" providerId="ADAL" clId="{FEC62580-F048-40D3-8E23-4E1A82604A0F}" dt="2019-07-09T17:18:42.901" v="5765" actId="14100"/>
          <ac:cxnSpMkLst>
            <pc:docMk/>
            <pc:sldMk cId="230931908" sldId="357"/>
            <ac:cxnSpMk id="154" creationId="{5EFBB9CB-7CD4-4A5B-85F2-1DAC319AA8FD}"/>
          </ac:cxnSpMkLst>
        </pc:cxnChg>
        <pc:cxnChg chg="add mod">
          <ac:chgData name="Lopez-Perez, David (Nokia - IE/Dublin)" userId="3db4472c-dd38-433b-9153-cfe8852f8cce" providerId="ADAL" clId="{FEC62580-F048-40D3-8E23-4E1A82604A0F}" dt="2019-07-09T17:19:49.713" v="5771" actId="12788"/>
          <ac:cxnSpMkLst>
            <pc:docMk/>
            <pc:sldMk cId="230931908" sldId="357"/>
            <ac:cxnSpMk id="159" creationId="{F92D4E7C-09FB-49A4-A46E-1A064309D24D}"/>
          </ac:cxnSpMkLst>
        </pc:cxnChg>
        <pc:cxnChg chg="add mod">
          <ac:chgData name="Lopez-Perez, David (Nokia - IE/Dublin)" userId="3db4472c-dd38-433b-9153-cfe8852f8cce" providerId="ADAL" clId="{FEC62580-F048-40D3-8E23-4E1A82604A0F}" dt="2019-07-09T17:19:49.713" v="5771" actId="12788"/>
          <ac:cxnSpMkLst>
            <pc:docMk/>
            <pc:sldMk cId="230931908" sldId="357"/>
            <ac:cxnSpMk id="162" creationId="{E9A773EC-ECDB-4993-A013-5B96EA7F95EF}"/>
          </ac:cxnSpMkLst>
        </pc:cxnChg>
        <pc:cxnChg chg="add mod">
          <ac:chgData name="Lopez-Perez, David (Nokia - IE/Dublin)" userId="3db4472c-dd38-433b-9153-cfe8852f8cce" providerId="ADAL" clId="{FEC62580-F048-40D3-8E23-4E1A82604A0F}" dt="2019-07-09T17:19:56.651" v="5772" actId="12788"/>
          <ac:cxnSpMkLst>
            <pc:docMk/>
            <pc:sldMk cId="230931908" sldId="357"/>
            <ac:cxnSpMk id="165" creationId="{601A5979-EA69-4A20-87E6-1E88D9C51378}"/>
          </ac:cxnSpMkLst>
        </pc:cxnChg>
        <pc:cxnChg chg="add mod">
          <ac:chgData name="Lopez-Perez, David (Nokia - IE/Dublin)" userId="3db4472c-dd38-433b-9153-cfe8852f8cce" providerId="ADAL" clId="{FEC62580-F048-40D3-8E23-4E1A82604A0F}" dt="2019-07-09T17:19:56.651" v="5772" actId="12788"/>
          <ac:cxnSpMkLst>
            <pc:docMk/>
            <pc:sldMk cId="230931908" sldId="357"/>
            <ac:cxnSpMk id="168" creationId="{AFBB78D8-2495-4E4E-8E1C-C19B5EFA2BB0}"/>
          </ac:cxnSpMkLst>
        </pc:cxnChg>
        <pc:cxnChg chg="add mod">
          <ac:chgData name="Lopez-Perez, David (Nokia - IE/Dublin)" userId="3db4472c-dd38-433b-9153-cfe8852f8cce" providerId="ADAL" clId="{FEC62580-F048-40D3-8E23-4E1A82604A0F}" dt="2019-07-09T17:19:02.412" v="5766" actId="14100"/>
          <ac:cxnSpMkLst>
            <pc:docMk/>
            <pc:sldMk cId="230931908" sldId="357"/>
            <ac:cxnSpMk id="171" creationId="{ECC0FC83-45B4-47CD-B4AB-2AA595AD1C2E}"/>
          </ac:cxnSpMkLst>
        </pc:cxnChg>
      </pc:sldChg>
      <pc:sldChg chg="addSp delSp modSp add">
        <pc:chgData name="Lopez-Perez, David (Nokia - IE/Dublin)" userId="3db4472c-dd38-433b-9153-cfe8852f8cce" providerId="ADAL" clId="{FEC62580-F048-40D3-8E23-4E1A82604A0F}" dt="2019-07-10T12:56:51.251" v="7316" actId="20577"/>
        <pc:sldMkLst>
          <pc:docMk/>
          <pc:sldMk cId="3602723673" sldId="358"/>
        </pc:sldMkLst>
        <pc:spChg chg="mod">
          <ac:chgData name="Lopez-Perez, David (Nokia - IE/Dublin)" userId="3db4472c-dd38-433b-9153-cfe8852f8cce" providerId="ADAL" clId="{FEC62580-F048-40D3-8E23-4E1A82604A0F}" dt="2019-07-09T17:04:56.032" v="5472" actId="207"/>
          <ac:spMkLst>
            <pc:docMk/>
            <pc:sldMk cId="3602723673" sldId="358"/>
            <ac:spMk id="2" creationId="{F62998E2-75EE-1040-89B3-3681B7FB2069}"/>
          </ac:spMkLst>
        </pc:spChg>
        <pc:spChg chg="mod">
          <ac:chgData name="Lopez-Perez, David (Nokia - IE/Dublin)" userId="3db4472c-dd38-433b-9153-cfe8852f8cce" providerId="ADAL" clId="{FEC62580-F048-40D3-8E23-4E1A82604A0F}" dt="2019-07-09T17:23:15.988" v="5824"/>
          <ac:spMkLst>
            <pc:docMk/>
            <pc:sldMk cId="3602723673" sldId="358"/>
            <ac:spMk id="5" creationId="{BF77251A-D6C7-3E43-B643-B335EB817906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5:53:20.688" v="2798" actId="478"/>
          <ac:spMkLst>
            <pc:docMk/>
            <pc:sldMk cId="3602723673" sldId="358"/>
            <ac:spMk id="6" creationId="{7DE3ADE3-1C2C-41FF-89EF-74F1BEDBBC92}"/>
          </ac:spMkLst>
        </pc:spChg>
        <pc:spChg chg="del">
          <ac:chgData name="Lopez-Perez, David (Nokia - IE/Dublin)" userId="3db4472c-dd38-433b-9153-cfe8852f8cce" providerId="ADAL" clId="{FEC62580-F048-40D3-8E23-4E1A82604A0F}" dt="2019-07-09T16:15:24.307" v="3823" actId="478"/>
          <ac:spMkLst>
            <pc:docMk/>
            <pc:sldMk cId="3602723673" sldId="358"/>
            <ac:spMk id="11" creationId="{8DE09E40-A3D2-48AA-9C5E-00DB3BAC2155}"/>
          </ac:spMkLst>
        </pc:spChg>
        <pc:spChg chg="del mod">
          <ac:chgData name="Lopez-Perez, David (Nokia - IE/Dublin)" userId="3db4472c-dd38-433b-9153-cfe8852f8cce" providerId="ADAL" clId="{FEC62580-F048-40D3-8E23-4E1A82604A0F}" dt="2019-07-09T15:53:18.984" v="2797" actId="478"/>
          <ac:spMkLst>
            <pc:docMk/>
            <pc:sldMk cId="3602723673" sldId="358"/>
            <ac:spMk id="14" creationId="{BC58EE3D-7C0C-4C8B-B204-90E1604452EA}"/>
          </ac:spMkLst>
        </pc:spChg>
        <pc:graphicFrameChg chg="add del mod modGraphic">
          <ac:chgData name="Lopez-Perez, David (Nokia - IE/Dublin)" userId="3db4472c-dd38-433b-9153-cfe8852f8cce" providerId="ADAL" clId="{FEC62580-F048-40D3-8E23-4E1A82604A0F}" dt="2019-07-10T12:56:51.251" v="7316" actId="20577"/>
          <ac:graphicFrameMkLst>
            <pc:docMk/>
            <pc:sldMk cId="3602723673" sldId="358"/>
            <ac:graphicFrameMk id="7" creationId="{DAE2BAB4-D877-4D14-8FE1-0D003903EF9B}"/>
          </ac:graphicFrameMkLst>
        </pc:graphicFrameChg>
        <pc:graphicFrameChg chg="add del modGraphic">
          <ac:chgData name="Lopez-Perez, David (Nokia - IE/Dublin)" userId="3db4472c-dd38-433b-9153-cfe8852f8cce" providerId="ADAL" clId="{FEC62580-F048-40D3-8E23-4E1A82604A0F}" dt="2019-07-09T17:06:04.527" v="5478"/>
          <ac:graphicFrameMkLst>
            <pc:docMk/>
            <pc:sldMk cId="3602723673" sldId="358"/>
            <ac:graphicFrameMk id="12" creationId="{5DEFEF09-BFB7-49FE-9AAB-5CBE074F288A}"/>
          </ac:graphicFrameMkLst>
        </pc:graphicFrameChg>
      </pc:sldChg>
      <pc:sldChg chg="addSp delSp modSp add">
        <pc:chgData name="Lopez-Perez, David (Nokia - IE/Dublin)" userId="3db4472c-dd38-433b-9153-cfe8852f8cce" providerId="ADAL" clId="{FEC62580-F048-40D3-8E23-4E1A82604A0F}" dt="2019-07-10T12:58:13.050" v="7386" actId="20577"/>
        <pc:sldMkLst>
          <pc:docMk/>
          <pc:sldMk cId="592109124" sldId="359"/>
        </pc:sldMkLst>
        <pc:spChg chg="mod">
          <ac:chgData name="Lopez-Perez, David (Nokia - IE/Dublin)" userId="3db4472c-dd38-433b-9153-cfe8852f8cce" providerId="ADAL" clId="{FEC62580-F048-40D3-8E23-4E1A82604A0F}" dt="2019-07-08T13:04:57.821" v="166" actId="20577"/>
          <ac:spMkLst>
            <pc:docMk/>
            <pc:sldMk cId="592109124" sldId="359"/>
            <ac:spMk id="2" creationId="{F62998E2-75EE-1040-89B3-3681B7FB2069}"/>
          </ac:spMkLst>
        </pc:spChg>
        <pc:spChg chg="mod">
          <ac:chgData name="Lopez-Perez, David (Nokia - IE/Dublin)" userId="3db4472c-dd38-433b-9153-cfe8852f8cce" providerId="ADAL" clId="{FEC62580-F048-40D3-8E23-4E1A82604A0F}" dt="2019-07-09T17:23:21.460" v="5825"/>
          <ac:spMkLst>
            <pc:docMk/>
            <pc:sldMk cId="592109124" sldId="359"/>
            <ac:spMk id="5" creationId="{BF77251A-D6C7-3E43-B643-B335EB817906}"/>
          </ac:spMkLst>
        </pc:spChg>
        <pc:spChg chg="add mod">
          <ac:chgData name="Lopez-Perez, David (Nokia - IE/Dublin)" userId="3db4472c-dd38-433b-9153-cfe8852f8cce" providerId="ADAL" clId="{FEC62580-F048-40D3-8E23-4E1A82604A0F}" dt="2019-07-10T12:57:18.415" v="7320" actId="20577"/>
          <ac:spMkLst>
            <pc:docMk/>
            <pc:sldMk cId="592109124" sldId="359"/>
            <ac:spMk id="9" creationId="{18E1DF90-A84C-4946-A7C6-1BEF9CDD3E93}"/>
          </ac:spMkLst>
        </pc:spChg>
        <pc:spChg chg="add mod">
          <ac:chgData name="Lopez-Perez, David (Nokia - IE/Dublin)" userId="3db4472c-dd38-433b-9153-cfe8852f8cce" providerId="ADAL" clId="{FEC62580-F048-40D3-8E23-4E1A82604A0F}" dt="2019-07-10T12:57:23.966" v="7324" actId="20577"/>
          <ac:spMkLst>
            <pc:docMk/>
            <pc:sldMk cId="592109124" sldId="359"/>
            <ac:spMk id="10" creationId="{B1B34B6B-7EDD-490B-B07D-47E23F78A048}"/>
          </ac:spMkLst>
        </pc:spChg>
        <pc:spChg chg="del">
          <ac:chgData name="Lopez-Perez, David (Nokia - IE/Dublin)" userId="3db4472c-dd38-433b-9153-cfe8852f8cce" providerId="ADAL" clId="{FEC62580-F048-40D3-8E23-4E1A82604A0F}" dt="2019-07-09T16:15:46.354" v="3829" actId="478"/>
          <ac:spMkLst>
            <pc:docMk/>
            <pc:sldMk cId="592109124" sldId="359"/>
            <ac:spMk id="11" creationId="{8DE09E40-A3D2-48AA-9C5E-00DB3BAC2155}"/>
          </ac:spMkLst>
        </pc:spChg>
        <pc:spChg chg="del">
          <ac:chgData name="Lopez-Perez, David (Nokia - IE/Dublin)" userId="3db4472c-dd38-433b-9153-cfe8852f8cce" providerId="ADAL" clId="{FEC62580-F048-40D3-8E23-4E1A82604A0F}" dt="2019-07-09T16:13:26.126" v="3685" actId="478"/>
          <ac:spMkLst>
            <pc:docMk/>
            <pc:sldMk cId="592109124" sldId="359"/>
            <ac:spMk id="14" creationId="{BC58EE3D-7C0C-4C8B-B204-90E1604452EA}"/>
          </ac:spMkLst>
        </pc:spChg>
        <pc:spChg chg="del">
          <ac:chgData name="Lopez-Perez, David (Nokia - IE/Dublin)" userId="3db4472c-dd38-433b-9153-cfe8852f8cce" providerId="ADAL" clId="{FEC62580-F048-40D3-8E23-4E1A82604A0F}" dt="2019-07-09T16:15:44.753" v="3828" actId="478"/>
          <ac:spMkLst>
            <pc:docMk/>
            <pc:sldMk cId="592109124" sldId="359"/>
            <ac:spMk id="41" creationId="{739042E6-8CCA-4525-8D58-C3293F0C87AA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7:31:27.741" v="6091" actId="1038"/>
          <ac:spMkLst>
            <pc:docMk/>
            <pc:sldMk cId="592109124" sldId="359"/>
            <ac:spMk id="49" creationId="{80704243-8F94-4D0D-AB00-2BD3DF55BE8E}"/>
          </ac:spMkLst>
        </pc:spChg>
        <pc:spChg chg="add mod">
          <ac:chgData name="Lopez-Perez, David (Nokia - IE/Dublin)" userId="3db4472c-dd38-433b-9153-cfe8852f8cce" providerId="ADAL" clId="{FEC62580-F048-40D3-8E23-4E1A82604A0F}" dt="2019-07-09T17:31:27.741" v="6091" actId="1038"/>
          <ac:spMkLst>
            <pc:docMk/>
            <pc:sldMk cId="592109124" sldId="359"/>
            <ac:spMk id="50" creationId="{BF7A99A6-8439-4506-B8FF-280E73EB1A56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7:31:21.389" v="6088" actId="1037"/>
          <ac:spMkLst>
            <pc:docMk/>
            <pc:sldMk cId="592109124" sldId="359"/>
            <ac:spMk id="51" creationId="{21F5CC0C-1C35-4A5A-826D-E7A77DDF6634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7:31:21.389" v="6088" actId="1037"/>
          <ac:spMkLst>
            <pc:docMk/>
            <pc:sldMk cId="592109124" sldId="359"/>
            <ac:spMk id="52" creationId="{3D323A50-ABFE-44AE-8FE8-44BABC71A1D5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16:15.408" v="3912" actId="478"/>
          <ac:spMkLst>
            <pc:docMk/>
            <pc:sldMk cId="592109124" sldId="359"/>
            <ac:spMk id="53" creationId="{082E1943-1868-47D1-BF48-58DC97970953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16:41.659" v="3927" actId="478"/>
          <ac:spMkLst>
            <pc:docMk/>
            <pc:sldMk cId="592109124" sldId="359"/>
            <ac:spMk id="63" creationId="{8BB6FB83-9BC6-4E6C-9452-E4A9A251C35B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16:33.082" v="3921" actId="478"/>
          <ac:spMkLst>
            <pc:docMk/>
            <pc:sldMk cId="592109124" sldId="359"/>
            <ac:spMk id="64" creationId="{0177AA09-8173-4F5E-8FE0-F24A79D6852A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16:17.643" v="3913" actId="478"/>
          <ac:spMkLst>
            <pc:docMk/>
            <pc:sldMk cId="592109124" sldId="359"/>
            <ac:spMk id="65" creationId="{7958D9FF-3618-4DE0-9C86-5144D9382352}"/>
          </ac:spMkLst>
        </pc:spChg>
        <pc:spChg chg="add mod">
          <ac:chgData name="Lopez-Perez, David (Nokia - IE/Dublin)" userId="3db4472c-dd38-433b-9153-cfe8852f8cce" providerId="ADAL" clId="{FEC62580-F048-40D3-8E23-4E1A82604A0F}" dt="2019-07-09T17:31:33.330" v="6092" actId="1037"/>
          <ac:spMkLst>
            <pc:docMk/>
            <pc:sldMk cId="592109124" sldId="359"/>
            <ac:spMk id="73" creationId="{92B6D52C-8741-41DB-AC3D-2A8B4D859E75}"/>
          </ac:spMkLst>
        </pc:spChg>
        <pc:spChg chg="add mod">
          <ac:chgData name="Lopez-Perez, David (Nokia - IE/Dublin)" userId="3db4472c-dd38-433b-9153-cfe8852f8cce" providerId="ADAL" clId="{FEC62580-F048-40D3-8E23-4E1A82604A0F}" dt="2019-07-09T17:31:33.330" v="6092" actId="1037"/>
          <ac:spMkLst>
            <pc:docMk/>
            <pc:sldMk cId="592109124" sldId="359"/>
            <ac:spMk id="74" creationId="{8BAD669A-5AF9-4C65-9696-E624B69762CA}"/>
          </ac:spMkLst>
        </pc:spChg>
        <pc:spChg chg="add mod">
          <ac:chgData name="Lopez-Perez, David (Nokia - IE/Dublin)" userId="3db4472c-dd38-433b-9153-cfe8852f8cce" providerId="ADAL" clId="{FEC62580-F048-40D3-8E23-4E1A82604A0F}" dt="2019-07-09T17:31:33.330" v="6092" actId="1037"/>
          <ac:spMkLst>
            <pc:docMk/>
            <pc:sldMk cId="592109124" sldId="359"/>
            <ac:spMk id="75" creationId="{7350840C-9934-4A13-9FAB-D05411DAFA33}"/>
          </ac:spMkLst>
        </pc:spChg>
        <pc:spChg chg="add mod">
          <ac:chgData name="Lopez-Perez, David (Nokia - IE/Dublin)" userId="3db4472c-dd38-433b-9153-cfe8852f8cce" providerId="ADAL" clId="{FEC62580-F048-40D3-8E23-4E1A82604A0F}" dt="2019-07-09T17:31:33.330" v="6092" actId="1037"/>
          <ac:spMkLst>
            <pc:docMk/>
            <pc:sldMk cId="592109124" sldId="359"/>
            <ac:spMk id="76" creationId="{6D355E57-A649-4E26-BE79-2358822789FA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32:34.383" v="4766" actId="478"/>
          <ac:spMkLst>
            <pc:docMk/>
            <pc:sldMk cId="592109124" sldId="359"/>
            <ac:spMk id="87" creationId="{AA82A25D-C3A9-402C-88B6-256632331902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32:34.383" v="4766" actId="478"/>
          <ac:spMkLst>
            <pc:docMk/>
            <pc:sldMk cId="592109124" sldId="359"/>
            <ac:spMk id="88" creationId="{CB58EBEE-54A9-4362-B801-7D530838BD59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32:34.383" v="4766" actId="478"/>
          <ac:spMkLst>
            <pc:docMk/>
            <pc:sldMk cId="592109124" sldId="359"/>
            <ac:spMk id="89" creationId="{896354B5-9789-4A58-A14F-9F10A6D18E85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32:34.383" v="4766" actId="478"/>
          <ac:spMkLst>
            <pc:docMk/>
            <pc:sldMk cId="592109124" sldId="359"/>
            <ac:spMk id="90" creationId="{E4395567-1B00-48C0-959F-8DF9CC2062C6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32:34.383" v="4766" actId="478"/>
          <ac:spMkLst>
            <pc:docMk/>
            <pc:sldMk cId="592109124" sldId="359"/>
            <ac:spMk id="91" creationId="{9EE807A3-4389-4013-9535-DA81E7B6BBEE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32:34.383" v="4766" actId="478"/>
          <ac:spMkLst>
            <pc:docMk/>
            <pc:sldMk cId="592109124" sldId="359"/>
            <ac:spMk id="92" creationId="{D7ECF247-FC52-430B-B4E4-70C0CC6A4FBB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7:26:52.203" v="5853" actId="478"/>
          <ac:spMkLst>
            <pc:docMk/>
            <pc:sldMk cId="592109124" sldId="359"/>
            <ac:spMk id="97" creationId="{310153FB-8239-4683-8725-DBA8CA308955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7:26:50.249" v="5852" actId="478"/>
          <ac:spMkLst>
            <pc:docMk/>
            <pc:sldMk cId="592109124" sldId="359"/>
            <ac:spMk id="98" creationId="{A1C1A2A0-AA44-4EA2-AA13-A2FC55796B76}"/>
          </ac:spMkLst>
        </pc:spChg>
        <pc:spChg chg="add mod">
          <ac:chgData name="Lopez-Perez, David (Nokia - IE/Dublin)" userId="3db4472c-dd38-433b-9153-cfe8852f8cce" providerId="ADAL" clId="{FEC62580-F048-40D3-8E23-4E1A82604A0F}" dt="2019-07-09T17:31:13.051" v="6085" actId="255"/>
          <ac:spMkLst>
            <pc:docMk/>
            <pc:sldMk cId="592109124" sldId="359"/>
            <ac:spMk id="101" creationId="{E86C29D2-B6F6-4E45-8BD4-0332E0230E32}"/>
          </ac:spMkLst>
        </pc:spChg>
        <pc:spChg chg="add mod">
          <ac:chgData name="Lopez-Perez, David (Nokia - IE/Dublin)" userId="3db4472c-dd38-433b-9153-cfe8852f8cce" providerId="ADAL" clId="{FEC62580-F048-40D3-8E23-4E1A82604A0F}" dt="2019-07-09T17:31:13.051" v="6085" actId="255"/>
          <ac:spMkLst>
            <pc:docMk/>
            <pc:sldMk cId="592109124" sldId="359"/>
            <ac:spMk id="102" creationId="{667582FB-809B-4159-9375-D3E2C4B23B45}"/>
          </ac:spMkLst>
        </pc:spChg>
        <pc:spChg chg="add mod">
          <ac:chgData name="Lopez-Perez, David (Nokia - IE/Dublin)" userId="3db4472c-dd38-433b-9153-cfe8852f8cce" providerId="ADAL" clId="{FEC62580-F048-40D3-8E23-4E1A82604A0F}" dt="2019-07-09T17:31:04.118" v="6084" actId="1036"/>
          <ac:spMkLst>
            <pc:docMk/>
            <pc:sldMk cId="592109124" sldId="359"/>
            <ac:spMk id="103" creationId="{B37148D1-A797-44A0-86F8-7E69C0220AAB}"/>
          </ac:spMkLst>
        </pc:spChg>
        <pc:spChg chg="add mod">
          <ac:chgData name="Lopez-Perez, David (Nokia - IE/Dublin)" userId="3db4472c-dd38-433b-9153-cfe8852f8cce" providerId="ADAL" clId="{FEC62580-F048-40D3-8E23-4E1A82604A0F}" dt="2019-07-09T17:31:04.118" v="6084" actId="1036"/>
          <ac:spMkLst>
            <pc:docMk/>
            <pc:sldMk cId="592109124" sldId="359"/>
            <ac:spMk id="104" creationId="{E64A0796-BA36-46F3-A5C6-FF20114272F8}"/>
          </ac:spMkLst>
        </pc:spChg>
        <pc:spChg chg="add mod">
          <ac:chgData name="Lopez-Perez, David (Nokia - IE/Dublin)" userId="3db4472c-dd38-433b-9153-cfe8852f8cce" providerId="ADAL" clId="{FEC62580-F048-40D3-8E23-4E1A82604A0F}" dt="2019-07-09T17:31:04.118" v="6084" actId="1036"/>
          <ac:spMkLst>
            <pc:docMk/>
            <pc:sldMk cId="592109124" sldId="359"/>
            <ac:spMk id="105" creationId="{AA345193-FFC0-4E18-B0EB-D609A445AB2C}"/>
          </ac:spMkLst>
        </pc:spChg>
        <pc:spChg chg="add mod">
          <ac:chgData name="Lopez-Perez, David (Nokia - IE/Dublin)" userId="3db4472c-dd38-433b-9153-cfe8852f8cce" providerId="ADAL" clId="{FEC62580-F048-40D3-8E23-4E1A82604A0F}" dt="2019-07-09T17:31:04.118" v="6084" actId="1036"/>
          <ac:spMkLst>
            <pc:docMk/>
            <pc:sldMk cId="592109124" sldId="359"/>
            <ac:spMk id="106" creationId="{D98DADB0-A87A-4585-B7A9-684EE6DB966D}"/>
          </ac:spMkLst>
        </pc:spChg>
        <pc:spChg chg="add mod">
          <ac:chgData name="Lopez-Perez, David (Nokia - IE/Dublin)" userId="3db4472c-dd38-433b-9153-cfe8852f8cce" providerId="ADAL" clId="{FEC62580-F048-40D3-8E23-4E1A82604A0F}" dt="2019-07-09T17:31:04.118" v="6084" actId="1036"/>
          <ac:spMkLst>
            <pc:docMk/>
            <pc:sldMk cId="592109124" sldId="359"/>
            <ac:spMk id="107" creationId="{16A0BF64-6A7B-4AF9-B2F9-AF389F2A343E}"/>
          </ac:spMkLst>
        </pc:spChg>
        <pc:spChg chg="add mod">
          <ac:chgData name="Lopez-Perez, David (Nokia - IE/Dublin)" userId="3db4472c-dd38-433b-9153-cfe8852f8cce" providerId="ADAL" clId="{FEC62580-F048-40D3-8E23-4E1A82604A0F}" dt="2019-07-09T17:31:04.118" v="6084" actId="1036"/>
          <ac:spMkLst>
            <pc:docMk/>
            <pc:sldMk cId="592109124" sldId="359"/>
            <ac:spMk id="108" creationId="{DC548109-D87C-4B5A-839C-23C67B7198D0}"/>
          </ac:spMkLst>
        </pc:spChg>
        <pc:spChg chg="add mod">
          <ac:chgData name="Lopez-Perez, David (Nokia - IE/Dublin)" userId="3db4472c-dd38-433b-9153-cfe8852f8cce" providerId="ADAL" clId="{FEC62580-F048-40D3-8E23-4E1A82604A0F}" dt="2019-07-09T17:31:04.118" v="6084" actId="1036"/>
          <ac:spMkLst>
            <pc:docMk/>
            <pc:sldMk cId="592109124" sldId="359"/>
            <ac:spMk id="109" creationId="{FAC97573-9549-478C-A1D5-7C6B3EE4D3B7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34:41.794" v="4988" actId="478"/>
          <ac:spMkLst>
            <pc:docMk/>
            <pc:sldMk cId="592109124" sldId="359"/>
            <ac:spMk id="110" creationId="{D46DA3EC-1312-4F4B-B7D5-32038AC4404F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34:44.966" v="4990" actId="478"/>
          <ac:spMkLst>
            <pc:docMk/>
            <pc:sldMk cId="592109124" sldId="359"/>
            <ac:spMk id="111" creationId="{8B20D51B-92B5-46FE-8B9A-FBD56FC46D22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34:46.826" v="4991" actId="478"/>
          <ac:spMkLst>
            <pc:docMk/>
            <pc:sldMk cId="592109124" sldId="359"/>
            <ac:spMk id="112" creationId="{31175774-8A55-46C5-9193-67A53003547D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34:20.481" v="4980" actId="478"/>
          <ac:spMkLst>
            <pc:docMk/>
            <pc:sldMk cId="592109124" sldId="359"/>
            <ac:spMk id="113" creationId="{B56E6A84-9187-4FA4-AF0C-B958BD0F2107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34:21.544" v="4981" actId="478"/>
          <ac:spMkLst>
            <pc:docMk/>
            <pc:sldMk cId="592109124" sldId="359"/>
            <ac:spMk id="114" creationId="{86AA4E0C-13FB-432C-8B8B-00E4685DC98C}"/>
          </ac:spMkLst>
        </pc:spChg>
        <pc:spChg chg="add mod">
          <ac:chgData name="Lopez-Perez, David (Nokia - IE/Dublin)" userId="3db4472c-dd38-433b-9153-cfe8852f8cce" providerId="ADAL" clId="{FEC62580-F048-40D3-8E23-4E1A82604A0F}" dt="2019-07-09T17:30:53.752" v="6060" actId="1036"/>
          <ac:spMkLst>
            <pc:docMk/>
            <pc:sldMk cId="592109124" sldId="359"/>
            <ac:spMk id="115" creationId="{E9D51B7C-D764-4CE4-A6D7-36189021DD62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34:01.645" v="4977" actId="478"/>
          <ac:spMkLst>
            <pc:docMk/>
            <pc:sldMk cId="592109124" sldId="359"/>
            <ac:spMk id="116" creationId="{CB79D2E1-A7B7-403B-A353-0E1CD278C025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6:34:40.328" v="4987"/>
          <ac:spMkLst>
            <pc:docMk/>
            <pc:sldMk cId="592109124" sldId="359"/>
            <ac:spMk id="117" creationId="{9187CC78-38D3-4A9C-A02D-E9571F6ABC0B}"/>
          </ac:spMkLst>
        </pc:spChg>
        <pc:spChg chg="add mod">
          <ac:chgData name="Lopez-Perez, David (Nokia - IE/Dublin)" userId="3db4472c-dd38-433b-9153-cfe8852f8cce" providerId="ADAL" clId="{FEC62580-F048-40D3-8E23-4E1A82604A0F}" dt="2019-07-09T17:30:53.752" v="6060" actId="1036"/>
          <ac:spMkLst>
            <pc:docMk/>
            <pc:sldMk cId="592109124" sldId="359"/>
            <ac:spMk id="118" creationId="{DA869FE2-4D3F-4C63-9D30-B05A1A47326A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7:30:53.752" v="6060" actId="1036"/>
          <ac:spMkLst>
            <pc:docMk/>
            <pc:sldMk cId="592109124" sldId="359"/>
            <ac:spMk id="119" creationId="{4F79FA68-F68E-42C2-A7AD-8AB0A4397942}"/>
          </ac:spMkLst>
        </pc:spChg>
        <pc:spChg chg="add del mod ord">
          <ac:chgData name="Lopez-Perez, David (Nokia - IE/Dublin)" userId="3db4472c-dd38-433b-9153-cfe8852f8cce" providerId="ADAL" clId="{FEC62580-F048-40D3-8E23-4E1A82604A0F}" dt="2019-07-09T17:27:22.595" v="5918" actId="478"/>
          <ac:spMkLst>
            <pc:docMk/>
            <pc:sldMk cId="592109124" sldId="359"/>
            <ac:spMk id="120" creationId="{C754AE6B-7FC2-4455-A89E-4B3E5CC7A046}"/>
          </ac:spMkLst>
        </pc:spChg>
        <pc:spChg chg="add del mod ord">
          <ac:chgData name="Lopez-Perez, David (Nokia - IE/Dublin)" userId="3db4472c-dd38-433b-9153-cfe8852f8cce" providerId="ADAL" clId="{FEC62580-F048-40D3-8E23-4E1A82604A0F}" dt="2019-07-09T17:27:24.767" v="5919" actId="478"/>
          <ac:spMkLst>
            <pc:docMk/>
            <pc:sldMk cId="592109124" sldId="359"/>
            <ac:spMk id="121" creationId="{E93CE4EF-D55D-42D6-AD27-A1B2819FAD96}"/>
          </ac:spMkLst>
        </pc:spChg>
        <pc:spChg chg="add mod">
          <ac:chgData name="Lopez-Perez, David (Nokia - IE/Dublin)" userId="3db4472c-dd38-433b-9153-cfe8852f8cce" providerId="ADAL" clId="{FEC62580-F048-40D3-8E23-4E1A82604A0F}" dt="2019-07-09T17:27:08.766" v="5912" actId="1035"/>
          <ac:spMkLst>
            <pc:docMk/>
            <pc:sldMk cId="592109124" sldId="359"/>
            <ac:spMk id="125" creationId="{39899481-3948-4B63-A859-B33D193B456C}"/>
          </ac:spMkLst>
        </pc:spChg>
        <pc:spChg chg="add mod">
          <ac:chgData name="Lopez-Perez, David (Nokia - IE/Dublin)" userId="3db4472c-dd38-433b-9153-cfe8852f8cce" providerId="ADAL" clId="{FEC62580-F048-40D3-8E23-4E1A82604A0F}" dt="2019-07-10T12:58:13.050" v="7386" actId="20577"/>
          <ac:spMkLst>
            <pc:docMk/>
            <pc:sldMk cId="592109124" sldId="359"/>
            <ac:spMk id="126" creationId="{557CC5D1-0C16-41E2-B38B-5D32A01FE57A}"/>
          </ac:spMkLst>
        </pc:spChg>
        <pc:spChg chg="add mod">
          <ac:chgData name="Lopez-Perez, David (Nokia - IE/Dublin)" userId="3db4472c-dd38-433b-9153-cfe8852f8cce" providerId="ADAL" clId="{FEC62580-F048-40D3-8E23-4E1A82604A0F}" dt="2019-07-09T17:31:13.051" v="6085" actId="255"/>
          <ac:spMkLst>
            <pc:docMk/>
            <pc:sldMk cId="592109124" sldId="359"/>
            <ac:spMk id="133" creationId="{77A586CC-7D81-443D-A02B-9B6CCD7EA19A}"/>
          </ac:spMkLst>
        </pc:spChg>
        <pc:spChg chg="add mod">
          <ac:chgData name="Lopez-Perez, David (Nokia - IE/Dublin)" userId="3db4472c-dd38-433b-9153-cfe8852f8cce" providerId="ADAL" clId="{FEC62580-F048-40D3-8E23-4E1A82604A0F}" dt="2019-07-09T17:31:13.051" v="6085" actId="255"/>
          <ac:spMkLst>
            <pc:docMk/>
            <pc:sldMk cId="592109124" sldId="359"/>
            <ac:spMk id="134" creationId="{7DD09893-2658-4220-8A13-069E810BD430}"/>
          </ac:spMkLst>
        </pc:spChg>
        <pc:grpChg chg="add del mod">
          <ac:chgData name="Lopez-Perez, David (Nokia - IE/Dublin)" userId="3db4472c-dd38-433b-9153-cfe8852f8cce" providerId="ADAL" clId="{FEC62580-F048-40D3-8E23-4E1A82604A0F}" dt="2019-07-09T16:16:37.362" v="3925" actId="478"/>
          <ac:grpSpMkLst>
            <pc:docMk/>
            <pc:sldMk cId="592109124" sldId="359"/>
            <ac:grpSpMk id="12" creationId="{C11B9CDF-D76E-4A1B-B4F8-80E8F5392723}"/>
          </ac:grpSpMkLst>
        </pc:grpChg>
        <pc:grpChg chg="add del mod">
          <ac:chgData name="Lopez-Perez, David (Nokia - IE/Dublin)" userId="3db4472c-dd38-433b-9153-cfe8852f8cce" providerId="ADAL" clId="{FEC62580-F048-40D3-8E23-4E1A82604A0F}" dt="2019-07-09T16:16:38.221" v="3926" actId="478"/>
          <ac:grpSpMkLst>
            <pc:docMk/>
            <pc:sldMk cId="592109124" sldId="359"/>
            <ac:grpSpMk id="18" creationId="{58F1052A-E861-4FDD-AC9B-5EE400A44507}"/>
          </ac:grpSpMkLst>
        </pc:grpChg>
        <pc:grpChg chg="add del mod">
          <ac:chgData name="Lopez-Perez, David (Nokia - IE/Dublin)" userId="3db4472c-dd38-433b-9153-cfe8852f8cce" providerId="ADAL" clId="{FEC62580-F048-40D3-8E23-4E1A82604A0F}" dt="2019-07-09T16:16:36.518" v="3924" actId="478"/>
          <ac:grpSpMkLst>
            <pc:docMk/>
            <pc:sldMk cId="592109124" sldId="359"/>
            <ac:grpSpMk id="22" creationId="{2F25BE44-D368-4C90-8A3D-851942D27C4F}"/>
          </ac:grpSpMkLst>
        </pc:grpChg>
        <pc:grpChg chg="add del mod">
          <ac:chgData name="Lopez-Perez, David (Nokia - IE/Dublin)" userId="3db4472c-dd38-433b-9153-cfe8852f8cce" providerId="ADAL" clId="{FEC62580-F048-40D3-8E23-4E1A82604A0F}" dt="2019-07-09T16:16:35.237" v="3923" actId="478"/>
          <ac:grpSpMkLst>
            <pc:docMk/>
            <pc:sldMk cId="592109124" sldId="359"/>
            <ac:grpSpMk id="25" creationId="{D1240C22-DFDF-4641-9FB4-BB1A10A267BB}"/>
          </ac:grpSpMkLst>
        </pc:grpChg>
        <pc:grpChg chg="add del mod">
          <ac:chgData name="Lopez-Perez, David (Nokia - IE/Dublin)" userId="3db4472c-dd38-433b-9153-cfe8852f8cce" providerId="ADAL" clId="{FEC62580-F048-40D3-8E23-4E1A82604A0F}" dt="2019-07-09T16:16:34.223" v="3922" actId="478"/>
          <ac:grpSpMkLst>
            <pc:docMk/>
            <pc:sldMk cId="592109124" sldId="359"/>
            <ac:grpSpMk id="28" creationId="{82BBCF52-728C-433D-B338-9F09EC222BE3}"/>
          </ac:grpSpMkLst>
        </pc:grpChg>
        <pc:grpChg chg="add del mod">
          <ac:chgData name="Lopez-Perez, David (Nokia - IE/Dublin)" userId="3db4472c-dd38-433b-9153-cfe8852f8cce" providerId="ADAL" clId="{FEC62580-F048-40D3-8E23-4E1A82604A0F}" dt="2019-07-09T16:16:22.925" v="3918" actId="478"/>
          <ac:grpSpMkLst>
            <pc:docMk/>
            <pc:sldMk cId="592109124" sldId="359"/>
            <ac:grpSpMk id="32" creationId="{8B477484-7E17-46F8-BFAC-EC3A4FA34E4B}"/>
          </ac:grpSpMkLst>
        </pc:grpChg>
        <pc:grpChg chg="add del mod">
          <ac:chgData name="Lopez-Perez, David (Nokia - IE/Dublin)" userId="3db4472c-dd38-433b-9153-cfe8852f8cce" providerId="ADAL" clId="{FEC62580-F048-40D3-8E23-4E1A82604A0F}" dt="2019-07-09T16:16:22.050" v="3917" actId="478"/>
          <ac:grpSpMkLst>
            <pc:docMk/>
            <pc:sldMk cId="592109124" sldId="359"/>
            <ac:grpSpMk id="35" creationId="{11B4629E-2BB5-4466-B039-62FD70626E49}"/>
          </ac:grpSpMkLst>
        </pc:grpChg>
        <pc:grpChg chg="add del mod">
          <ac:chgData name="Lopez-Perez, David (Nokia - IE/Dublin)" userId="3db4472c-dd38-433b-9153-cfe8852f8cce" providerId="ADAL" clId="{FEC62580-F048-40D3-8E23-4E1A82604A0F}" dt="2019-07-09T16:16:20.362" v="3916" actId="478"/>
          <ac:grpSpMkLst>
            <pc:docMk/>
            <pc:sldMk cId="592109124" sldId="359"/>
            <ac:grpSpMk id="38" creationId="{9AC7A781-9BCC-427E-9ACF-0A4B49693953}"/>
          </ac:grpSpMkLst>
        </pc:grpChg>
        <pc:grpChg chg="add del mod">
          <ac:chgData name="Lopez-Perez, David (Nokia - IE/Dublin)" userId="3db4472c-dd38-433b-9153-cfe8852f8cce" providerId="ADAL" clId="{FEC62580-F048-40D3-8E23-4E1A82604A0F}" dt="2019-07-09T16:16:18.471" v="3914" actId="478"/>
          <ac:grpSpMkLst>
            <pc:docMk/>
            <pc:sldMk cId="592109124" sldId="359"/>
            <ac:grpSpMk id="42" creationId="{050FAFBE-45E0-4550-9C8E-D249608CA143}"/>
          </ac:grpSpMkLst>
        </pc:grpChg>
        <pc:grpChg chg="add del mod">
          <ac:chgData name="Lopez-Perez, David (Nokia - IE/Dublin)" userId="3db4472c-dd38-433b-9153-cfe8852f8cce" providerId="ADAL" clId="{FEC62580-F048-40D3-8E23-4E1A82604A0F}" dt="2019-07-09T16:16:19.487" v="3915" actId="478"/>
          <ac:grpSpMkLst>
            <pc:docMk/>
            <pc:sldMk cId="592109124" sldId="359"/>
            <ac:grpSpMk id="46" creationId="{5D4ED0E8-7DF1-4B16-9620-377B631EEAF6}"/>
          </ac:grpSpMkLst>
        </pc:grpChg>
        <pc:picChg chg="add mod">
          <ac:chgData name="Lopez-Perez, David (Nokia - IE/Dublin)" userId="3db4472c-dd38-433b-9153-cfe8852f8cce" providerId="ADAL" clId="{FEC62580-F048-40D3-8E23-4E1A82604A0F}" dt="2019-07-09T17:31:27.741" v="6091" actId="1038"/>
          <ac:picMkLst>
            <pc:docMk/>
            <pc:sldMk cId="592109124" sldId="359"/>
            <ac:picMk id="16" creationId="{C55B32B5-FED7-40C2-B811-DB25EFED034F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21.389" v="6088" actId="1037"/>
          <ac:picMkLst>
            <pc:docMk/>
            <pc:sldMk cId="592109124" sldId="359"/>
            <ac:picMk id="31" creationId="{C119D843-437D-4B5F-922F-D8F6B5E22297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21.389" v="6088" actId="1037"/>
          <ac:picMkLst>
            <pc:docMk/>
            <pc:sldMk cId="592109124" sldId="359"/>
            <ac:picMk id="45" creationId="{03522F44-6CDB-4098-AAC5-80EB7078154B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21.389" v="6088" actId="1037"/>
          <ac:picMkLst>
            <pc:docMk/>
            <pc:sldMk cId="592109124" sldId="359"/>
            <ac:picMk id="54" creationId="{066B014A-4E1D-4BA2-81E7-93B065CB6E1D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21.389" v="6088" actId="1037"/>
          <ac:picMkLst>
            <pc:docMk/>
            <pc:sldMk cId="592109124" sldId="359"/>
            <ac:picMk id="55" creationId="{E945DBA1-122D-4B29-8111-26C4C47B03BB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21.389" v="6088" actId="1037"/>
          <ac:picMkLst>
            <pc:docMk/>
            <pc:sldMk cId="592109124" sldId="359"/>
            <ac:picMk id="56" creationId="{7E5892E8-F0AA-4D2F-82F4-11574265A5EF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21.389" v="6088" actId="1037"/>
          <ac:picMkLst>
            <pc:docMk/>
            <pc:sldMk cId="592109124" sldId="359"/>
            <ac:picMk id="57" creationId="{9608780C-5D72-40B0-8442-0DCA46E7BF4C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6:19:59.815" v="4108" actId="478"/>
          <ac:picMkLst>
            <pc:docMk/>
            <pc:sldMk cId="592109124" sldId="359"/>
            <ac:picMk id="58" creationId="{9FA0A0A1-3CA0-4099-A658-5270871D52A9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6:19:59.815" v="4108" actId="478"/>
          <ac:picMkLst>
            <pc:docMk/>
            <pc:sldMk cId="592109124" sldId="359"/>
            <ac:picMk id="59" creationId="{62F9961F-4FEC-4712-8974-02CBEB0B8E95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27.741" v="6091" actId="1038"/>
          <ac:picMkLst>
            <pc:docMk/>
            <pc:sldMk cId="592109124" sldId="359"/>
            <ac:picMk id="60" creationId="{297BA13C-9F40-463F-8878-CB46C42F5F40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6:19:59.815" v="4108" actId="478"/>
          <ac:picMkLst>
            <pc:docMk/>
            <pc:sldMk cId="592109124" sldId="359"/>
            <ac:picMk id="61" creationId="{9C1DB493-7975-45A0-988E-734E2220945C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6:19:59.815" v="4108" actId="478"/>
          <ac:picMkLst>
            <pc:docMk/>
            <pc:sldMk cId="592109124" sldId="359"/>
            <ac:picMk id="62" creationId="{0ED9AD24-2260-4AD1-9C76-282014B3789B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27.741" v="6091" actId="1038"/>
          <ac:picMkLst>
            <pc:docMk/>
            <pc:sldMk cId="592109124" sldId="359"/>
            <ac:picMk id="66" creationId="{942DD7A4-71D8-4EB2-A890-561DC29E5A12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27.741" v="6091" actId="1038"/>
          <ac:picMkLst>
            <pc:docMk/>
            <pc:sldMk cId="592109124" sldId="359"/>
            <ac:picMk id="67" creationId="{BB9B5F9F-F256-4EA8-A6E2-6BDE63D979DA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27.741" v="6091" actId="1038"/>
          <ac:picMkLst>
            <pc:docMk/>
            <pc:sldMk cId="592109124" sldId="359"/>
            <ac:picMk id="68" creationId="{BD48006F-636B-40FC-A061-AD9FBBD49872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27.741" v="6091" actId="1038"/>
          <ac:picMkLst>
            <pc:docMk/>
            <pc:sldMk cId="592109124" sldId="359"/>
            <ac:picMk id="69" creationId="{93EE1110-0CF9-44C4-A112-E6E2FC904840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33.330" v="6092" actId="1037"/>
          <ac:picMkLst>
            <pc:docMk/>
            <pc:sldMk cId="592109124" sldId="359"/>
            <ac:picMk id="70" creationId="{5EC89B41-4776-411B-AF99-0E3F6FB0AC18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33.330" v="6092" actId="1037"/>
          <ac:picMkLst>
            <pc:docMk/>
            <pc:sldMk cId="592109124" sldId="359"/>
            <ac:picMk id="71" creationId="{C10C8FF6-30C5-488F-B821-58879434AD5A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33.330" v="6092" actId="1037"/>
          <ac:picMkLst>
            <pc:docMk/>
            <pc:sldMk cId="592109124" sldId="359"/>
            <ac:picMk id="72" creationId="{C63FE61E-9D41-4C28-926A-649105FBE602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33.330" v="6092" actId="1037"/>
          <ac:picMkLst>
            <pc:docMk/>
            <pc:sldMk cId="592109124" sldId="359"/>
            <ac:picMk id="77" creationId="{45BD3ADC-1C8F-4C4C-A48D-D6B89EFFA692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33.330" v="6092" actId="1037"/>
          <ac:picMkLst>
            <pc:docMk/>
            <pc:sldMk cId="592109124" sldId="359"/>
            <ac:picMk id="78" creationId="{19DFAD4E-9929-4A69-89B3-A8F20D9D741C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33.330" v="6092" actId="1037"/>
          <ac:picMkLst>
            <pc:docMk/>
            <pc:sldMk cId="592109124" sldId="359"/>
            <ac:picMk id="79" creationId="{EB3E93FF-3DF7-498D-9929-F8E629B4C588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33.330" v="6092" actId="1037"/>
          <ac:picMkLst>
            <pc:docMk/>
            <pc:sldMk cId="592109124" sldId="359"/>
            <ac:picMk id="80" creationId="{CBCD8160-0C14-48C4-BF96-0DD28E314B52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33.330" v="6092" actId="1037"/>
          <ac:picMkLst>
            <pc:docMk/>
            <pc:sldMk cId="592109124" sldId="359"/>
            <ac:picMk id="81" creationId="{4B56B42C-9DAA-4505-A2DD-01C7CDE2E2BA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33.330" v="6092" actId="1037"/>
          <ac:picMkLst>
            <pc:docMk/>
            <pc:sldMk cId="592109124" sldId="359"/>
            <ac:picMk id="82" creationId="{40B1DEE1-E2D5-4300-A775-BCECFC61E8FA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33.330" v="6092" actId="1037"/>
          <ac:picMkLst>
            <pc:docMk/>
            <pc:sldMk cId="592109124" sldId="359"/>
            <ac:picMk id="83" creationId="{C6B18D12-E912-4036-84A8-3F99E77E9572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33.330" v="6092" actId="1037"/>
          <ac:picMkLst>
            <pc:docMk/>
            <pc:sldMk cId="592109124" sldId="359"/>
            <ac:picMk id="84" creationId="{2C957E13-EFF2-4859-A7F8-C160FEE0AC7C}"/>
          </ac:picMkLst>
        </pc:picChg>
        <pc:picChg chg="add mod">
          <ac:chgData name="Lopez-Perez, David (Nokia - IE/Dublin)" userId="3db4472c-dd38-433b-9153-cfe8852f8cce" providerId="ADAL" clId="{FEC62580-F048-40D3-8E23-4E1A82604A0F}" dt="2019-07-09T17:31:33.330" v="6092" actId="1037"/>
          <ac:picMkLst>
            <pc:docMk/>
            <pc:sldMk cId="592109124" sldId="359"/>
            <ac:picMk id="85" creationId="{003F4216-F2DD-4E1B-926F-AB187C713983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6:32:34.383" v="4766" actId="478"/>
          <ac:picMkLst>
            <pc:docMk/>
            <pc:sldMk cId="592109124" sldId="359"/>
            <ac:picMk id="86" creationId="{588A4451-EF50-458B-98D6-E7D0A64D3BFE}"/>
          </ac:picMkLst>
        </pc:picChg>
        <pc:cxnChg chg="add mod">
          <ac:chgData name="Lopez-Perez, David (Nokia - IE/Dublin)" userId="3db4472c-dd38-433b-9153-cfe8852f8cce" providerId="ADAL" clId="{FEC62580-F048-40D3-8E23-4E1A82604A0F}" dt="2019-07-09T17:26:14.215" v="5841" actId="14100"/>
          <ac:cxnSpMkLst>
            <pc:docMk/>
            <pc:sldMk cId="592109124" sldId="359"/>
            <ac:cxnSpMk id="6" creationId="{C37DDD18-ADF7-42BF-A01A-302E91281068}"/>
          </ac:cxnSpMkLst>
        </pc:cxnChg>
        <pc:cxnChg chg="add del mod">
          <ac:chgData name="Lopez-Perez, David (Nokia - IE/Dublin)" userId="3db4472c-dd38-433b-9153-cfe8852f8cce" providerId="ADAL" clId="{FEC62580-F048-40D3-8E23-4E1A82604A0F}" dt="2019-07-09T17:26:47.858" v="5851" actId="478"/>
          <ac:cxnSpMkLst>
            <pc:docMk/>
            <pc:sldMk cId="592109124" sldId="359"/>
            <ac:cxnSpMk id="8" creationId="{96450513-284B-41DD-91AD-CEFA6B4F2DEE}"/>
          </ac:cxnSpMkLst>
        </pc:cxnChg>
        <pc:cxnChg chg="add del mod">
          <ac:chgData name="Lopez-Perez, David (Nokia - IE/Dublin)" userId="3db4472c-dd38-433b-9153-cfe8852f8cce" providerId="ADAL" clId="{FEC62580-F048-40D3-8E23-4E1A82604A0F}" dt="2019-07-09T16:16:42.519" v="3928" actId="478"/>
          <ac:cxnSpMkLst>
            <pc:docMk/>
            <pc:sldMk cId="592109124" sldId="359"/>
            <ac:cxnSpMk id="17" creationId="{23BC6AD0-AE8F-4D2E-AA46-6AC95EA9C741}"/>
          </ac:cxnSpMkLst>
        </pc:cxnChg>
        <pc:cxnChg chg="add del mod">
          <ac:chgData name="Lopez-Perez, David (Nokia - IE/Dublin)" userId="3db4472c-dd38-433b-9153-cfe8852f8cce" providerId="ADAL" clId="{FEC62580-F048-40D3-8E23-4E1A82604A0F}" dt="2019-07-09T17:26:46.766" v="5850" actId="478"/>
          <ac:cxnSpMkLst>
            <pc:docMk/>
            <pc:sldMk cId="592109124" sldId="359"/>
            <ac:cxnSpMk id="96" creationId="{9124085D-A364-4C2E-87B6-3E66E5412403}"/>
          </ac:cxnSpMkLst>
        </pc:cxnChg>
        <pc:cxnChg chg="add mod">
          <ac:chgData name="Lopez-Perez, David (Nokia - IE/Dublin)" userId="3db4472c-dd38-433b-9153-cfe8852f8cce" providerId="ADAL" clId="{FEC62580-F048-40D3-8E23-4E1A82604A0F}" dt="2019-07-09T17:30:53.752" v="6060" actId="1036"/>
          <ac:cxnSpMkLst>
            <pc:docMk/>
            <pc:sldMk cId="592109124" sldId="359"/>
            <ac:cxnSpMk id="99" creationId="{8704CEF7-82B9-40B3-A98D-1EB8AF14E3C5}"/>
          </ac:cxnSpMkLst>
        </pc:cxnChg>
        <pc:cxnChg chg="add mod">
          <ac:chgData name="Lopez-Perez, David (Nokia - IE/Dublin)" userId="3db4472c-dd38-433b-9153-cfe8852f8cce" providerId="ADAL" clId="{FEC62580-F048-40D3-8E23-4E1A82604A0F}" dt="2019-07-09T17:30:53.752" v="6060" actId="1036"/>
          <ac:cxnSpMkLst>
            <pc:docMk/>
            <pc:sldMk cId="592109124" sldId="359"/>
            <ac:cxnSpMk id="100" creationId="{23E94E50-FEFD-4983-A2CB-4C33946ECE44}"/>
          </ac:cxnSpMkLst>
        </pc:cxnChg>
        <pc:cxnChg chg="add mod">
          <ac:chgData name="Lopez-Perez, David (Nokia - IE/Dublin)" userId="3db4472c-dd38-433b-9153-cfe8852f8cce" providerId="ADAL" clId="{FEC62580-F048-40D3-8E23-4E1A82604A0F}" dt="2019-07-09T17:31:04.118" v="6084" actId="1036"/>
          <ac:cxnSpMkLst>
            <pc:docMk/>
            <pc:sldMk cId="592109124" sldId="359"/>
            <ac:cxnSpMk id="131" creationId="{3FE0E866-5639-4FD7-B44D-D41A8F024F40}"/>
          </ac:cxnSpMkLst>
        </pc:cxnChg>
        <pc:cxnChg chg="add mod">
          <ac:chgData name="Lopez-Perez, David (Nokia - IE/Dublin)" userId="3db4472c-dd38-433b-9153-cfe8852f8cce" providerId="ADAL" clId="{FEC62580-F048-40D3-8E23-4E1A82604A0F}" dt="2019-07-09T17:31:04.118" v="6084" actId="1036"/>
          <ac:cxnSpMkLst>
            <pc:docMk/>
            <pc:sldMk cId="592109124" sldId="359"/>
            <ac:cxnSpMk id="132" creationId="{B0A0A805-7304-4715-8D65-7A77DB04BF93}"/>
          </ac:cxnSpMkLst>
        </pc:cxnChg>
      </pc:sldChg>
      <pc:sldChg chg="addSp delSp modSp add">
        <pc:chgData name="Lopez-Perez, David (Nokia - IE/Dublin)" userId="3db4472c-dd38-433b-9153-cfe8852f8cce" providerId="ADAL" clId="{FEC62580-F048-40D3-8E23-4E1A82604A0F}" dt="2019-07-09T18:23:16.258" v="6243" actId="207"/>
        <pc:sldMkLst>
          <pc:docMk/>
          <pc:sldMk cId="2159939886" sldId="360"/>
        </pc:sldMkLst>
        <pc:spChg chg="mod">
          <ac:chgData name="Lopez-Perez, David (Nokia - IE/Dublin)" userId="3db4472c-dd38-433b-9153-cfe8852f8cce" providerId="ADAL" clId="{FEC62580-F048-40D3-8E23-4E1A82604A0F}" dt="2019-07-09T18:23:16.258" v="6243" actId="207"/>
          <ac:spMkLst>
            <pc:docMk/>
            <pc:sldMk cId="2159939886" sldId="360"/>
            <ac:spMk id="2" creationId="{F62998E2-75EE-1040-89B3-3681B7FB2069}"/>
          </ac:spMkLst>
        </pc:spChg>
        <pc:spChg chg="mod">
          <ac:chgData name="Lopez-Perez, David (Nokia - IE/Dublin)" userId="3db4472c-dd38-433b-9153-cfe8852f8cce" providerId="ADAL" clId="{FEC62580-F048-40D3-8E23-4E1A82604A0F}" dt="2019-07-09T17:23:32.199" v="5826"/>
          <ac:spMkLst>
            <pc:docMk/>
            <pc:sldMk cId="2159939886" sldId="360"/>
            <ac:spMk id="5" creationId="{BF77251A-D6C7-3E43-B643-B335EB817906}"/>
          </ac:spMkLst>
        </pc:spChg>
        <pc:spChg chg="add mod">
          <ac:chgData name="Lopez-Perez, David (Nokia - IE/Dublin)" userId="3db4472c-dd38-433b-9153-cfe8852f8cce" providerId="ADAL" clId="{FEC62580-F048-40D3-8E23-4E1A82604A0F}" dt="2019-07-09T17:39:28.471" v="6172" actId="14100"/>
          <ac:spMkLst>
            <pc:docMk/>
            <pc:sldMk cId="2159939886" sldId="360"/>
            <ac:spMk id="7" creationId="{EDE91F36-57DD-4010-BFD9-10F163CC394E}"/>
          </ac:spMkLst>
        </pc:spChg>
        <pc:spChg chg="add del mod">
          <ac:chgData name="Lopez-Perez, David (Nokia - IE/Dublin)" userId="3db4472c-dd38-433b-9153-cfe8852f8cce" providerId="ADAL" clId="{FEC62580-F048-40D3-8E23-4E1A82604A0F}" dt="2019-07-08T14:49:05.441" v="620"/>
          <ac:spMkLst>
            <pc:docMk/>
            <pc:sldMk cId="2159939886" sldId="360"/>
            <ac:spMk id="12" creationId="{2D67DABE-D41B-4F9F-992F-39B868C662AD}"/>
          </ac:spMkLst>
        </pc:spChg>
        <pc:spChg chg="del">
          <ac:chgData name="Lopez-Perez, David (Nokia - IE/Dublin)" userId="3db4472c-dd38-433b-9153-cfe8852f8cce" providerId="ADAL" clId="{FEC62580-F048-40D3-8E23-4E1A82604A0F}" dt="2019-07-08T13:32:16.539" v="573"/>
          <ac:spMkLst>
            <pc:docMk/>
            <pc:sldMk cId="2159939886" sldId="360"/>
            <ac:spMk id="14" creationId="{BC58EE3D-7C0C-4C8B-B204-90E1604452EA}"/>
          </ac:spMkLst>
        </pc:spChg>
        <pc:spChg chg="add del mod">
          <ac:chgData name="Lopez-Perez, David (Nokia - IE/Dublin)" userId="3db4472c-dd38-433b-9153-cfe8852f8cce" providerId="ADAL" clId="{FEC62580-F048-40D3-8E23-4E1A82604A0F}" dt="2019-07-08T14:50:10.423" v="625"/>
          <ac:spMkLst>
            <pc:docMk/>
            <pc:sldMk cId="2159939886" sldId="360"/>
            <ac:spMk id="17" creationId="{908CF470-D621-42D1-A9AA-99FB9DF063F4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7:38:23.059" v="6150"/>
          <ac:spMkLst>
            <pc:docMk/>
            <pc:sldMk cId="2159939886" sldId="360"/>
            <ac:spMk id="22" creationId="{F84BAA34-C4C3-4890-8B7C-385AB89D529F}"/>
          </ac:spMkLst>
        </pc:spChg>
        <pc:graphicFrameChg chg="add del mod">
          <ac:chgData name="Lopez-Perez, David (Nokia - IE/Dublin)" userId="3db4472c-dd38-433b-9153-cfe8852f8cce" providerId="ADAL" clId="{FEC62580-F048-40D3-8E23-4E1A82604A0F}" dt="2019-07-08T13:32:04.403" v="572"/>
          <ac:graphicFrameMkLst>
            <pc:docMk/>
            <pc:sldMk cId="2159939886" sldId="360"/>
            <ac:graphicFrameMk id="3" creationId="{0FF03892-5CDE-470A-9968-1BE4C2145D2C}"/>
          </ac:graphicFrameMkLst>
        </pc:graphicFrameChg>
        <pc:picChg chg="add del mod ord">
          <ac:chgData name="Lopez-Perez, David (Nokia - IE/Dublin)" userId="3db4472c-dd38-433b-9153-cfe8852f8cce" providerId="ADAL" clId="{FEC62580-F048-40D3-8E23-4E1A82604A0F}" dt="2019-07-09T17:38:42.841" v="6154"/>
          <ac:picMkLst>
            <pc:docMk/>
            <pc:sldMk cId="2159939886" sldId="360"/>
            <ac:picMk id="6" creationId="{12858C58-E213-491C-BCAC-4D7A1278A59D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8T13:56:47.568" v="611" actId="478"/>
          <ac:picMkLst>
            <pc:docMk/>
            <pc:sldMk cId="2159939886" sldId="360"/>
            <ac:picMk id="7" creationId="{1122ECBD-F2DA-4353-B425-9B027DC50F73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8T13:56:45.763" v="610"/>
          <ac:picMkLst>
            <pc:docMk/>
            <pc:sldMk cId="2159939886" sldId="360"/>
            <ac:picMk id="9" creationId="{EAADC44E-2F91-46F8-818B-874F2476B1A7}"/>
          </ac:picMkLst>
        </pc:picChg>
        <pc:picChg chg="add del">
          <ac:chgData name="Lopez-Perez, David (Nokia - IE/Dublin)" userId="3db4472c-dd38-433b-9153-cfe8852f8cce" providerId="ADAL" clId="{FEC62580-F048-40D3-8E23-4E1A82604A0F}" dt="2019-07-09T17:45:27.858" v="6180" actId="478"/>
          <ac:picMkLst>
            <pc:docMk/>
            <pc:sldMk cId="2159939886" sldId="360"/>
            <ac:picMk id="13" creationId="{A501C62B-22A4-4706-B2EC-908DF2A4A98B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7:45:26.185" v="6179"/>
          <ac:picMkLst>
            <pc:docMk/>
            <pc:sldMk cId="2159939886" sldId="360"/>
            <ac:picMk id="14" creationId="{DB325CE2-ACBC-4BAD-88C5-4669DA8932D8}"/>
          </ac:picMkLst>
        </pc:picChg>
        <pc:picChg chg="add del mod ord">
          <ac:chgData name="Lopez-Perez, David (Nokia - IE/Dublin)" userId="3db4472c-dd38-433b-9153-cfe8852f8cce" providerId="ADAL" clId="{FEC62580-F048-40D3-8E23-4E1A82604A0F}" dt="2019-07-08T14:49:32.814" v="623"/>
          <ac:picMkLst>
            <pc:docMk/>
            <pc:sldMk cId="2159939886" sldId="360"/>
            <ac:picMk id="15" creationId="{174CC50A-C1A3-4E0D-9DF0-C720A1C4CA17}"/>
          </ac:picMkLst>
        </pc:picChg>
        <pc:picChg chg="add">
          <ac:chgData name="Lopez-Perez, David (Nokia - IE/Dublin)" userId="3db4472c-dd38-433b-9153-cfe8852f8cce" providerId="ADAL" clId="{FEC62580-F048-40D3-8E23-4E1A82604A0F}" dt="2019-07-09T17:45:28.596" v="6181"/>
          <ac:picMkLst>
            <pc:docMk/>
            <pc:sldMk cId="2159939886" sldId="360"/>
            <ac:picMk id="15" creationId="{61595AA3-1B13-4902-A004-6C10426B325D}"/>
          </ac:picMkLst>
        </pc:picChg>
        <pc:picChg chg="add del">
          <ac:chgData name="Lopez-Perez, David (Nokia - IE/Dublin)" userId="3db4472c-dd38-433b-9153-cfe8852f8cce" providerId="ADAL" clId="{FEC62580-F048-40D3-8E23-4E1A82604A0F}" dt="2019-07-08T14:50:29.508" v="629" actId="478"/>
          <ac:picMkLst>
            <pc:docMk/>
            <pc:sldMk cId="2159939886" sldId="360"/>
            <ac:picMk id="16" creationId="{9BE6931A-F9F2-48AC-BAB7-4551BCC17140}"/>
          </ac:picMkLst>
        </pc:picChg>
        <pc:picChg chg="add del mod ord">
          <ac:chgData name="Lopez-Perez, David (Nokia - IE/Dublin)" userId="3db4472c-dd38-433b-9153-cfe8852f8cce" providerId="ADAL" clId="{FEC62580-F048-40D3-8E23-4E1A82604A0F}" dt="2019-07-08T14:50:23.989" v="628"/>
          <ac:picMkLst>
            <pc:docMk/>
            <pc:sldMk cId="2159939886" sldId="360"/>
            <ac:picMk id="19" creationId="{3E33779F-D6AC-4075-B043-D2DD743B9DCB}"/>
          </ac:picMkLst>
        </pc:picChg>
        <pc:picChg chg="add del">
          <ac:chgData name="Lopez-Perez, David (Nokia - IE/Dublin)" userId="3db4472c-dd38-433b-9153-cfe8852f8cce" providerId="ADAL" clId="{FEC62580-F048-40D3-8E23-4E1A82604A0F}" dt="2019-07-08T14:50:29.508" v="629" actId="478"/>
          <ac:picMkLst>
            <pc:docMk/>
            <pc:sldMk cId="2159939886" sldId="360"/>
            <ac:picMk id="20" creationId="{B9B8A8F0-321F-44A3-962E-AEB903DA0CE9}"/>
          </ac:picMkLst>
        </pc:picChg>
        <pc:picChg chg="add del">
          <ac:chgData name="Lopez-Perez, David (Nokia - IE/Dublin)" userId="3db4472c-dd38-433b-9153-cfe8852f8cce" providerId="ADAL" clId="{FEC62580-F048-40D3-8E23-4E1A82604A0F}" dt="2019-07-09T17:38:49.544" v="6155" actId="478"/>
          <ac:picMkLst>
            <pc:docMk/>
            <pc:sldMk cId="2159939886" sldId="360"/>
            <ac:picMk id="24" creationId="{B79730FF-B035-45C4-8483-9EA6EE67756C}"/>
          </ac:picMkLst>
        </pc:picChg>
      </pc:sldChg>
      <pc:sldChg chg="addSp delSp modSp add">
        <pc:chgData name="Lopez-Perez, David (Nokia - IE/Dublin)" userId="3db4472c-dd38-433b-9153-cfe8852f8cce" providerId="ADAL" clId="{FEC62580-F048-40D3-8E23-4E1A82604A0F}" dt="2019-07-09T18:23:22.701" v="6244" actId="207"/>
        <pc:sldMkLst>
          <pc:docMk/>
          <pc:sldMk cId="3279809886" sldId="362"/>
        </pc:sldMkLst>
        <pc:spChg chg="mod">
          <ac:chgData name="Lopez-Perez, David (Nokia - IE/Dublin)" userId="3db4472c-dd38-433b-9153-cfe8852f8cce" providerId="ADAL" clId="{FEC62580-F048-40D3-8E23-4E1A82604A0F}" dt="2019-07-09T18:23:22.701" v="6244" actId="207"/>
          <ac:spMkLst>
            <pc:docMk/>
            <pc:sldMk cId="3279809886" sldId="362"/>
            <ac:spMk id="2" creationId="{F62998E2-75EE-1040-89B3-3681B7FB2069}"/>
          </ac:spMkLst>
        </pc:spChg>
        <pc:spChg chg="mod">
          <ac:chgData name="Lopez-Perez, David (Nokia - IE/Dublin)" userId="3db4472c-dd38-433b-9153-cfe8852f8cce" providerId="ADAL" clId="{FEC62580-F048-40D3-8E23-4E1A82604A0F}" dt="2019-07-09T17:23:36.622" v="5827"/>
          <ac:spMkLst>
            <pc:docMk/>
            <pc:sldMk cId="3279809886" sldId="362"/>
            <ac:spMk id="5" creationId="{BF77251A-D6C7-3E43-B643-B335EB817906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7:48:05.935" v="6182" actId="478"/>
          <ac:spMkLst>
            <pc:docMk/>
            <pc:sldMk cId="3279809886" sldId="362"/>
            <ac:spMk id="7" creationId="{BA348F36-8312-4B67-8AA7-4F92144BCFEC}"/>
          </ac:spMkLst>
        </pc:spChg>
        <pc:spChg chg="add del mod">
          <ac:chgData name="Lopez-Perez, David (Nokia - IE/Dublin)" userId="3db4472c-dd38-433b-9153-cfe8852f8cce" providerId="ADAL" clId="{FEC62580-F048-40D3-8E23-4E1A82604A0F}" dt="2019-07-08T13:33:07.059" v="578"/>
          <ac:spMkLst>
            <pc:docMk/>
            <pc:sldMk cId="3279809886" sldId="362"/>
            <ac:spMk id="8" creationId="{B33614D8-E2AD-4C6B-A9DA-9DEB4BC911F7}"/>
          </ac:spMkLst>
        </pc:spChg>
        <pc:spChg chg="del">
          <ac:chgData name="Lopez-Perez, David (Nokia - IE/Dublin)" userId="3db4472c-dd38-433b-9153-cfe8852f8cce" providerId="ADAL" clId="{FEC62580-F048-40D3-8E23-4E1A82604A0F}" dt="2019-07-08T13:32:54.147" v="576"/>
          <ac:spMkLst>
            <pc:docMk/>
            <pc:sldMk cId="3279809886" sldId="362"/>
            <ac:spMk id="14" creationId="{BC58EE3D-7C0C-4C8B-B204-90E1604452EA}"/>
          </ac:spMkLst>
        </pc:spChg>
        <pc:spChg chg="add del mod">
          <ac:chgData name="Lopez-Perez, David (Nokia - IE/Dublin)" userId="3db4472c-dd38-433b-9153-cfe8852f8cce" providerId="ADAL" clId="{FEC62580-F048-40D3-8E23-4E1A82604A0F}" dt="2019-07-08T13:33:59.981" v="580"/>
          <ac:spMkLst>
            <pc:docMk/>
            <pc:sldMk cId="3279809886" sldId="362"/>
            <ac:spMk id="15" creationId="{6634D2F1-6595-4471-B040-BC91D4631CC6}"/>
          </ac:spMkLst>
        </pc:spChg>
        <pc:spChg chg="add">
          <ac:chgData name="Lopez-Perez, David (Nokia - IE/Dublin)" userId="3db4472c-dd38-433b-9153-cfe8852f8cce" providerId="ADAL" clId="{FEC62580-F048-40D3-8E23-4E1A82604A0F}" dt="2019-07-09T17:48:29.861" v="6188"/>
          <ac:spMkLst>
            <pc:docMk/>
            <pc:sldMk cId="3279809886" sldId="362"/>
            <ac:spMk id="16" creationId="{86A0D011-C2C2-42DD-BE8E-CC193F8766B4}"/>
          </ac:spMkLst>
        </pc:spChg>
        <pc:spChg chg="add del mod">
          <ac:chgData name="Lopez-Perez, David (Nokia - IE/Dublin)" userId="3db4472c-dd38-433b-9153-cfe8852f8cce" providerId="ADAL" clId="{FEC62580-F048-40D3-8E23-4E1A82604A0F}" dt="2019-07-08T13:57:04.983" v="613"/>
          <ac:spMkLst>
            <pc:docMk/>
            <pc:sldMk cId="3279809886" sldId="362"/>
            <ac:spMk id="18" creationId="{C7995ED9-12D2-4CBA-B341-1713FF11A31A}"/>
          </ac:spMkLst>
        </pc:spChg>
        <pc:spChg chg="add del mod">
          <ac:chgData name="Lopez-Perez, David (Nokia - IE/Dublin)" userId="3db4472c-dd38-433b-9153-cfe8852f8cce" providerId="ADAL" clId="{FEC62580-F048-40D3-8E23-4E1A82604A0F}" dt="2019-07-08T14:51:00.991" v="631"/>
          <ac:spMkLst>
            <pc:docMk/>
            <pc:sldMk cId="3279809886" sldId="362"/>
            <ac:spMk id="23" creationId="{01C25014-971A-42C5-ACDE-4B834A753F61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7:45:12.200" v="6173"/>
          <ac:spMkLst>
            <pc:docMk/>
            <pc:sldMk cId="3279809886" sldId="362"/>
            <ac:spMk id="27" creationId="{14557560-DE41-42F9-B4BE-E3E9591F2CDC}"/>
          </ac:spMkLst>
        </pc:spChg>
        <pc:picChg chg="add del mod ord">
          <ac:chgData name="Lopez-Perez, David (Nokia - IE/Dublin)" userId="3db4472c-dd38-433b-9153-cfe8852f8cce" providerId="ADAL" clId="{FEC62580-F048-40D3-8E23-4E1A82604A0F}" dt="2019-07-09T17:45:18.263" v="6176"/>
          <ac:picMkLst>
            <pc:docMk/>
            <pc:sldMk cId="3279809886" sldId="362"/>
            <ac:picMk id="6" creationId="{12ABB1C2-98D9-4497-A7D4-35A60C7B228E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8T13:32:57.111" v="577" actId="478"/>
          <ac:picMkLst>
            <pc:docMk/>
            <pc:sldMk cId="3279809886" sldId="362"/>
            <ac:picMk id="6" creationId="{5D1ED963-E5C2-4125-A83F-D07C3A55EDA2}"/>
          </ac:picMkLst>
        </pc:picChg>
        <pc:picChg chg="add del">
          <ac:chgData name="Lopez-Perez, David (Nokia - IE/Dublin)" userId="3db4472c-dd38-433b-9153-cfe8852f8cce" providerId="ADAL" clId="{FEC62580-F048-40D3-8E23-4E1A82604A0F}" dt="2019-07-08T13:34:35.154" v="584" actId="478"/>
          <ac:picMkLst>
            <pc:docMk/>
            <pc:sldMk cId="3279809886" sldId="362"/>
            <ac:picMk id="9" creationId="{25F6FA40-1786-468B-A509-098A8DD12629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7:48:22.291" v="6185"/>
          <ac:picMkLst>
            <pc:docMk/>
            <pc:sldMk cId="3279809886" sldId="362"/>
            <ac:picMk id="9" creationId="{783DD347-D087-458A-A84E-5CE4D787EAF5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8T13:33:08.806" v="579" actId="478"/>
          <ac:picMkLst>
            <pc:docMk/>
            <pc:sldMk cId="3279809886" sldId="362"/>
            <ac:picMk id="12" creationId="{9FBC914D-CF5E-4FDC-8F53-18AF9274379A}"/>
          </ac:picMkLst>
        </pc:picChg>
        <pc:picChg chg="add">
          <ac:chgData name="Lopez-Perez, David (Nokia - IE/Dublin)" userId="3db4472c-dd38-433b-9153-cfe8852f8cce" providerId="ADAL" clId="{FEC62580-F048-40D3-8E23-4E1A82604A0F}" dt="2019-07-09T17:48:24.400" v="6187"/>
          <ac:picMkLst>
            <pc:docMk/>
            <pc:sldMk cId="3279809886" sldId="362"/>
            <ac:picMk id="15" creationId="{67BA662E-DDAA-4B5F-8954-C2E796B6B2D3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8T13:34:28.177" v="583"/>
          <ac:picMkLst>
            <pc:docMk/>
            <pc:sldMk cId="3279809886" sldId="362"/>
            <ac:picMk id="17" creationId="{03437449-613C-4F0B-82F4-CE4F2A527CA7}"/>
          </ac:picMkLst>
        </pc:picChg>
        <pc:picChg chg="add del mod ord">
          <ac:chgData name="Lopez-Perez, David (Nokia - IE/Dublin)" userId="3db4472c-dd38-433b-9153-cfe8852f8cce" providerId="ADAL" clId="{FEC62580-F048-40D3-8E23-4E1A82604A0F}" dt="2019-07-08T13:57:22.199" v="617"/>
          <ac:picMkLst>
            <pc:docMk/>
            <pc:sldMk cId="3279809886" sldId="362"/>
            <ac:picMk id="20" creationId="{9BFA76A3-D0BA-4CEF-AD93-1BEC82E5A10E}"/>
          </ac:picMkLst>
        </pc:picChg>
        <pc:picChg chg="add del">
          <ac:chgData name="Lopez-Perez, David (Nokia - IE/Dublin)" userId="3db4472c-dd38-433b-9153-cfe8852f8cce" providerId="ADAL" clId="{FEC62580-F048-40D3-8E23-4E1A82604A0F}" dt="2019-07-08T13:57:27.859" v="618" actId="478"/>
          <ac:picMkLst>
            <pc:docMk/>
            <pc:sldMk cId="3279809886" sldId="362"/>
            <ac:picMk id="22" creationId="{C70369BE-4897-4431-A1FE-D0DFEE974F4C}"/>
          </ac:picMkLst>
        </pc:picChg>
        <pc:picChg chg="add del">
          <ac:chgData name="Lopez-Perez, David (Nokia - IE/Dublin)" userId="3db4472c-dd38-433b-9153-cfe8852f8cce" providerId="ADAL" clId="{FEC62580-F048-40D3-8E23-4E1A82604A0F}" dt="2019-07-08T14:51:32.951" v="635" actId="478"/>
          <ac:picMkLst>
            <pc:docMk/>
            <pc:sldMk cId="3279809886" sldId="362"/>
            <ac:picMk id="25" creationId="{F99FD4BA-ABAF-4B52-93B0-2B2BB7E67424}"/>
          </ac:picMkLst>
        </pc:picChg>
        <pc:picChg chg="add del mod ord">
          <ac:chgData name="Lopez-Perez, David (Nokia - IE/Dublin)" userId="3db4472c-dd38-433b-9153-cfe8852f8cce" providerId="ADAL" clId="{FEC62580-F048-40D3-8E23-4E1A82604A0F}" dt="2019-07-08T14:51:29.222" v="634"/>
          <ac:picMkLst>
            <pc:docMk/>
            <pc:sldMk cId="3279809886" sldId="362"/>
            <ac:picMk id="26" creationId="{0FED7378-8927-43C7-B80D-071EF74C6789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7:48:23.603" v="6186" actId="478"/>
          <ac:picMkLst>
            <pc:docMk/>
            <pc:sldMk cId="3279809886" sldId="362"/>
            <ac:picMk id="29" creationId="{4023902F-AEEB-4FAF-810A-AB0D2C3B6B5F}"/>
          </ac:picMkLst>
        </pc:picChg>
      </pc:sldChg>
      <pc:sldChg chg="addSp modSp add">
        <pc:chgData name="Lopez-Perez, David (Nokia - IE/Dublin)" userId="3db4472c-dd38-433b-9153-cfe8852f8cce" providerId="ADAL" clId="{FEC62580-F048-40D3-8E23-4E1A82604A0F}" dt="2019-07-09T17:25:05.586" v="5832"/>
        <pc:sldMkLst>
          <pc:docMk/>
          <pc:sldMk cId="1618811140" sldId="364"/>
        </pc:sldMkLst>
        <pc:spChg chg="add">
          <ac:chgData name="Lopez-Perez, David (Nokia - IE/Dublin)" userId="3db4472c-dd38-433b-9153-cfe8852f8cce" providerId="ADAL" clId="{FEC62580-F048-40D3-8E23-4E1A82604A0F}" dt="2019-07-08T13:09:17.438" v="473"/>
          <ac:spMkLst>
            <pc:docMk/>
            <pc:sldMk cId="1618811140" sldId="364"/>
            <ac:spMk id="7" creationId="{7B8C219F-E3CC-4872-89B6-FF2E96FF1835}"/>
          </ac:spMkLst>
        </pc:spChg>
        <pc:spChg chg="mod">
          <ac:chgData name="Lopez-Perez, David (Nokia - IE/Dublin)" userId="3db4472c-dd38-433b-9153-cfe8852f8cce" providerId="ADAL" clId="{FEC62580-F048-40D3-8E23-4E1A82604A0F}" dt="2019-07-09T17:25:05.586" v="5832"/>
          <ac:spMkLst>
            <pc:docMk/>
            <pc:sldMk cId="1618811140" sldId="364"/>
            <ac:spMk id="9" creationId="{C0646FE5-EE4B-464D-8A98-6035D4E558DF}"/>
          </ac:spMkLst>
        </pc:spChg>
        <pc:spChg chg="mod">
          <ac:chgData name="Lopez-Perez, David (Nokia - IE/Dublin)" userId="3db4472c-dd38-433b-9153-cfe8852f8cce" providerId="ADAL" clId="{FEC62580-F048-40D3-8E23-4E1A82604A0F}" dt="2019-07-08T13:09:27.508" v="482" actId="20577"/>
          <ac:spMkLst>
            <pc:docMk/>
            <pc:sldMk cId="1618811140" sldId="364"/>
            <ac:spMk id="12" creationId="{BDD66223-B1F5-4AC8-9EB9-EA09F9CEB42E}"/>
          </ac:spMkLst>
        </pc:spChg>
      </pc:sldChg>
      <pc:sldChg chg="addSp modSp add">
        <pc:chgData name="Lopez-Perez, David (Nokia - IE/Dublin)" userId="3db4472c-dd38-433b-9153-cfe8852f8cce" providerId="ADAL" clId="{FEC62580-F048-40D3-8E23-4E1A82604A0F}" dt="2019-07-09T17:23:51.660" v="5830"/>
        <pc:sldMkLst>
          <pc:docMk/>
          <pc:sldMk cId="4260733080" sldId="365"/>
        </pc:sldMkLst>
        <pc:spChg chg="mod">
          <ac:chgData name="Lopez-Perez, David (Nokia - IE/Dublin)" userId="3db4472c-dd38-433b-9153-cfe8852f8cce" providerId="ADAL" clId="{FEC62580-F048-40D3-8E23-4E1A82604A0F}" dt="2019-07-09T17:23:51.660" v="5830"/>
          <ac:spMkLst>
            <pc:docMk/>
            <pc:sldMk cId="4260733080" sldId="365"/>
            <ac:spMk id="5" creationId="{00000000-0000-0000-0000-000000000000}"/>
          </ac:spMkLst>
        </pc:spChg>
        <pc:spChg chg="mod">
          <ac:chgData name="Lopez-Perez, David (Nokia - IE/Dublin)" userId="3db4472c-dd38-433b-9153-cfe8852f8cce" providerId="ADAL" clId="{FEC62580-F048-40D3-8E23-4E1A82604A0F}" dt="2019-07-08T13:09:23.209" v="478" actId="20577"/>
          <ac:spMkLst>
            <pc:docMk/>
            <pc:sldMk cId="4260733080" sldId="365"/>
            <ac:spMk id="7" creationId="{806D52E4-1777-447A-A6AB-88970D8CC2BF}"/>
          </ac:spMkLst>
        </pc:spChg>
        <pc:spChg chg="add">
          <ac:chgData name="Lopez-Perez, David (Nokia - IE/Dublin)" userId="3db4472c-dd38-433b-9153-cfe8852f8cce" providerId="ADAL" clId="{FEC62580-F048-40D3-8E23-4E1A82604A0F}" dt="2019-07-08T13:09:19.350" v="474"/>
          <ac:spMkLst>
            <pc:docMk/>
            <pc:sldMk cId="4260733080" sldId="365"/>
            <ac:spMk id="8" creationId="{C4D57908-E6B8-4AD8-B565-204274DABE80}"/>
          </ac:spMkLst>
        </pc:spChg>
      </pc:sldChg>
      <pc:sldChg chg="addSp delSp modSp add">
        <pc:chgData name="Lopez-Perez, David (Nokia - IE/Dublin)" userId="3db4472c-dd38-433b-9153-cfe8852f8cce" providerId="ADAL" clId="{FEC62580-F048-40D3-8E23-4E1A82604A0F}" dt="2019-07-09T18:23:04.856" v="6242"/>
        <pc:sldMkLst>
          <pc:docMk/>
          <pc:sldMk cId="1197210234" sldId="366"/>
        </pc:sldMkLst>
        <pc:spChg chg="mod">
          <ac:chgData name="Lopez-Perez, David (Nokia - IE/Dublin)" userId="3db4472c-dd38-433b-9153-cfe8852f8cce" providerId="ADAL" clId="{FEC62580-F048-40D3-8E23-4E1A82604A0F}" dt="2019-07-08T13:10:46.442" v="570" actId="313"/>
          <ac:spMkLst>
            <pc:docMk/>
            <pc:sldMk cId="1197210234" sldId="366"/>
            <ac:spMk id="2" creationId="{F62998E2-75EE-1040-89B3-3681B7FB2069}"/>
          </ac:spMkLst>
        </pc:spChg>
        <pc:spChg chg="mod">
          <ac:chgData name="Lopez-Perez, David (Nokia - IE/Dublin)" userId="3db4472c-dd38-433b-9153-cfe8852f8cce" providerId="ADAL" clId="{FEC62580-F048-40D3-8E23-4E1A82604A0F}" dt="2019-07-09T17:23:46.503" v="5829"/>
          <ac:spMkLst>
            <pc:docMk/>
            <pc:sldMk cId="1197210234" sldId="366"/>
            <ac:spMk id="5" creationId="{BF77251A-D6C7-3E43-B643-B335EB817906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8:22:37.937" v="6235"/>
          <ac:spMkLst>
            <pc:docMk/>
            <pc:sldMk cId="1197210234" sldId="366"/>
            <ac:spMk id="7" creationId="{9EB09A84-A728-4E25-833F-271C201CD0D8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8:22:55.216" v="6239" actId="478"/>
          <ac:spMkLst>
            <pc:docMk/>
            <pc:sldMk cId="1197210234" sldId="366"/>
            <ac:spMk id="8" creationId="{B4EA36C5-F6CD-4CA1-BBA7-2AEC86900DC4}"/>
          </ac:spMkLst>
        </pc:spChg>
        <pc:spChg chg="del">
          <ac:chgData name="Lopez-Perez, David (Nokia - IE/Dublin)" userId="3db4472c-dd38-433b-9153-cfe8852f8cce" providerId="ADAL" clId="{FEC62580-F048-40D3-8E23-4E1A82604A0F}" dt="2019-07-08T15:33:16.807" v="729"/>
          <ac:spMkLst>
            <pc:docMk/>
            <pc:sldMk cId="1197210234" sldId="366"/>
            <ac:spMk id="14" creationId="{BC58EE3D-7C0C-4C8B-B204-90E1604452EA}"/>
          </ac:spMkLst>
        </pc:spChg>
        <pc:spChg chg="add">
          <ac:chgData name="Lopez-Perez, David (Nokia - IE/Dublin)" userId="3db4472c-dd38-433b-9153-cfe8852f8cce" providerId="ADAL" clId="{FEC62580-F048-40D3-8E23-4E1A82604A0F}" dt="2019-07-09T18:23:04.856" v="6242"/>
          <ac:spMkLst>
            <pc:docMk/>
            <pc:sldMk cId="1197210234" sldId="366"/>
            <ac:spMk id="15" creationId="{3F185D2F-7D94-4003-8BD1-EE60B59737EA}"/>
          </ac:spMkLst>
        </pc:spChg>
        <pc:picChg chg="add del mod ord">
          <ac:chgData name="Lopez-Perez, David (Nokia - IE/Dublin)" userId="3db4472c-dd38-433b-9153-cfe8852f8cce" providerId="ADAL" clId="{FEC62580-F048-40D3-8E23-4E1A82604A0F}" dt="2019-07-09T18:22:48.936" v="6238"/>
          <ac:picMkLst>
            <pc:docMk/>
            <pc:sldMk cId="1197210234" sldId="366"/>
            <ac:picMk id="6" creationId="{0AF7248E-7548-4076-A97C-8E1DB218E1B1}"/>
          </ac:picMkLst>
        </pc:picChg>
        <pc:picChg chg="add del mod ord">
          <ac:chgData name="Lopez-Perez, David (Nokia - IE/Dublin)" userId="3db4472c-dd38-433b-9153-cfe8852f8cce" providerId="ADAL" clId="{FEC62580-F048-40D3-8E23-4E1A82604A0F}" dt="2019-07-08T15:33:33.085" v="732"/>
          <ac:picMkLst>
            <pc:docMk/>
            <pc:sldMk cId="1197210234" sldId="366"/>
            <ac:picMk id="6" creationId="{D015C5A0-24F8-4977-8E2F-8928A6254700}"/>
          </ac:picMkLst>
        </pc:picChg>
        <pc:picChg chg="add del">
          <ac:chgData name="Lopez-Perez, David (Nokia - IE/Dublin)" userId="3db4472c-dd38-433b-9153-cfe8852f8cce" providerId="ADAL" clId="{FEC62580-F048-40D3-8E23-4E1A82604A0F}" dt="2019-07-08T15:33:37.550" v="733" actId="478"/>
          <ac:picMkLst>
            <pc:docMk/>
            <pc:sldMk cId="1197210234" sldId="366"/>
            <ac:picMk id="9" creationId="{3D4FC8CD-795C-4BA5-ADD5-66EA25CC7C33}"/>
          </ac:picMkLst>
        </pc:picChg>
        <pc:picChg chg="add del">
          <ac:chgData name="Lopez-Perez, David (Nokia - IE/Dublin)" userId="3db4472c-dd38-433b-9153-cfe8852f8cce" providerId="ADAL" clId="{FEC62580-F048-40D3-8E23-4E1A82604A0F}" dt="2019-07-09T18:22:56.730" v="6240" actId="478"/>
          <ac:picMkLst>
            <pc:docMk/>
            <pc:sldMk cId="1197210234" sldId="366"/>
            <ac:picMk id="13" creationId="{ED9DD81D-7770-4AD8-AE8E-84830D5B57F0}"/>
          </ac:picMkLst>
        </pc:picChg>
        <pc:picChg chg="add">
          <ac:chgData name="Lopez-Perez, David (Nokia - IE/Dublin)" userId="3db4472c-dd38-433b-9153-cfe8852f8cce" providerId="ADAL" clId="{FEC62580-F048-40D3-8E23-4E1A82604A0F}" dt="2019-07-09T18:22:57.214" v="6241"/>
          <ac:picMkLst>
            <pc:docMk/>
            <pc:sldMk cId="1197210234" sldId="366"/>
            <ac:picMk id="14" creationId="{A432ED1A-82C6-42B9-838E-A56E26B279F8}"/>
          </ac:picMkLst>
        </pc:picChg>
      </pc:sldChg>
      <pc:sldChg chg="modSp add">
        <pc:chgData name="Lopez-Perez, David (Nokia - IE/Dublin)" userId="3db4472c-dd38-433b-9153-cfe8852f8cce" providerId="ADAL" clId="{FEC62580-F048-40D3-8E23-4E1A82604A0F}" dt="2019-07-09T17:23:56.768" v="5831"/>
        <pc:sldMkLst>
          <pc:docMk/>
          <pc:sldMk cId="2649414111" sldId="367"/>
        </pc:sldMkLst>
        <pc:spChg chg="mod">
          <ac:chgData name="Lopez-Perez, David (Nokia - IE/Dublin)" userId="3db4472c-dd38-433b-9153-cfe8852f8cce" providerId="ADAL" clId="{FEC62580-F048-40D3-8E23-4E1A82604A0F}" dt="2019-07-09T17:23:56.768" v="5831"/>
          <ac:spMkLst>
            <pc:docMk/>
            <pc:sldMk cId="2649414111" sldId="367"/>
            <ac:spMk id="5" creationId="{00000000-0000-0000-0000-000000000000}"/>
          </ac:spMkLst>
        </pc:spChg>
      </pc:sldChg>
      <pc:sldChg chg="addSp delSp modSp add">
        <pc:chgData name="Lopez-Perez, David (Nokia - IE/Dublin)" userId="3db4472c-dd38-433b-9153-cfe8852f8cce" providerId="ADAL" clId="{FEC62580-F048-40D3-8E23-4E1A82604A0F}" dt="2019-07-09T18:13:01.460" v="6204" actId="1076"/>
        <pc:sldMkLst>
          <pc:docMk/>
          <pc:sldMk cId="3154251922" sldId="368"/>
        </pc:sldMkLst>
        <pc:spChg chg="mod">
          <ac:chgData name="Lopez-Perez, David (Nokia - IE/Dublin)" userId="3db4472c-dd38-433b-9153-cfe8852f8cce" providerId="ADAL" clId="{FEC62580-F048-40D3-8E23-4E1A82604A0F}" dt="2019-07-08T14:56:41.200" v="675" actId="20577"/>
          <ac:spMkLst>
            <pc:docMk/>
            <pc:sldMk cId="3154251922" sldId="368"/>
            <ac:spMk id="2" creationId="{F62998E2-75EE-1040-89B3-3681B7FB2069}"/>
          </ac:spMkLst>
        </pc:spChg>
        <pc:spChg chg="add del mod">
          <ac:chgData name="Lopez-Perez, David (Nokia - IE/Dublin)" userId="3db4472c-dd38-433b-9153-cfe8852f8cce" providerId="ADAL" clId="{FEC62580-F048-40D3-8E23-4E1A82604A0F}" dt="2019-07-09T18:12:44.992" v="6201"/>
          <ac:spMkLst>
            <pc:docMk/>
            <pc:sldMk cId="3154251922" sldId="368"/>
            <ac:spMk id="11" creationId="{7710F591-E851-42CD-9AAE-ABA2FA11E18D}"/>
          </ac:spMkLst>
        </pc:spChg>
        <pc:spChg chg="del">
          <ac:chgData name="Lopez-Perez, David (Nokia - IE/Dublin)" userId="3db4472c-dd38-433b-9153-cfe8852f8cce" providerId="ADAL" clId="{FEC62580-F048-40D3-8E23-4E1A82604A0F}" dt="2019-07-08T15:00:16.369" v="695" actId="478"/>
          <ac:spMkLst>
            <pc:docMk/>
            <pc:sldMk cId="3154251922" sldId="368"/>
            <ac:spMk id="11" creationId="{8DE09E40-A3D2-48AA-9C5E-00DB3BAC2155}"/>
          </ac:spMkLst>
        </pc:spChg>
        <pc:spChg chg="del">
          <ac:chgData name="Lopez-Perez, David (Nokia - IE/Dublin)" userId="3db4472c-dd38-433b-9153-cfe8852f8cce" providerId="ADAL" clId="{FEC62580-F048-40D3-8E23-4E1A82604A0F}" dt="2019-07-08T14:59:51.250" v="676"/>
          <ac:spMkLst>
            <pc:docMk/>
            <pc:sldMk cId="3154251922" sldId="368"/>
            <ac:spMk id="14" creationId="{BC58EE3D-7C0C-4C8B-B204-90E1604452EA}"/>
          </ac:spMkLst>
        </pc:spChg>
        <pc:spChg chg="del">
          <ac:chgData name="Lopez-Perez, David (Nokia - IE/Dublin)" userId="3db4472c-dd38-433b-9153-cfe8852f8cce" providerId="ADAL" clId="{FEC62580-F048-40D3-8E23-4E1A82604A0F}" dt="2019-07-08T15:00:14.809" v="694" actId="478"/>
          <ac:spMkLst>
            <pc:docMk/>
            <pc:sldMk cId="3154251922" sldId="368"/>
            <ac:spMk id="41" creationId="{739042E6-8CCA-4525-8D58-C3293F0C87AA}"/>
          </ac:spMkLst>
        </pc:spChg>
        <pc:picChg chg="add del mod ord">
          <ac:chgData name="Lopez-Perez, David (Nokia - IE/Dublin)" userId="3db4472c-dd38-433b-9153-cfe8852f8cce" providerId="ADAL" clId="{FEC62580-F048-40D3-8E23-4E1A82604A0F}" dt="2019-07-09T18:12:40.491" v="6200" actId="478"/>
          <ac:picMkLst>
            <pc:docMk/>
            <pc:sldMk cId="3154251922" sldId="368"/>
            <ac:picMk id="6" creationId="{E8E9524F-A874-4A13-8C7E-15EDC8BC30B2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8:09:20.258" v="6194" actId="478"/>
          <ac:picMkLst>
            <pc:docMk/>
            <pc:sldMk cId="3154251922" sldId="368"/>
            <ac:picMk id="7" creationId="{80398CB9-11D2-4656-A0A1-B31CB5E832E9}"/>
          </ac:picMkLst>
        </pc:picChg>
        <pc:picChg chg="add del mod">
          <ac:chgData name="Lopez-Perez, David (Nokia - IE/Dublin)" userId="3db4472c-dd38-433b-9153-cfe8852f8cce" providerId="ADAL" clId="{FEC62580-F048-40D3-8E23-4E1A82604A0F}" dt="2019-07-09T18:12:38.774" v="6199" actId="478"/>
          <ac:picMkLst>
            <pc:docMk/>
            <pc:sldMk cId="3154251922" sldId="368"/>
            <ac:picMk id="9" creationId="{BD31F16F-11AC-40DD-96D6-84A9CBCC1A67}"/>
          </ac:picMkLst>
        </pc:picChg>
        <pc:picChg chg="add mod">
          <ac:chgData name="Lopez-Perez, David (Nokia - IE/Dublin)" userId="3db4472c-dd38-433b-9153-cfe8852f8cce" providerId="ADAL" clId="{FEC62580-F048-40D3-8E23-4E1A82604A0F}" dt="2019-07-09T18:13:01.460" v="6204" actId="1076"/>
          <ac:picMkLst>
            <pc:docMk/>
            <pc:sldMk cId="3154251922" sldId="368"/>
            <ac:picMk id="13" creationId="{C1B66C37-92DB-4D49-B654-15DB65B1D23F}"/>
          </ac:picMkLst>
        </pc:picChg>
      </pc:sldChg>
      <pc:sldChg chg="addSp delSp modSp add">
        <pc:chgData name="Lopez-Perez, David (Nokia - IE/Dublin)" userId="3db4472c-dd38-433b-9153-cfe8852f8cce" providerId="ADAL" clId="{FEC62580-F048-40D3-8E23-4E1A82604A0F}" dt="2019-07-09T18:15:23.073" v="6234"/>
        <pc:sldMkLst>
          <pc:docMk/>
          <pc:sldMk cId="2666230217" sldId="369"/>
        </pc:sldMkLst>
        <pc:spChg chg="mod">
          <ac:chgData name="Lopez-Perez, David (Nokia - IE/Dublin)" userId="3db4472c-dd38-433b-9153-cfe8852f8cce" providerId="ADAL" clId="{FEC62580-F048-40D3-8E23-4E1A82604A0F}" dt="2019-07-08T15:00:32.675" v="704" actId="20577"/>
          <ac:spMkLst>
            <pc:docMk/>
            <pc:sldMk cId="2666230217" sldId="369"/>
            <ac:spMk id="2" creationId="{F62998E2-75EE-1040-89B3-3681B7FB2069}"/>
          </ac:spMkLst>
        </pc:spChg>
        <pc:spChg chg="add del mod">
          <ac:chgData name="Lopez-Perez, David (Nokia - IE/Dublin)" userId="3db4472c-dd38-433b-9153-cfe8852f8cce" providerId="ADAL" clId="{FEC62580-F048-40D3-8E23-4E1A82604A0F}" dt="2019-07-08T15:01:47.864" v="715" actId="478"/>
          <ac:spMkLst>
            <pc:docMk/>
            <pc:sldMk cId="2666230217" sldId="369"/>
            <ac:spMk id="9" creationId="{9F945DBB-095B-43E9-8D2D-B2F51C21701E}"/>
          </ac:spMkLst>
        </pc:spChg>
        <pc:spChg chg="add mod">
          <ac:chgData name="Lopez-Perez, David (Nokia - IE/Dublin)" userId="3db4472c-dd38-433b-9153-cfe8852f8cce" providerId="ADAL" clId="{FEC62580-F048-40D3-8E23-4E1A82604A0F}" dt="2019-07-09T18:15:22.507" v="6233" actId="478"/>
          <ac:spMkLst>
            <pc:docMk/>
            <pc:sldMk cId="2666230217" sldId="369"/>
            <ac:spMk id="10" creationId="{1FBD45A5-78AC-408F-B1DF-BF01B44FA699}"/>
          </ac:spMkLst>
        </pc:spChg>
        <pc:picChg chg="add del mod">
          <ac:chgData name="Lopez-Perez, David (Nokia - IE/Dublin)" userId="3db4472c-dd38-433b-9153-cfe8852f8cce" providerId="ADAL" clId="{FEC62580-F048-40D3-8E23-4E1A82604A0F}" dt="2019-07-09T18:15:21.163" v="6232"/>
          <ac:picMkLst>
            <pc:docMk/>
            <pc:sldMk cId="2666230217" sldId="369"/>
            <ac:picMk id="6" creationId="{C502DD41-EEE9-494C-8939-D0B97DB75A5A}"/>
          </ac:picMkLst>
        </pc:picChg>
        <pc:picChg chg="del">
          <ac:chgData name="Lopez-Perez, David (Nokia - IE/Dublin)" userId="3db4472c-dd38-433b-9153-cfe8852f8cce" providerId="ADAL" clId="{FEC62580-F048-40D3-8E23-4E1A82604A0F}" dt="2019-07-08T15:01:37.797" v="714" actId="478"/>
          <ac:picMkLst>
            <pc:docMk/>
            <pc:sldMk cId="2666230217" sldId="369"/>
            <ac:picMk id="6" creationId="{E8E9524F-A874-4A13-8C7E-15EDC8BC30B2}"/>
          </ac:picMkLst>
        </pc:picChg>
        <pc:picChg chg="add del mod ord">
          <ac:chgData name="Lopez-Perez, David (Nokia - IE/Dublin)" userId="3db4472c-dd38-433b-9153-cfe8852f8cce" providerId="ADAL" clId="{FEC62580-F048-40D3-8E23-4E1A82604A0F}" dt="2019-07-09T18:13:06.774" v="6205" actId="478"/>
          <ac:picMkLst>
            <pc:docMk/>
            <pc:sldMk cId="2666230217" sldId="369"/>
            <ac:picMk id="7" creationId="{D04D10FF-562E-42D2-8B94-F58B7642ABE2}"/>
          </ac:picMkLst>
        </pc:picChg>
        <pc:picChg chg="add del">
          <ac:chgData name="Lopez-Perez, David (Nokia - IE/Dublin)" userId="3db4472c-dd38-433b-9153-cfe8852f8cce" providerId="ADAL" clId="{FEC62580-F048-40D3-8E23-4E1A82604A0F}" dt="2019-07-09T18:15:22.507" v="6233" actId="478"/>
          <ac:picMkLst>
            <pc:docMk/>
            <pc:sldMk cId="2666230217" sldId="369"/>
            <ac:picMk id="8" creationId="{548CB233-6B8F-40C7-844B-A723193F4908}"/>
          </ac:picMkLst>
        </pc:picChg>
        <pc:picChg chg="add">
          <ac:chgData name="Lopez-Perez, David (Nokia - IE/Dublin)" userId="3db4472c-dd38-433b-9153-cfe8852f8cce" providerId="ADAL" clId="{FEC62580-F048-40D3-8E23-4E1A82604A0F}" dt="2019-07-09T18:15:23.073" v="6234"/>
          <ac:picMkLst>
            <pc:docMk/>
            <pc:sldMk cId="2666230217" sldId="369"/>
            <ac:picMk id="12" creationId="{46900ED8-6799-49F7-9774-A4CBD0703B61}"/>
          </ac:picMkLst>
        </pc:picChg>
      </pc:sldChg>
      <pc:sldMasterChg chg="modSp">
        <pc:chgData name="Lopez-Perez, David (Nokia - IE/Dublin)" userId="3db4472c-dd38-433b-9153-cfe8852f8cce" providerId="ADAL" clId="{FEC62580-F048-40D3-8E23-4E1A82604A0F}" dt="2019-07-08T12:59:20.734" v="59" actId="20577"/>
        <pc:sldMasterMkLst>
          <pc:docMk/>
          <pc:sldMasterMk cId="0" sldId="2147483648"/>
        </pc:sldMasterMkLst>
        <pc:spChg chg="mod">
          <ac:chgData name="Lopez-Perez, David (Nokia - IE/Dublin)" userId="3db4472c-dd38-433b-9153-cfe8852f8cce" providerId="ADAL" clId="{FEC62580-F048-40D3-8E23-4E1A82604A0F}" dt="2019-07-08T12:59:15.720" v="5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Lopez-Perez, David (Nokia - IE/Dublin)" userId="3db4472c-dd38-433b-9153-cfe8852f8cce" providerId="ADAL" clId="{FEC62580-F048-40D3-8E23-4E1A82604A0F}" dt="2019-07-08T12:59:20.734" v="5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Garcia Rodriguez, Adrian (Nokia - IE/Dublin)" userId="07a3e826-7a73-46e2-8773-e0bef2c6a34e" providerId="ADAL" clId="{3CADA50E-7A62-464F-BD1B-140CAF630747}"/>
    <pc:docChg chg="undo redo custSel modSld">
      <pc:chgData name="Garcia Rodriguez, Adrian (Nokia - IE/Dublin)" userId="07a3e826-7a73-46e2-8773-e0bef2c6a34e" providerId="ADAL" clId="{3CADA50E-7A62-464F-BD1B-140CAF630747}" dt="2019-07-10T17:01:15.253" v="680"/>
      <pc:docMkLst>
        <pc:docMk/>
      </pc:docMkLst>
      <pc:sldChg chg="modSp">
        <pc:chgData name="Garcia Rodriguez, Adrian (Nokia - IE/Dublin)" userId="07a3e826-7a73-46e2-8773-e0bef2c6a34e" providerId="ADAL" clId="{3CADA50E-7A62-464F-BD1B-140CAF630747}" dt="2019-07-10T16:23:01.600" v="114" actId="20577"/>
        <pc:sldMkLst>
          <pc:docMk/>
          <pc:sldMk cId="4203811351" sldId="301"/>
        </pc:sldMkLst>
        <pc:spChg chg="mod">
          <ac:chgData name="Garcia Rodriguez, Adrian (Nokia - IE/Dublin)" userId="07a3e826-7a73-46e2-8773-e0bef2c6a34e" providerId="ADAL" clId="{3CADA50E-7A62-464F-BD1B-140CAF630747}" dt="2019-07-10T16:23:01.600" v="114" actId="20577"/>
          <ac:spMkLst>
            <pc:docMk/>
            <pc:sldMk cId="4203811351" sldId="301"/>
            <ac:spMk id="15" creationId="{100A44BF-E39A-4EBD-9005-21C413688134}"/>
          </ac:spMkLst>
        </pc:spChg>
        <pc:spChg chg="mod">
          <ac:chgData name="Garcia Rodriguez, Adrian (Nokia - IE/Dublin)" userId="07a3e826-7a73-46e2-8773-e0bef2c6a34e" providerId="ADAL" clId="{3CADA50E-7A62-464F-BD1B-140CAF630747}" dt="2019-07-10T16:20:55.818" v="26" actId="1076"/>
          <ac:spMkLst>
            <pc:docMk/>
            <pc:sldMk cId="4203811351" sldId="301"/>
            <ac:spMk id="16" creationId="{904897D5-50EC-4E30-B745-1A2C312D82A4}"/>
          </ac:spMkLst>
        </pc:spChg>
      </pc:sldChg>
      <pc:sldChg chg="modSp">
        <pc:chgData name="Garcia Rodriguez, Adrian (Nokia - IE/Dublin)" userId="07a3e826-7a73-46e2-8773-e0bef2c6a34e" providerId="ADAL" clId="{3CADA50E-7A62-464F-BD1B-140CAF630747}" dt="2019-07-10T16:33:42.384" v="255" actId="20577"/>
        <pc:sldMkLst>
          <pc:docMk/>
          <pc:sldMk cId="230931908" sldId="357"/>
        </pc:sldMkLst>
        <pc:spChg chg="mod">
          <ac:chgData name="Garcia Rodriguez, Adrian (Nokia - IE/Dublin)" userId="07a3e826-7a73-46e2-8773-e0bef2c6a34e" providerId="ADAL" clId="{3CADA50E-7A62-464F-BD1B-140CAF630747}" dt="2019-07-10T16:33:42.384" v="255" actId="20577"/>
          <ac:spMkLst>
            <pc:docMk/>
            <pc:sldMk cId="230931908" sldId="357"/>
            <ac:spMk id="9" creationId="{B35BFFA6-C387-4965-B90C-CD2123B402D7}"/>
          </ac:spMkLst>
        </pc:spChg>
        <pc:spChg chg="mod">
          <ac:chgData name="Garcia Rodriguez, Adrian (Nokia - IE/Dublin)" userId="07a3e826-7a73-46e2-8773-e0bef2c6a34e" providerId="ADAL" clId="{3CADA50E-7A62-464F-BD1B-140CAF630747}" dt="2019-07-10T16:30:45.278" v="196" actId="13926"/>
          <ac:spMkLst>
            <pc:docMk/>
            <pc:sldMk cId="230931908" sldId="357"/>
            <ac:spMk id="83" creationId="{4400536D-2F4D-48A5-BA60-AA05A5477D48}"/>
          </ac:spMkLst>
        </pc:spChg>
      </pc:sldChg>
      <pc:sldChg chg="modSp">
        <pc:chgData name="Garcia Rodriguez, Adrian (Nokia - IE/Dublin)" userId="07a3e826-7a73-46e2-8773-e0bef2c6a34e" providerId="ADAL" clId="{3CADA50E-7A62-464F-BD1B-140CAF630747}" dt="2019-07-10T16:34:47.624" v="265" actId="20577"/>
        <pc:sldMkLst>
          <pc:docMk/>
          <pc:sldMk cId="3602723673" sldId="358"/>
        </pc:sldMkLst>
        <pc:graphicFrameChg chg="modGraphic">
          <ac:chgData name="Garcia Rodriguez, Adrian (Nokia - IE/Dublin)" userId="07a3e826-7a73-46e2-8773-e0bef2c6a34e" providerId="ADAL" clId="{3CADA50E-7A62-464F-BD1B-140CAF630747}" dt="2019-07-10T16:34:47.624" v="265" actId="20577"/>
          <ac:graphicFrameMkLst>
            <pc:docMk/>
            <pc:sldMk cId="3602723673" sldId="358"/>
            <ac:graphicFrameMk id="7" creationId="{DAE2BAB4-D877-4D14-8FE1-0D003903EF9B}"/>
          </ac:graphicFrameMkLst>
        </pc:graphicFrameChg>
      </pc:sldChg>
      <pc:sldChg chg="modSp">
        <pc:chgData name="Garcia Rodriguez, Adrian (Nokia - IE/Dublin)" userId="07a3e826-7a73-46e2-8773-e0bef2c6a34e" providerId="ADAL" clId="{3CADA50E-7A62-464F-BD1B-140CAF630747}" dt="2019-07-10T16:36:15.207" v="275" actId="20577"/>
        <pc:sldMkLst>
          <pc:docMk/>
          <pc:sldMk cId="592109124" sldId="359"/>
        </pc:sldMkLst>
        <pc:spChg chg="mod">
          <ac:chgData name="Garcia Rodriguez, Adrian (Nokia - IE/Dublin)" userId="07a3e826-7a73-46e2-8773-e0bef2c6a34e" providerId="ADAL" clId="{3CADA50E-7A62-464F-BD1B-140CAF630747}" dt="2019-07-10T16:36:12.579" v="267" actId="20577"/>
          <ac:spMkLst>
            <pc:docMk/>
            <pc:sldMk cId="592109124" sldId="359"/>
            <ac:spMk id="2" creationId="{F62998E2-75EE-1040-89B3-3681B7FB2069}"/>
          </ac:spMkLst>
        </pc:spChg>
        <pc:spChg chg="mod">
          <ac:chgData name="Garcia Rodriguez, Adrian (Nokia - IE/Dublin)" userId="07a3e826-7a73-46e2-8773-e0bef2c6a34e" providerId="ADAL" clId="{3CADA50E-7A62-464F-BD1B-140CAF630747}" dt="2019-07-10T16:36:15.207" v="275" actId="20577"/>
          <ac:spMkLst>
            <pc:docMk/>
            <pc:sldMk cId="592109124" sldId="359"/>
            <ac:spMk id="126" creationId="{557CC5D1-0C16-41E2-B38B-5D32A01FE57A}"/>
          </ac:spMkLst>
        </pc:spChg>
      </pc:sldChg>
      <pc:sldChg chg="modSp">
        <pc:chgData name="Garcia Rodriguez, Adrian (Nokia - IE/Dublin)" userId="07a3e826-7a73-46e2-8773-e0bef2c6a34e" providerId="ADAL" clId="{3CADA50E-7A62-464F-BD1B-140CAF630747}" dt="2019-07-10T16:40:52.849" v="358" actId="20577"/>
        <pc:sldMkLst>
          <pc:docMk/>
          <pc:sldMk cId="2159939886" sldId="360"/>
        </pc:sldMkLst>
        <pc:spChg chg="mod">
          <ac:chgData name="Garcia Rodriguez, Adrian (Nokia - IE/Dublin)" userId="07a3e826-7a73-46e2-8773-e0bef2c6a34e" providerId="ADAL" clId="{3CADA50E-7A62-464F-BD1B-140CAF630747}" dt="2019-07-10T16:36:52.592" v="292" actId="20577"/>
          <ac:spMkLst>
            <pc:docMk/>
            <pc:sldMk cId="2159939886" sldId="360"/>
            <ac:spMk id="2" creationId="{F62998E2-75EE-1040-89B3-3681B7FB2069}"/>
          </ac:spMkLst>
        </pc:spChg>
        <pc:spChg chg="mod">
          <ac:chgData name="Garcia Rodriguez, Adrian (Nokia - IE/Dublin)" userId="07a3e826-7a73-46e2-8773-e0bef2c6a34e" providerId="ADAL" clId="{3CADA50E-7A62-464F-BD1B-140CAF630747}" dt="2019-07-10T16:40:52.849" v="358" actId="20577"/>
          <ac:spMkLst>
            <pc:docMk/>
            <pc:sldMk cId="2159939886" sldId="360"/>
            <ac:spMk id="7" creationId="{EDE91F36-57DD-4010-BFD9-10F163CC394E}"/>
          </ac:spMkLst>
        </pc:spChg>
      </pc:sldChg>
      <pc:sldChg chg="modSp">
        <pc:chgData name="Garcia Rodriguez, Adrian (Nokia - IE/Dublin)" userId="07a3e826-7a73-46e2-8773-e0bef2c6a34e" providerId="ADAL" clId="{3CADA50E-7A62-464F-BD1B-140CAF630747}" dt="2019-07-10T16:48:46.639" v="603" actId="20577"/>
        <pc:sldMkLst>
          <pc:docMk/>
          <pc:sldMk cId="3279809886" sldId="362"/>
        </pc:sldMkLst>
        <pc:spChg chg="mod">
          <ac:chgData name="Garcia Rodriguez, Adrian (Nokia - IE/Dublin)" userId="07a3e826-7a73-46e2-8773-e0bef2c6a34e" providerId="ADAL" clId="{3CADA50E-7A62-464F-BD1B-140CAF630747}" dt="2019-07-10T16:47:33.803" v="577" actId="20577"/>
          <ac:spMkLst>
            <pc:docMk/>
            <pc:sldMk cId="3279809886" sldId="362"/>
            <ac:spMk id="12" creationId="{E6585E03-A9D3-4277-B1C5-B77452124DBE}"/>
          </ac:spMkLst>
        </pc:spChg>
        <pc:spChg chg="mod">
          <ac:chgData name="Garcia Rodriguez, Adrian (Nokia - IE/Dublin)" userId="07a3e826-7a73-46e2-8773-e0bef2c6a34e" providerId="ADAL" clId="{3CADA50E-7A62-464F-BD1B-140CAF630747}" dt="2019-07-10T16:48:46.639" v="603" actId="20577"/>
          <ac:spMkLst>
            <pc:docMk/>
            <pc:sldMk cId="3279809886" sldId="362"/>
            <ac:spMk id="41" creationId="{739042E6-8CCA-4525-8D58-C3293F0C87AA}"/>
          </ac:spMkLst>
        </pc:spChg>
      </pc:sldChg>
      <pc:sldChg chg="modSp">
        <pc:chgData name="Garcia Rodriguez, Adrian (Nokia - IE/Dublin)" userId="07a3e826-7a73-46e2-8773-e0bef2c6a34e" providerId="ADAL" clId="{3CADA50E-7A62-464F-BD1B-140CAF630747}" dt="2019-07-10T16:59:53.100" v="673" actId="20577"/>
        <pc:sldMkLst>
          <pc:docMk/>
          <pc:sldMk cId="1618811140" sldId="364"/>
        </pc:sldMkLst>
        <pc:spChg chg="mod">
          <ac:chgData name="Garcia Rodriguez, Adrian (Nokia - IE/Dublin)" userId="07a3e826-7a73-46e2-8773-e0bef2c6a34e" providerId="ADAL" clId="{3CADA50E-7A62-464F-BD1B-140CAF630747}" dt="2019-07-10T16:59:53.100" v="673" actId="20577"/>
          <ac:spMkLst>
            <pc:docMk/>
            <pc:sldMk cId="1618811140" sldId="364"/>
            <ac:spMk id="11" creationId="{9192C27B-7BD7-4A1D-BFDE-41AA5FEF9F30}"/>
          </ac:spMkLst>
        </pc:spChg>
      </pc:sldChg>
      <pc:sldChg chg="modSp">
        <pc:chgData name="Garcia Rodriguez, Adrian (Nokia - IE/Dublin)" userId="07a3e826-7a73-46e2-8773-e0bef2c6a34e" providerId="ADAL" clId="{3CADA50E-7A62-464F-BD1B-140CAF630747}" dt="2019-07-10T17:00:44.967" v="676" actId="114"/>
        <pc:sldMkLst>
          <pc:docMk/>
          <pc:sldMk cId="4260733080" sldId="365"/>
        </pc:sldMkLst>
        <pc:spChg chg="mod">
          <ac:chgData name="Garcia Rodriguez, Adrian (Nokia - IE/Dublin)" userId="07a3e826-7a73-46e2-8773-e0bef2c6a34e" providerId="ADAL" clId="{3CADA50E-7A62-464F-BD1B-140CAF630747}" dt="2019-07-10T17:00:44.967" v="676" actId="114"/>
          <ac:spMkLst>
            <pc:docMk/>
            <pc:sldMk cId="4260733080" sldId="365"/>
            <ac:spMk id="11266" creationId="{00000000-0000-0000-0000-000000000000}"/>
          </ac:spMkLst>
        </pc:spChg>
      </pc:sldChg>
      <pc:sldChg chg="modSp">
        <pc:chgData name="Garcia Rodriguez, Adrian (Nokia - IE/Dublin)" userId="07a3e826-7a73-46e2-8773-e0bef2c6a34e" providerId="ADAL" clId="{3CADA50E-7A62-464F-BD1B-140CAF630747}" dt="2019-07-10T16:50:18.327" v="609" actId="20577"/>
        <pc:sldMkLst>
          <pc:docMk/>
          <pc:sldMk cId="1197210234" sldId="366"/>
        </pc:sldMkLst>
        <pc:spChg chg="mod">
          <ac:chgData name="Garcia Rodriguez, Adrian (Nokia - IE/Dublin)" userId="07a3e826-7a73-46e2-8773-e0bef2c6a34e" providerId="ADAL" clId="{3CADA50E-7A62-464F-BD1B-140CAF630747}" dt="2019-07-10T16:50:18.327" v="609" actId="20577"/>
          <ac:spMkLst>
            <pc:docMk/>
            <pc:sldMk cId="1197210234" sldId="366"/>
            <ac:spMk id="10" creationId="{05D5DD8B-ECBE-4B2B-8AC7-3CA16C5DCE29}"/>
          </ac:spMkLst>
        </pc:spChg>
      </pc:sldChg>
      <pc:sldChg chg="addSp delSp">
        <pc:chgData name="Garcia Rodriguez, Adrian (Nokia - IE/Dublin)" userId="07a3e826-7a73-46e2-8773-e0bef2c6a34e" providerId="ADAL" clId="{3CADA50E-7A62-464F-BD1B-140CAF630747}" dt="2019-07-10T17:01:12.014" v="678"/>
        <pc:sldMkLst>
          <pc:docMk/>
          <pc:sldMk cId="3154251922" sldId="368"/>
        </pc:sldMkLst>
        <pc:spChg chg="del">
          <ac:chgData name="Garcia Rodriguez, Adrian (Nokia - IE/Dublin)" userId="07a3e826-7a73-46e2-8773-e0bef2c6a34e" providerId="ADAL" clId="{3CADA50E-7A62-464F-BD1B-140CAF630747}" dt="2019-07-10T17:01:11.589" v="677" actId="478"/>
          <ac:spMkLst>
            <pc:docMk/>
            <pc:sldMk cId="3154251922" sldId="368"/>
            <ac:spMk id="5" creationId="{BF77251A-D6C7-3E43-B643-B335EB817906}"/>
          </ac:spMkLst>
        </pc:spChg>
        <pc:spChg chg="add">
          <ac:chgData name="Garcia Rodriguez, Adrian (Nokia - IE/Dublin)" userId="07a3e826-7a73-46e2-8773-e0bef2c6a34e" providerId="ADAL" clId="{3CADA50E-7A62-464F-BD1B-140CAF630747}" dt="2019-07-10T17:01:12.014" v="678"/>
          <ac:spMkLst>
            <pc:docMk/>
            <pc:sldMk cId="3154251922" sldId="368"/>
            <ac:spMk id="7" creationId="{FDC7F35C-7FAB-4DC2-87A3-366DFBD4383E}"/>
          </ac:spMkLst>
        </pc:spChg>
      </pc:sldChg>
      <pc:sldChg chg="addSp delSp">
        <pc:chgData name="Garcia Rodriguez, Adrian (Nokia - IE/Dublin)" userId="07a3e826-7a73-46e2-8773-e0bef2c6a34e" providerId="ADAL" clId="{3CADA50E-7A62-464F-BD1B-140CAF630747}" dt="2019-07-10T17:01:15.253" v="680"/>
        <pc:sldMkLst>
          <pc:docMk/>
          <pc:sldMk cId="2666230217" sldId="369"/>
        </pc:sldMkLst>
        <pc:spChg chg="del">
          <ac:chgData name="Garcia Rodriguez, Adrian (Nokia - IE/Dublin)" userId="07a3e826-7a73-46e2-8773-e0bef2c6a34e" providerId="ADAL" clId="{3CADA50E-7A62-464F-BD1B-140CAF630747}" dt="2019-07-10T17:01:14.918" v="679" actId="478"/>
          <ac:spMkLst>
            <pc:docMk/>
            <pc:sldMk cId="2666230217" sldId="369"/>
            <ac:spMk id="5" creationId="{BF77251A-D6C7-3E43-B643-B335EB817906}"/>
          </ac:spMkLst>
        </pc:spChg>
        <pc:spChg chg="add">
          <ac:chgData name="Garcia Rodriguez, Adrian (Nokia - IE/Dublin)" userId="07a3e826-7a73-46e2-8773-e0bef2c6a34e" providerId="ADAL" clId="{3CADA50E-7A62-464F-BD1B-140CAF630747}" dt="2019-07-10T17:01:15.253" v="680"/>
          <ac:spMkLst>
            <pc:docMk/>
            <pc:sldMk cId="2666230217" sldId="369"/>
            <ac:spMk id="8" creationId="{2A8239CE-F6F4-4AC9-BEDB-0A31EE67C4D7}"/>
          </ac:spMkLst>
        </pc:spChg>
      </pc:sldChg>
      <pc:sldChg chg="addSp delSp modSp">
        <pc:chgData name="Garcia Rodriguez, Adrian (Nokia - IE/Dublin)" userId="07a3e826-7a73-46e2-8773-e0bef2c6a34e" providerId="ADAL" clId="{3CADA50E-7A62-464F-BD1B-140CAF630747}" dt="2019-07-10T16:58:02.426" v="625"/>
        <pc:sldMkLst>
          <pc:docMk/>
          <pc:sldMk cId="1998786977" sldId="370"/>
        </pc:sldMkLst>
        <pc:spChg chg="del mod">
          <ac:chgData name="Garcia Rodriguez, Adrian (Nokia - IE/Dublin)" userId="07a3e826-7a73-46e2-8773-e0bef2c6a34e" providerId="ADAL" clId="{3CADA50E-7A62-464F-BD1B-140CAF630747}" dt="2019-07-10T16:57:23.307" v="614" actId="478"/>
          <ac:spMkLst>
            <pc:docMk/>
            <pc:sldMk cId="1998786977" sldId="370"/>
            <ac:spMk id="13" creationId="{6E9DE4B9-860B-4FAF-BE44-4E0127601FAF}"/>
          </ac:spMkLst>
        </pc:spChg>
        <pc:grpChg chg="mod">
          <ac:chgData name="Garcia Rodriguez, Adrian (Nokia - IE/Dublin)" userId="07a3e826-7a73-46e2-8773-e0bef2c6a34e" providerId="ADAL" clId="{3CADA50E-7A62-464F-BD1B-140CAF630747}" dt="2019-07-10T16:58:01.754" v="624" actId="1038"/>
          <ac:grpSpMkLst>
            <pc:docMk/>
            <pc:sldMk cId="1998786977" sldId="370"/>
            <ac:grpSpMk id="24" creationId="{45D00E8F-A8BE-4989-A991-92AADB6C2DC2}"/>
          </ac:grpSpMkLst>
        </pc:grpChg>
        <pc:grpChg chg="mod">
          <ac:chgData name="Garcia Rodriguez, Adrian (Nokia - IE/Dublin)" userId="07a3e826-7a73-46e2-8773-e0bef2c6a34e" providerId="ADAL" clId="{3CADA50E-7A62-464F-BD1B-140CAF630747}" dt="2019-07-10T16:58:01.754" v="624" actId="1038"/>
          <ac:grpSpMkLst>
            <pc:docMk/>
            <pc:sldMk cId="1998786977" sldId="370"/>
            <ac:grpSpMk id="27" creationId="{B9A97065-9200-40E7-BB30-97470EAEE8B0}"/>
          </ac:grpSpMkLst>
        </pc:grpChg>
        <pc:grpChg chg="mod">
          <ac:chgData name="Garcia Rodriguez, Adrian (Nokia - IE/Dublin)" userId="07a3e826-7a73-46e2-8773-e0bef2c6a34e" providerId="ADAL" clId="{3CADA50E-7A62-464F-BD1B-140CAF630747}" dt="2019-07-10T16:58:01.754" v="624" actId="1038"/>
          <ac:grpSpMkLst>
            <pc:docMk/>
            <pc:sldMk cId="1998786977" sldId="370"/>
            <ac:grpSpMk id="30" creationId="{743BAAC1-DE1A-455C-A138-0A6CAA52E29C}"/>
          </ac:grpSpMkLst>
        </pc:grpChg>
        <pc:graphicFrameChg chg="del mod modGraphic">
          <ac:chgData name="Garcia Rodriguez, Adrian (Nokia - IE/Dublin)" userId="07a3e826-7a73-46e2-8773-e0bef2c6a34e" providerId="ADAL" clId="{3CADA50E-7A62-464F-BD1B-140CAF630747}" dt="2019-07-10T16:57:58.697" v="616"/>
          <ac:graphicFrameMkLst>
            <pc:docMk/>
            <pc:sldMk cId="1998786977" sldId="370"/>
            <ac:graphicFrameMk id="25" creationId="{85257B83-D80E-4D53-8E6D-DE4804A68FFF}"/>
          </ac:graphicFrameMkLst>
        </pc:graphicFrameChg>
        <pc:graphicFrameChg chg="add">
          <ac:chgData name="Garcia Rodriguez, Adrian (Nokia - IE/Dublin)" userId="07a3e826-7a73-46e2-8773-e0bef2c6a34e" providerId="ADAL" clId="{3CADA50E-7A62-464F-BD1B-140CAF630747}" dt="2019-07-10T16:58:02.426" v="625"/>
          <ac:graphicFrameMkLst>
            <pc:docMk/>
            <pc:sldMk cId="1998786977" sldId="370"/>
            <ac:graphicFrameMk id="33" creationId="{145A136B-796E-49EB-B44F-B70D45E4F9F5}"/>
          </ac:graphicFrameMkLst>
        </pc:graphicFrameChg>
        <pc:picChg chg="mod">
          <ac:chgData name="Garcia Rodriguez, Adrian (Nokia - IE/Dublin)" userId="07a3e826-7a73-46e2-8773-e0bef2c6a34e" providerId="ADAL" clId="{3CADA50E-7A62-464F-BD1B-140CAF630747}" dt="2019-07-10T16:58:01.754" v="624" actId="1038"/>
          <ac:picMkLst>
            <pc:docMk/>
            <pc:sldMk cId="1998786977" sldId="370"/>
            <ac:picMk id="8" creationId="{FE83C0B2-B37C-4E0C-B67F-F13B5B4C8F56}"/>
          </ac:picMkLst>
        </pc:picChg>
        <pc:picChg chg="mod">
          <ac:chgData name="Garcia Rodriguez, Adrian (Nokia - IE/Dublin)" userId="07a3e826-7a73-46e2-8773-e0bef2c6a34e" providerId="ADAL" clId="{3CADA50E-7A62-464F-BD1B-140CAF630747}" dt="2019-07-10T16:58:01.754" v="624" actId="1038"/>
          <ac:picMkLst>
            <pc:docMk/>
            <pc:sldMk cId="1998786977" sldId="370"/>
            <ac:picMk id="15" creationId="{2D856016-A0D8-428E-86A6-E01BA9A6AEF4}"/>
          </ac:picMkLst>
        </pc:picChg>
      </pc:sldChg>
      <pc:sldChg chg="modSp">
        <pc:chgData name="Garcia Rodriguez, Adrian (Nokia - IE/Dublin)" userId="07a3e826-7a73-46e2-8773-e0bef2c6a34e" providerId="ADAL" clId="{3CADA50E-7A62-464F-BD1B-140CAF630747}" dt="2019-07-10T16:19:23.831" v="8" actId="114"/>
        <pc:sldMkLst>
          <pc:docMk/>
          <pc:sldMk cId="585186825" sldId="371"/>
        </pc:sldMkLst>
        <pc:spChg chg="mod">
          <ac:chgData name="Garcia Rodriguez, Adrian (Nokia - IE/Dublin)" userId="07a3e826-7a73-46e2-8773-e0bef2c6a34e" providerId="ADAL" clId="{3CADA50E-7A62-464F-BD1B-140CAF630747}" dt="2019-07-10T16:19:23.831" v="8" actId="114"/>
          <ac:spMkLst>
            <pc:docMk/>
            <pc:sldMk cId="585186825" sldId="371"/>
            <ac:spMk id="15" creationId="{100A44BF-E39A-4EBD-9005-21C413688134}"/>
          </ac:spMkLst>
        </pc:spChg>
      </pc:sldChg>
    </pc:docChg>
  </pc:docChgLst>
  <pc:docChgLst>
    <pc:chgData name="Lopez-Perez, David (Nokia - IE/Dublin)" userId="3db4472c-dd38-433b-9153-cfe8852f8cce" providerId="ADAL" clId="{61B6521D-83BA-46FC-9802-78A707EB8B73}"/>
    <pc:docChg chg="undo custSel addSld delSld modSld sldOrd modMainMaster">
      <pc:chgData name="Lopez-Perez, David (Nokia - IE/Dublin)" userId="3db4472c-dd38-433b-9153-cfe8852f8cce" providerId="ADAL" clId="{61B6521D-83BA-46FC-9802-78A707EB8B73}" dt="2019-07-11T20:56:54.752" v="5448" actId="20577"/>
      <pc:docMkLst>
        <pc:docMk/>
      </pc:docMkLst>
      <pc:sldChg chg="del">
        <pc:chgData name="Lopez-Perez, David (Nokia - IE/Dublin)" userId="3db4472c-dd38-433b-9153-cfe8852f8cce" providerId="ADAL" clId="{61B6521D-83BA-46FC-9802-78A707EB8B73}" dt="2019-07-10T15:37:48.721" v="4519" actId="2696"/>
        <pc:sldMkLst>
          <pc:docMk/>
          <pc:sldMk cId="0" sldId="264"/>
        </pc:sldMkLst>
      </pc:sldChg>
      <pc:sldChg chg="modSp">
        <pc:chgData name="Lopez-Perez, David (Nokia - IE/Dublin)" userId="3db4472c-dd38-433b-9153-cfe8852f8cce" providerId="ADAL" clId="{61B6521D-83BA-46FC-9802-78A707EB8B73}" dt="2019-07-11T20:55:37.355" v="5443" actId="20577"/>
        <pc:sldMkLst>
          <pc:docMk/>
          <pc:sldMk cId="3882957378" sldId="269"/>
        </pc:sldMkLst>
        <pc:spChg chg="mod">
          <ac:chgData name="Lopez-Perez, David (Nokia - IE/Dublin)" userId="3db4472c-dd38-433b-9153-cfe8852f8cce" providerId="ADAL" clId="{61B6521D-83BA-46FC-9802-78A707EB8B73}" dt="2019-07-11T20:55:37.355" v="5443" actId="20577"/>
          <ac:spMkLst>
            <pc:docMk/>
            <pc:sldMk cId="3882957378" sldId="269"/>
            <ac:spMk id="12" creationId="{830F88CD-2008-4AAA-979D-C5BBFC99C32B}"/>
          </ac:spMkLst>
        </pc:spChg>
        <pc:graphicFrameChg chg="mod modGraphic">
          <ac:chgData name="Lopez-Perez, David (Nokia - IE/Dublin)" userId="3db4472c-dd38-433b-9153-cfe8852f8cce" providerId="ADAL" clId="{61B6521D-83BA-46FC-9802-78A707EB8B73}" dt="2019-07-11T20:55:04.936" v="5426" actId="20577"/>
          <ac:graphicFrameMkLst>
            <pc:docMk/>
            <pc:sldMk cId="3882957378" sldId="269"/>
            <ac:graphicFrameMk id="9" creationId="{00000000-0000-0000-0000-000000000000}"/>
          </ac:graphicFrameMkLst>
        </pc:graphicFrameChg>
      </pc:sldChg>
      <pc:sldChg chg="addSp delSp modSp">
        <pc:chgData name="Lopez-Perez, David (Nokia - IE/Dublin)" userId="3db4472c-dd38-433b-9153-cfe8852f8cce" providerId="ADAL" clId="{61B6521D-83BA-46FC-9802-78A707EB8B73}" dt="2019-07-11T10:06:57.734" v="5366" actId="20577"/>
        <pc:sldMkLst>
          <pc:docMk/>
          <pc:sldMk cId="4203811351" sldId="301"/>
        </pc:sldMkLst>
        <pc:spChg chg="mod">
          <ac:chgData name="Lopez-Perez, David (Nokia - IE/Dublin)" userId="3db4472c-dd38-433b-9153-cfe8852f8cce" providerId="ADAL" clId="{61B6521D-83BA-46FC-9802-78A707EB8B73}" dt="2019-07-11T10:06:57.734" v="5366" actId="20577"/>
          <ac:spMkLst>
            <pc:docMk/>
            <pc:sldMk cId="4203811351" sldId="301"/>
            <ac:spMk id="15" creationId="{100A44BF-E39A-4EBD-9005-21C413688134}"/>
          </ac:spMkLst>
        </pc:spChg>
        <pc:graphicFrameChg chg="add del mod modGraphic">
          <ac:chgData name="Lopez-Perez, David (Nokia - IE/Dublin)" userId="3db4472c-dd38-433b-9153-cfe8852f8cce" providerId="ADAL" clId="{61B6521D-83BA-46FC-9802-78A707EB8B73}" dt="2019-07-10T15:14:07.312" v="4132" actId="478"/>
          <ac:graphicFrameMkLst>
            <pc:docMk/>
            <pc:sldMk cId="4203811351" sldId="301"/>
            <ac:graphicFrameMk id="2" creationId="{E87A7F4B-3590-4C55-992B-CEE8A5D946DF}"/>
          </ac:graphicFrameMkLst>
        </pc:graphicFrameChg>
        <pc:graphicFrameChg chg="del mod modGraphic">
          <ac:chgData name="Lopez-Perez, David (Nokia - IE/Dublin)" userId="3db4472c-dd38-433b-9153-cfe8852f8cce" providerId="ADAL" clId="{61B6521D-83BA-46FC-9802-78A707EB8B73}" dt="2019-07-10T15:12:56.601" v="4122" actId="478"/>
          <ac:graphicFrameMkLst>
            <pc:docMk/>
            <pc:sldMk cId="4203811351" sldId="301"/>
            <ac:graphicFrameMk id="5" creationId="{43C20831-3056-4713-8FB2-D6EF22D23756}"/>
          </ac:graphicFrameMkLst>
        </pc:graphicFrameChg>
      </pc:sldChg>
      <pc:sldChg chg="del">
        <pc:chgData name="Lopez-Perez, David (Nokia - IE/Dublin)" userId="3db4472c-dd38-433b-9153-cfe8852f8cce" providerId="ADAL" clId="{61B6521D-83BA-46FC-9802-78A707EB8B73}" dt="2019-07-10T15:37:48.533" v="4510" actId="2696"/>
        <pc:sldMkLst>
          <pc:docMk/>
          <pc:sldMk cId="803775414" sldId="340"/>
        </pc:sldMkLst>
      </pc:sldChg>
      <pc:sldChg chg="del">
        <pc:chgData name="Lopez-Perez, David (Nokia - IE/Dublin)" userId="3db4472c-dd38-433b-9153-cfe8852f8cce" providerId="ADAL" clId="{61B6521D-83BA-46FC-9802-78A707EB8B73}" dt="2019-07-10T15:37:48.549" v="4511" actId="2696"/>
        <pc:sldMkLst>
          <pc:docMk/>
          <pc:sldMk cId="764919339" sldId="346"/>
        </pc:sldMkLst>
      </pc:sldChg>
      <pc:sldChg chg="del">
        <pc:chgData name="Lopez-Perez, David (Nokia - IE/Dublin)" userId="3db4472c-dd38-433b-9153-cfe8852f8cce" providerId="ADAL" clId="{61B6521D-83BA-46FC-9802-78A707EB8B73}" dt="2019-07-10T15:37:48.580" v="4512" actId="2696"/>
        <pc:sldMkLst>
          <pc:docMk/>
          <pc:sldMk cId="2697094230" sldId="347"/>
        </pc:sldMkLst>
      </pc:sldChg>
      <pc:sldChg chg="del">
        <pc:chgData name="Lopez-Perez, David (Nokia - IE/Dublin)" userId="3db4472c-dd38-433b-9153-cfe8852f8cce" providerId="ADAL" clId="{61B6521D-83BA-46FC-9802-78A707EB8B73}" dt="2019-07-10T15:37:48.611" v="4514" actId="2696"/>
        <pc:sldMkLst>
          <pc:docMk/>
          <pc:sldMk cId="3468909297" sldId="348"/>
        </pc:sldMkLst>
      </pc:sldChg>
      <pc:sldChg chg="del">
        <pc:chgData name="Lopez-Perez, David (Nokia - IE/Dublin)" userId="3db4472c-dd38-433b-9153-cfe8852f8cce" providerId="ADAL" clId="{61B6521D-83BA-46FC-9802-78A707EB8B73}" dt="2019-07-10T15:37:48.643" v="4516" actId="2696"/>
        <pc:sldMkLst>
          <pc:docMk/>
          <pc:sldMk cId="1224979409" sldId="349"/>
        </pc:sldMkLst>
      </pc:sldChg>
      <pc:sldChg chg="del">
        <pc:chgData name="Lopez-Perez, David (Nokia - IE/Dublin)" userId="3db4472c-dd38-433b-9153-cfe8852f8cce" providerId="ADAL" clId="{61B6521D-83BA-46FC-9802-78A707EB8B73}" dt="2019-07-10T15:37:48.627" v="4515" actId="2696"/>
        <pc:sldMkLst>
          <pc:docMk/>
          <pc:sldMk cId="2425630888" sldId="351"/>
        </pc:sldMkLst>
      </pc:sldChg>
      <pc:sldChg chg="del">
        <pc:chgData name="Lopez-Perez, David (Nokia - IE/Dublin)" userId="3db4472c-dd38-433b-9153-cfe8852f8cce" providerId="ADAL" clId="{61B6521D-83BA-46FC-9802-78A707EB8B73}" dt="2019-07-10T15:37:48.658" v="4517" actId="2696"/>
        <pc:sldMkLst>
          <pc:docMk/>
          <pc:sldMk cId="3182994744" sldId="352"/>
        </pc:sldMkLst>
      </pc:sldChg>
      <pc:sldChg chg="del">
        <pc:chgData name="Lopez-Perez, David (Nokia - IE/Dublin)" userId="3db4472c-dd38-433b-9153-cfe8852f8cce" providerId="ADAL" clId="{61B6521D-83BA-46FC-9802-78A707EB8B73}" dt="2019-07-10T15:37:48.752" v="4521" actId="2696"/>
        <pc:sldMkLst>
          <pc:docMk/>
          <pc:sldMk cId="1788286715" sldId="353"/>
        </pc:sldMkLst>
      </pc:sldChg>
      <pc:sldChg chg="del">
        <pc:chgData name="Lopez-Perez, David (Nokia - IE/Dublin)" userId="3db4472c-dd38-433b-9153-cfe8852f8cce" providerId="ADAL" clId="{61B6521D-83BA-46FC-9802-78A707EB8B73}" dt="2019-07-10T15:37:48.705" v="4518" actId="2696"/>
        <pc:sldMkLst>
          <pc:docMk/>
          <pc:sldMk cId="3004437361" sldId="354"/>
        </pc:sldMkLst>
      </pc:sldChg>
      <pc:sldChg chg="del">
        <pc:chgData name="Lopez-Perez, David (Nokia - IE/Dublin)" userId="3db4472c-dd38-433b-9153-cfe8852f8cce" providerId="ADAL" clId="{61B6521D-83BA-46FC-9802-78A707EB8B73}" dt="2019-07-10T15:37:48.736" v="4520" actId="2696"/>
        <pc:sldMkLst>
          <pc:docMk/>
          <pc:sldMk cId="249670038" sldId="355"/>
        </pc:sldMkLst>
      </pc:sldChg>
      <pc:sldChg chg="del">
        <pc:chgData name="Lopez-Perez, David (Nokia - IE/Dublin)" userId="3db4472c-dd38-433b-9153-cfe8852f8cce" providerId="ADAL" clId="{61B6521D-83BA-46FC-9802-78A707EB8B73}" dt="2019-07-10T15:37:48.596" v="4513" actId="2696"/>
        <pc:sldMkLst>
          <pc:docMk/>
          <pc:sldMk cId="2095348536" sldId="356"/>
        </pc:sldMkLst>
      </pc:sldChg>
      <pc:sldChg chg="modSp">
        <pc:chgData name="Lopez-Perez, David (Nokia - IE/Dublin)" userId="3db4472c-dd38-433b-9153-cfe8852f8cce" providerId="ADAL" clId="{61B6521D-83BA-46FC-9802-78A707EB8B73}" dt="2019-07-11T10:08:19.648" v="5395" actId="207"/>
        <pc:sldMkLst>
          <pc:docMk/>
          <pc:sldMk cId="230931908" sldId="357"/>
        </pc:sldMkLst>
        <pc:spChg chg="mod">
          <ac:chgData name="Lopez-Perez, David (Nokia - IE/Dublin)" userId="3db4472c-dd38-433b-9153-cfe8852f8cce" providerId="ADAL" clId="{61B6521D-83BA-46FC-9802-78A707EB8B73}" dt="2019-07-11T10:07:48.033" v="5394" actId="20577"/>
          <ac:spMkLst>
            <pc:docMk/>
            <pc:sldMk cId="230931908" sldId="357"/>
            <ac:spMk id="9" creationId="{B35BFFA6-C387-4965-B90C-CD2123B402D7}"/>
          </ac:spMkLst>
        </pc:spChg>
        <pc:spChg chg="mod">
          <ac:chgData name="Lopez-Perez, David (Nokia - IE/Dublin)" userId="3db4472c-dd38-433b-9153-cfe8852f8cce" providerId="ADAL" clId="{61B6521D-83BA-46FC-9802-78A707EB8B73}" dt="2019-07-10T15:41:31.447" v="4607" actId="20577"/>
          <ac:spMkLst>
            <pc:docMk/>
            <pc:sldMk cId="230931908" sldId="357"/>
            <ac:spMk id="83" creationId="{4400536D-2F4D-48A5-BA60-AA05A5477D48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92" creationId="{74C6E433-AD9A-409B-9842-55ED48F66D66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22" creationId="{47EB987D-7D4E-4FDE-852D-D11394920731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23" creationId="{39171991-48C3-4CE6-8543-685163BED56A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24" creationId="{FE3E101A-873B-4EC5-83EC-6CAB62937198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25" creationId="{C85030E0-3232-477C-BBDA-EE5745AB380F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26" creationId="{45A9147A-6305-4953-89D3-2DB43040B2CF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27" creationId="{D4F2B80A-7E2D-42F8-9C52-B6634A02BB4D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28" creationId="{437416B7-1F7A-4FCB-A5CA-7B99739D8308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29" creationId="{AB8441C1-D1B3-4DB3-A67D-82FF1D38D4A6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30" creationId="{F5E79450-EABE-4257-BD94-D19BC5E83445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31" creationId="{0E4A231D-4899-46BA-A353-F5E0AAE75178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34" creationId="{A2D54E19-4A6B-4730-89FB-C7F81CB6DE1C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35" creationId="{00DD7A1D-3B88-4E15-B090-7CC061FDA7B1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36" creationId="{FAFF064E-548A-4C9F-8682-2E641A30ECA1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37" creationId="{CF6DF0D0-59E4-4456-9128-3BD06A9E3014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38" creationId="{217B76D9-6DF3-471C-9D2D-DF9BF890BBDB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39" creationId="{B588B18F-2FE3-4383-AD2D-D43A374CF4A2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40" creationId="{63B0BDE8-CC95-49B9-B2AD-90AB181DDFAB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41" creationId="{C2C6E0F0-E9E5-4265-BF1C-7BE494DFD17D}"/>
          </ac:spMkLst>
        </pc:spChg>
        <pc:spChg chg="mod">
          <ac:chgData name="Lopez-Perez, David (Nokia - IE/Dublin)" userId="3db4472c-dd38-433b-9153-cfe8852f8cce" providerId="ADAL" clId="{61B6521D-83BA-46FC-9802-78A707EB8B73}" dt="2019-07-11T10:08:19.648" v="5395" actId="207"/>
          <ac:spMkLst>
            <pc:docMk/>
            <pc:sldMk cId="230931908" sldId="357"/>
            <ac:spMk id="142" creationId="{8FA48057-D070-4813-A78A-66CE9496949E}"/>
          </ac:spMkLst>
        </pc:spChg>
      </pc:sldChg>
      <pc:sldChg chg="modSp">
        <pc:chgData name="Lopez-Perez, David (Nokia - IE/Dublin)" userId="3db4472c-dd38-433b-9153-cfe8852f8cce" providerId="ADAL" clId="{61B6521D-83BA-46FC-9802-78A707EB8B73}" dt="2019-07-10T15:23:53.520" v="4257" actId="20577"/>
        <pc:sldMkLst>
          <pc:docMk/>
          <pc:sldMk cId="3602723673" sldId="358"/>
        </pc:sldMkLst>
        <pc:graphicFrameChg chg="modGraphic">
          <ac:chgData name="Lopez-Perez, David (Nokia - IE/Dublin)" userId="3db4472c-dd38-433b-9153-cfe8852f8cce" providerId="ADAL" clId="{61B6521D-83BA-46FC-9802-78A707EB8B73}" dt="2019-07-10T15:23:53.520" v="4257" actId="20577"/>
          <ac:graphicFrameMkLst>
            <pc:docMk/>
            <pc:sldMk cId="3602723673" sldId="358"/>
            <ac:graphicFrameMk id="7" creationId="{DAE2BAB4-D877-4D14-8FE1-0D003903EF9B}"/>
          </ac:graphicFrameMkLst>
        </pc:graphicFrameChg>
      </pc:sldChg>
      <pc:sldChg chg="modSp">
        <pc:chgData name="Lopez-Perez, David (Nokia - IE/Dublin)" userId="3db4472c-dd38-433b-9153-cfe8852f8cce" providerId="ADAL" clId="{61B6521D-83BA-46FC-9802-78A707EB8B73}" dt="2019-07-10T16:01:16.674" v="5347" actId="20577"/>
        <pc:sldMkLst>
          <pc:docMk/>
          <pc:sldMk cId="592109124" sldId="359"/>
        </pc:sldMkLst>
        <pc:spChg chg="mod">
          <ac:chgData name="Lopez-Perez, David (Nokia - IE/Dublin)" userId="3db4472c-dd38-433b-9153-cfe8852f8cce" providerId="ADAL" clId="{61B6521D-83BA-46FC-9802-78A707EB8B73}" dt="2019-07-10T15:23:59.828" v="4260" actId="20577"/>
          <ac:spMkLst>
            <pc:docMk/>
            <pc:sldMk cId="592109124" sldId="359"/>
            <ac:spMk id="9" creationId="{18E1DF90-A84C-4946-A7C6-1BEF9CDD3E93}"/>
          </ac:spMkLst>
        </pc:spChg>
        <pc:spChg chg="mod">
          <ac:chgData name="Lopez-Perez, David (Nokia - IE/Dublin)" userId="3db4472c-dd38-433b-9153-cfe8852f8cce" providerId="ADAL" clId="{61B6521D-83BA-46FC-9802-78A707EB8B73}" dt="2019-07-10T16:01:16.674" v="5347" actId="20577"/>
          <ac:spMkLst>
            <pc:docMk/>
            <pc:sldMk cId="592109124" sldId="359"/>
            <ac:spMk id="10" creationId="{B1B34B6B-7EDD-490B-B07D-47E23F78A048}"/>
          </ac:spMkLst>
        </pc:spChg>
      </pc:sldChg>
      <pc:sldChg chg="addSp modSp">
        <pc:chgData name="Lopez-Perez, David (Nokia - IE/Dublin)" userId="3db4472c-dd38-433b-9153-cfe8852f8cce" providerId="ADAL" clId="{61B6521D-83BA-46FC-9802-78A707EB8B73}" dt="2019-07-11T10:09:47.673" v="5410" actId="20577"/>
        <pc:sldMkLst>
          <pc:docMk/>
          <pc:sldMk cId="2159939886" sldId="360"/>
        </pc:sldMkLst>
        <pc:spChg chg="mod ord">
          <ac:chgData name="Lopez-Perez, David (Nokia - IE/Dublin)" userId="3db4472c-dd38-433b-9153-cfe8852f8cce" providerId="ADAL" clId="{61B6521D-83BA-46FC-9802-78A707EB8B73}" dt="2019-07-11T10:09:47.673" v="5410" actId="20577"/>
          <ac:spMkLst>
            <pc:docMk/>
            <pc:sldMk cId="2159939886" sldId="360"/>
            <ac:spMk id="7" creationId="{EDE91F36-57DD-4010-BFD9-10F163CC394E}"/>
          </ac:spMkLst>
        </pc:spChg>
        <pc:spChg chg="add">
          <ac:chgData name="Lopez-Perez, David (Nokia - IE/Dublin)" userId="3db4472c-dd38-433b-9153-cfe8852f8cce" providerId="ADAL" clId="{61B6521D-83BA-46FC-9802-78A707EB8B73}" dt="2019-07-10T14:19:58.514" v="2680"/>
          <ac:spMkLst>
            <pc:docMk/>
            <pc:sldMk cId="2159939886" sldId="360"/>
            <ac:spMk id="10" creationId="{1A91C1CB-5E33-472A-AD08-DBEBFC45062D}"/>
          </ac:spMkLst>
        </pc:spChg>
        <pc:spChg chg="mod">
          <ac:chgData name="Lopez-Perez, David (Nokia - IE/Dublin)" userId="3db4472c-dd38-433b-9153-cfe8852f8cce" providerId="ADAL" clId="{61B6521D-83BA-46FC-9802-78A707EB8B73}" dt="2019-07-10T15:42:39.808" v="4658" actId="20577"/>
          <ac:spMkLst>
            <pc:docMk/>
            <pc:sldMk cId="2159939886" sldId="360"/>
            <ac:spMk id="41" creationId="{739042E6-8CCA-4525-8D58-C3293F0C87AA}"/>
          </ac:spMkLst>
        </pc:spChg>
        <pc:picChg chg="mod">
          <ac:chgData name="Lopez-Perez, David (Nokia - IE/Dublin)" userId="3db4472c-dd38-433b-9153-cfe8852f8cce" providerId="ADAL" clId="{61B6521D-83BA-46FC-9802-78A707EB8B73}" dt="2019-07-10T13:12:20.584" v="256" actId="1076"/>
          <ac:picMkLst>
            <pc:docMk/>
            <pc:sldMk cId="2159939886" sldId="360"/>
            <ac:picMk id="15" creationId="{61595AA3-1B13-4902-A004-6C10426B325D}"/>
          </ac:picMkLst>
        </pc:picChg>
      </pc:sldChg>
      <pc:sldChg chg="addSp delSp modSp">
        <pc:chgData name="Lopez-Perez, David (Nokia - IE/Dublin)" userId="3db4472c-dd38-433b-9153-cfe8852f8cce" providerId="ADAL" clId="{61B6521D-83BA-46FC-9802-78A707EB8B73}" dt="2019-07-11T10:09:26.217" v="5404" actId="20577"/>
        <pc:sldMkLst>
          <pc:docMk/>
          <pc:sldMk cId="3279809886" sldId="362"/>
        </pc:sldMkLst>
        <pc:spChg chg="add del mod">
          <ac:chgData name="Lopez-Perez, David (Nokia - IE/Dublin)" userId="3db4472c-dd38-433b-9153-cfe8852f8cce" providerId="ADAL" clId="{61B6521D-83BA-46FC-9802-78A707EB8B73}" dt="2019-07-10T13:30:24.286" v="971" actId="478"/>
          <ac:spMkLst>
            <pc:docMk/>
            <pc:sldMk cId="3279809886" sldId="362"/>
            <ac:spMk id="6" creationId="{97076C8E-E5B3-4444-87F9-6CDD488DA36B}"/>
          </ac:spMkLst>
        </pc:spChg>
        <pc:spChg chg="add mod">
          <ac:chgData name="Lopez-Perez, David (Nokia - IE/Dublin)" userId="3db4472c-dd38-433b-9153-cfe8852f8cce" providerId="ADAL" clId="{61B6521D-83BA-46FC-9802-78A707EB8B73}" dt="2019-07-11T10:09:26.217" v="5404" actId="20577"/>
          <ac:spMkLst>
            <pc:docMk/>
            <pc:sldMk cId="3279809886" sldId="362"/>
            <ac:spMk id="12" creationId="{E6585E03-A9D3-4277-B1C5-B77452124DBE}"/>
          </ac:spMkLst>
        </pc:spChg>
        <pc:spChg chg="add mod">
          <ac:chgData name="Lopez-Perez, David (Nokia - IE/Dublin)" userId="3db4472c-dd38-433b-9153-cfe8852f8cce" providerId="ADAL" clId="{61B6521D-83BA-46FC-9802-78A707EB8B73}" dt="2019-07-10T14:19:52.281" v="2679" actId="1038"/>
          <ac:spMkLst>
            <pc:docMk/>
            <pc:sldMk cId="3279809886" sldId="362"/>
            <ac:spMk id="13" creationId="{7E645224-6B0D-4FCD-A0EA-D88C4199F282}"/>
          </ac:spMkLst>
        </pc:spChg>
        <pc:spChg chg="del">
          <ac:chgData name="Lopez-Perez, David (Nokia - IE/Dublin)" userId="3db4472c-dd38-433b-9153-cfe8852f8cce" providerId="ADAL" clId="{61B6521D-83BA-46FC-9802-78A707EB8B73}" dt="2019-07-10T13:30:13.078" v="967" actId="478"/>
          <ac:spMkLst>
            <pc:docMk/>
            <pc:sldMk cId="3279809886" sldId="362"/>
            <ac:spMk id="16" creationId="{86A0D011-C2C2-42DD-BE8E-CC193F8766B4}"/>
          </ac:spMkLst>
        </pc:spChg>
        <pc:spChg chg="mod">
          <ac:chgData name="Lopez-Perez, David (Nokia - IE/Dublin)" userId="3db4472c-dd38-433b-9153-cfe8852f8cce" providerId="ADAL" clId="{61B6521D-83BA-46FC-9802-78A707EB8B73}" dt="2019-07-10T13:44:15.402" v="2117" actId="20577"/>
          <ac:spMkLst>
            <pc:docMk/>
            <pc:sldMk cId="3279809886" sldId="362"/>
            <ac:spMk id="41" creationId="{739042E6-8CCA-4525-8D58-C3293F0C87AA}"/>
          </ac:spMkLst>
        </pc:spChg>
        <pc:picChg chg="add del mod">
          <ac:chgData name="Lopez-Perez, David (Nokia - IE/Dublin)" userId="3db4472c-dd38-433b-9153-cfe8852f8cce" providerId="ADAL" clId="{61B6521D-83BA-46FC-9802-78A707EB8B73}" dt="2019-07-10T14:20:07.700" v="2683" actId="1035"/>
          <ac:picMkLst>
            <pc:docMk/>
            <pc:sldMk cId="3279809886" sldId="362"/>
            <ac:picMk id="15" creationId="{67BA662E-DDAA-4B5F-8954-C2E796B6B2D3}"/>
          </ac:picMkLst>
        </pc:picChg>
      </pc:sldChg>
      <pc:sldChg chg="delSp modSp">
        <pc:chgData name="Lopez-Perez, David (Nokia - IE/Dublin)" userId="3db4472c-dd38-433b-9153-cfe8852f8cce" providerId="ADAL" clId="{61B6521D-83BA-46FC-9802-78A707EB8B73}" dt="2019-07-10T15:55:26.478" v="4934" actId="313"/>
        <pc:sldMkLst>
          <pc:docMk/>
          <pc:sldMk cId="1618811140" sldId="364"/>
        </pc:sldMkLst>
        <pc:spChg chg="del">
          <ac:chgData name="Lopez-Perez, David (Nokia - IE/Dublin)" userId="3db4472c-dd38-433b-9153-cfe8852f8cce" providerId="ADAL" clId="{61B6521D-83BA-46FC-9802-78A707EB8B73}" dt="2019-07-10T14:42:39.939" v="3688" actId="478"/>
          <ac:spMkLst>
            <pc:docMk/>
            <pc:sldMk cId="1618811140" sldId="364"/>
            <ac:spMk id="7" creationId="{7B8C219F-E3CC-4872-89B6-FF2E96FF1835}"/>
          </ac:spMkLst>
        </pc:spChg>
        <pc:spChg chg="mod">
          <ac:chgData name="Lopez-Perez, David (Nokia - IE/Dublin)" userId="3db4472c-dd38-433b-9153-cfe8852f8cce" providerId="ADAL" clId="{61B6521D-83BA-46FC-9802-78A707EB8B73}" dt="2019-07-10T15:55:26.478" v="4934" actId="313"/>
          <ac:spMkLst>
            <pc:docMk/>
            <pc:sldMk cId="1618811140" sldId="364"/>
            <ac:spMk id="11" creationId="{9192C27B-7BD7-4A1D-BFDE-41AA5FEF9F30}"/>
          </ac:spMkLst>
        </pc:spChg>
      </pc:sldChg>
      <pc:sldChg chg="addSp delSp modSp">
        <pc:chgData name="Lopez-Perez, David (Nokia - IE/Dublin)" userId="3db4472c-dd38-433b-9153-cfe8852f8cce" providerId="ADAL" clId="{61B6521D-83BA-46FC-9802-78A707EB8B73}" dt="2019-07-10T15:31:27.015" v="4399" actId="20577"/>
        <pc:sldMkLst>
          <pc:docMk/>
          <pc:sldMk cId="4260733080" sldId="365"/>
        </pc:sldMkLst>
        <pc:spChg chg="del">
          <ac:chgData name="Lopez-Perez, David (Nokia - IE/Dublin)" userId="3db4472c-dd38-433b-9153-cfe8852f8cce" providerId="ADAL" clId="{61B6521D-83BA-46FC-9802-78A707EB8B73}" dt="2019-07-10T15:31:07.507" v="4380" actId="478"/>
          <ac:spMkLst>
            <pc:docMk/>
            <pc:sldMk cId="4260733080" sldId="365"/>
            <ac:spMk id="8" creationId="{C4D57908-E6B8-4AD8-B565-204274DABE80}"/>
          </ac:spMkLst>
        </pc:spChg>
        <pc:spChg chg="mod">
          <ac:chgData name="Lopez-Perez, David (Nokia - IE/Dublin)" userId="3db4472c-dd38-433b-9153-cfe8852f8cce" providerId="ADAL" clId="{61B6521D-83BA-46FC-9802-78A707EB8B73}" dt="2019-07-10T15:31:27.015" v="4399" actId="20577"/>
          <ac:spMkLst>
            <pc:docMk/>
            <pc:sldMk cId="4260733080" sldId="365"/>
            <ac:spMk id="11266" creationId="{00000000-0000-0000-0000-000000000000}"/>
          </ac:spMkLst>
        </pc:spChg>
        <pc:graphicFrameChg chg="add del">
          <ac:chgData name="Lopez-Perez, David (Nokia - IE/Dublin)" userId="3db4472c-dd38-433b-9153-cfe8852f8cce" providerId="ADAL" clId="{61B6521D-83BA-46FC-9802-78A707EB8B73}" dt="2019-07-10T15:30:24.048" v="4369"/>
          <ac:graphicFrameMkLst>
            <pc:docMk/>
            <pc:sldMk cId="4260733080" sldId="365"/>
            <ac:graphicFrameMk id="2" creationId="{A6CFCA62-E516-4C02-8F01-269473D40E33}"/>
          </ac:graphicFrameMkLst>
        </pc:graphicFrameChg>
        <pc:graphicFrameChg chg="add del">
          <ac:chgData name="Lopez-Perez, David (Nokia - IE/Dublin)" userId="3db4472c-dd38-433b-9153-cfe8852f8cce" providerId="ADAL" clId="{61B6521D-83BA-46FC-9802-78A707EB8B73}" dt="2019-07-10T15:30:29.891" v="4372"/>
          <ac:graphicFrameMkLst>
            <pc:docMk/>
            <pc:sldMk cId="4260733080" sldId="365"/>
            <ac:graphicFrameMk id="3" creationId="{D33E78CF-AF8C-4D32-81A0-49FDF53033BF}"/>
          </ac:graphicFrameMkLst>
        </pc:graphicFrameChg>
        <pc:graphicFrameChg chg="add del mod">
          <ac:chgData name="Lopez-Perez, David (Nokia - IE/Dublin)" userId="3db4472c-dd38-433b-9153-cfe8852f8cce" providerId="ADAL" clId="{61B6521D-83BA-46FC-9802-78A707EB8B73}" dt="2019-07-10T15:30:46.923" v="4375" actId="478"/>
          <ac:graphicFrameMkLst>
            <pc:docMk/>
            <pc:sldMk cId="4260733080" sldId="365"/>
            <ac:graphicFrameMk id="4" creationId="{B1383C9D-A29F-4A19-B935-6D5B8042DF95}"/>
          </ac:graphicFrameMkLst>
        </pc:graphicFrameChg>
      </pc:sldChg>
      <pc:sldChg chg="addSp delSp modSp">
        <pc:chgData name="Lopez-Perez, David (Nokia - IE/Dublin)" userId="3db4472c-dd38-433b-9153-cfe8852f8cce" providerId="ADAL" clId="{61B6521D-83BA-46FC-9802-78A707EB8B73}" dt="2019-07-11T10:10:02.065" v="5411" actId="20577"/>
        <pc:sldMkLst>
          <pc:docMk/>
          <pc:sldMk cId="1197210234" sldId="366"/>
        </pc:sldMkLst>
        <pc:spChg chg="add mod">
          <ac:chgData name="Lopez-Perez, David (Nokia - IE/Dublin)" userId="3db4472c-dd38-433b-9153-cfe8852f8cce" providerId="ADAL" clId="{61B6521D-83BA-46FC-9802-78A707EB8B73}" dt="2019-07-10T14:19:26.626" v="2655" actId="1076"/>
          <ac:spMkLst>
            <pc:docMk/>
            <pc:sldMk cId="1197210234" sldId="366"/>
            <ac:spMk id="3" creationId="{8A7A3C54-036A-476D-882C-034313EE0FD8}"/>
          </ac:spMkLst>
        </pc:spChg>
        <pc:spChg chg="add mod">
          <ac:chgData name="Lopez-Perez, David (Nokia - IE/Dublin)" userId="3db4472c-dd38-433b-9153-cfe8852f8cce" providerId="ADAL" clId="{61B6521D-83BA-46FC-9802-78A707EB8B73}" dt="2019-07-11T10:10:02.065" v="5411" actId="20577"/>
          <ac:spMkLst>
            <pc:docMk/>
            <pc:sldMk cId="1197210234" sldId="366"/>
            <ac:spMk id="10" creationId="{05D5DD8B-ECBE-4B2B-8AC7-3CA16C5DCE29}"/>
          </ac:spMkLst>
        </pc:spChg>
        <pc:spChg chg="del">
          <ac:chgData name="Lopez-Perez, David (Nokia - IE/Dublin)" userId="3db4472c-dd38-433b-9153-cfe8852f8cce" providerId="ADAL" clId="{61B6521D-83BA-46FC-9802-78A707EB8B73}" dt="2019-07-10T13:56:44.559" v="2313" actId="478"/>
          <ac:spMkLst>
            <pc:docMk/>
            <pc:sldMk cId="1197210234" sldId="366"/>
            <ac:spMk id="15" creationId="{3F185D2F-7D94-4003-8BD1-EE60B59737EA}"/>
          </ac:spMkLst>
        </pc:spChg>
        <pc:spChg chg="mod">
          <ac:chgData name="Lopez-Perez, David (Nokia - IE/Dublin)" userId="3db4472c-dd38-433b-9153-cfe8852f8cce" providerId="ADAL" clId="{61B6521D-83BA-46FC-9802-78A707EB8B73}" dt="2019-07-10T14:22:00.260" v="2816" actId="20577"/>
          <ac:spMkLst>
            <pc:docMk/>
            <pc:sldMk cId="1197210234" sldId="366"/>
            <ac:spMk id="41" creationId="{739042E6-8CCA-4525-8D58-C3293F0C87AA}"/>
          </ac:spMkLst>
        </pc:spChg>
      </pc:sldChg>
      <pc:sldChg chg="addSp delSp modSp add">
        <pc:chgData name="Lopez-Perez, David (Nokia - IE/Dublin)" userId="3db4472c-dd38-433b-9153-cfe8852f8cce" providerId="ADAL" clId="{61B6521D-83BA-46FC-9802-78A707EB8B73}" dt="2019-07-10T15:37:33.088" v="4509" actId="1038"/>
        <pc:sldMkLst>
          <pc:docMk/>
          <pc:sldMk cId="1998786977" sldId="370"/>
        </pc:sldMkLst>
        <pc:spChg chg="del mod">
          <ac:chgData name="Lopez-Perez, David (Nokia - IE/Dublin)" userId="3db4472c-dd38-433b-9153-cfe8852f8cce" providerId="ADAL" clId="{61B6521D-83BA-46FC-9802-78A707EB8B73}" dt="2019-07-10T15:36:47.380" v="4473" actId="478"/>
          <ac:spMkLst>
            <pc:docMk/>
            <pc:sldMk cId="1998786977" sldId="370"/>
            <ac:spMk id="3" creationId="{C0109388-CC10-42A9-AA3E-D2092351BF90}"/>
          </ac:spMkLst>
        </pc:spChg>
        <pc:spChg chg="mod">
          <ac:chgData name="Lopez-Perez, David (Nokia - IE/Dublin)" userId="3db4472c-dd38-433b-9153-cfe8852f8cce" providerId="ADAL" clId="{61B6521D-83BA-46FC-9802-78A707EB8B73}" dt="2019-07-10T14:59:32.912" v="4116" actId="20577"/>
          <ac:spMkLst>
            <pc:docMk/>
            <pc:sldMk cId="1998786977" sldId="370"/>
            <ac:spMk id="5" creationId="{BF77251A-D6C7-3E43-B643-B335EB817906}"/>
          </ac:spMkLst>
        </pc:spChg>
        <pc:spChg chg="del">
          <ac:chgData name="Lopez-Perez, David (Nokia - IE/Dublin)" userId="3db4472c-dd38-433b-9153-cfe8852f8cce" providerId="ADAL" clId="{61B6521D-83BA-46FC-9802-78A707EB8B73}" dt="2019-07-10T15:31:48.432" v="4400" actId="478"/>
          <ac:spMkLst>
            <pc:docMk/>
            <pc:sldMk cId="1998786977" sldId="370"/>
            <ac:spMk id="11" creationId="{8DE09E40-A3D2-48AA-9C5E-00DB3BAC2155}"/>
          </ac:spMkLst>
        </pc:spChg>
        <pc:spChg chg="mod">
          <ac:chgData name="Lopez-Perez, David (Nokia - IE/Dublin)" userId="3db4472c-dd38-433b-9153-cfe8852f8cce" providerId="ADAL" clId="{61B6521D-83BA-46FC-9802-78A707EB8B73}" dt="2019-07-10T15:33:22.703" v="4425"/>
          <ac:spMkLst>
            <pc:docMk/>
            <pc:sldMk cId="1998786977" sldId="370"/>
            <ac:spMk id="13" creationId="{6E9DE4B9-860B-4FAF-BE44-4E0127601FAF}"/>
          </ac:spMkLst>
        </pc:spChg>
        <pc:spChg chg="del mod">
          <ac:chgData name="Lopez-Perez, David (Nokia - IE/Dublin)" userId="3db4472c-dd38-433b-9153-cfe8852f8cce" providerId="ADAL" clId="{61B6521D-83BA-46FC-9802-78A707EB8B73}" dt="2019-07-10T15:36:47.380" v="4473" actId="478"/>
          <ac:spMkLst>
            <pc:docMk/>
            <pc:sldMk cId="1998786977" sldId="370"/>
            <ac:spMk id="16" creationId="{68C324F5-32C5-4C04-BCA8-9B3B0596650F}"/>
          </ac:spMkLst>
        </pc:spChg>
        <pc:spChg chg="mod">
          <ac:chgData name="Lopez-Perez, David (Nokia - IE/Dublin)" userId="3db4472c-dd38-433b-9153-cfe8852f8cce" providerId="ADAL" clId="{61B6521D-83BA-46FC-9802-78A707EB8B73}" dt="2019-07-10T15:36:20.049" v="4467" actId="164"/>
          <ac:spMkLst>
            <pc:docMk/>
            <pc:sldMk cId="1998786977" sldId="370"/>
            <ac:spMk id="17" creationId="{14405FE7-8BB6-4FE9-9407-8F3C134B5B5F}"/>
          </ac:spMkLst>
        </pc:spChg>
        <pc:spChg chg="mod">
          <ac:chgData name="Lopez-Perez, David (Nokia - IE/Dublin)" userId="3db4472c-dd38-433b-9153-cfe8852f8cce" providerId="ADAL" clId="{61B6521D-83BA-46FC-9802-78A707EB8B73}" dt="2019-07-10T14:59:17.883" v="4099" actId="20577"/>
          <ac:spMkLst>
            <pc:docMk/>
            <pc:sldMk cId="1998786977" sldId="370"/>
            <ac:spMk id="21" creationId="{7BAC544A-CA59-4E0B-849C-D59255126048}"/>
          </ac:spMkLst>
        </pc:spChg>
        <pc:spChg chg="del">
          <ac:chgData name="Lopez-Perez, David (Nokia - IE/Dublin)" userId="3db4472c-dd38-433b-9153-cfe8852f8cce" providerId="ADAL" clId="{61B6521D-83BA-46FC-9802-78A707EB8B73}" dt="2019-07-10T15:31:48.432" v="4400" actId="478"/>
          <ac:spMkLst>
            <pc:docMk/>
            <pc:sldMk cId="1998786977" sldId="370"/>
            <ac:spMk id="41" creationId="{739042E6-8CCA-4525-8D58-C3293F0C87AA}"/>
          </ac:spMkLst>
        </pc:spChg>
        <pc:grpChg chg="mod">
          <ac:chgData name="Lopez-Perez, David (Nokia - IE/Dublin)" userId="3db4472c-dd38-433b-9153-cfe8852f8cce" providerId="ADAL" clId="{61B6521D-83BA-46FC-9802-78A707EB8B73}" dt="2019-07-10T15:37:33.088" v="4509" actId="1038"/>
          <ac:grpSpMkLst>
            <pc:docMk/>
            <pc:sldMk cId="1998786977" sldId="370"/>
            <ac:grpSpMk id="23" creationId="{659BBC58-6122-4D63-9A62-D3BE53F84F59}"/>
          </ac:grpSpMkLst>
        </pc:grpChg>
        <pc:grpChg chg="add mod">
          <ac:chgData name="Lopez-Perez, David (Nokia - IE/Dublin)" userId="3db4472c-dd38-433b-9153-cfe8852f8cce" providerId="ADAL" clId="{61B6521D-83BA-46FC-9802-78A707EB8B73}" dt="2019-07-10T15:37:11.273" v="4504" actId="1037"/>
          <ac:grpSpMkLst>
            <pc:docMk/>
            <pc:sldMk cId="1998786977" sldId="370"/>
            <ac:grpSpMk id="24" creationId="{45D00E8F-A8BE-4989-A991-92AADB6C2DC2}"/>
          </ac:grpSpMkLst>
        </pc:grpChg>
        <pc:grpChg chg="add mod">
          <ac:chgData name="Lopez-Perez, David (Nokia - IE/Dublin)" userId="3db4472c-dd38-433b-9153-cfe8852f8cce" providerId="ADAL" clId="{61B6521D-83BA-46FC-9802-78A707EB8B73}" dt="2019-07-10T15:37:11.273" v="4504" actId="1037"/>
          <ac:grpSpMkLst>
            <pc:docMk/>
            <pc:sldMk cId="1998786977" sldId="370"/>
            <ac:grpSpMk id="27" creationId="{B9A97065-9200-40E7-BB30-97470EAEE8B0}"/>
          </ac:grpSpMkLst>
        </pc:grpChg>
        <pc:grpChg chg="add mod">
          <ac:chgData name="Lopez-Perez, David (Nokia - IE/Dublin)" userId="3db4472c-dd38-433b-9153-cfe8852f8cce" providerId="ADAL" clId="{61B6521D-83BA-46FC-9802-78A707EB8B73}" dt="2019-07-10T15:37:11.273" v="4504" actId="1037"/>
          <ac:grpSpMkLst>
            <pc:docMk/>
            <pc:sldMk cId="1998786977" sldId="370"/>
            <ac:grpSpMk id="30" creationId="{743BAAC1-DE1A-455C-A138-0A6CAA52E29C}"/>
          </ac:grpSpMkLst>
        </pc:grpChg>
        <pc:graphicFrameChg chg="add mod modGraphic">
          <ac:chgData name="Lopez-Perez, David (Nokia - IE/Dublin)" userId="3db4472c-dd38-433b-9153-cfe8852f8cce" providerId="ADAL" clId="{61B6521D-83BA-46FC-9802-78A707EB8B73}" dt="2019-07-10T15:37:24.239" v="4508" actId="1037"/>
          <ac:graphicFrameMkLst>
            <pc:docMk/>
            <pc:sldMk cId="1998786977" sldId="370"/>
            <ac:graphicFrameMk id="25" creationId="{85257B83-D80E-4D53-8E6D-DE4804A68FFF}"/>
          </ac:graphicFrameMkLst>
        </pc:graphicFrameChg>
        <pc:picChg chg="del mod">
          <ac:chgData name="Lopez-Perez, David (Nokia - IE/Dublin)" userId="3db4472c-dd38-433b-9153-cfe8852f8cce" providerId="ADAL" clId="{61B6521D-83BA-46FC-9802-78A707EB8B73}" dt="2019-07-10T15:36:47.380" v="4473" actId="478"/>
          <ac:picMkLst>
            <pc:docMk/>
            <pc:sldMk cId="1998786977" sldId="370"/>
            <ac:picMk id="6" creationId="{5D961691-5990-497E-A6A1-72B037A8811C}"/>
          </ac:picMkLst>
        </pc:picChg>
        <pc:picChg chg="mod">
          <ac:chgData name="Lopez-Perez, David (Nokia - IE/Dublin)" userId="3db4472c-dd38-433b-9153-cfe8852f8cce" providerId="ADAL" clId="{61B6521D-83BA-46FC-9802-78A707EB8B73}" dt="2019-07-10T15:37:11.273" v="4504" actId="1037"/>
          <ac:picMkLst>
            <pc:docMk/>
            <pc:sldMk cId="1998786977" sldId="370"/>
            <ac:picMk id="8" creationId="{FE83C0B2-B37C-4E0C-B67F-F13B5B4C8F56}"/>
          </ac:picMkLst>
        </pc:picChg>
        <pc:picChg chg="del mod">
          <ac:chgData name="Lopez-Perez, David (Nokia - IE/Dublin)" userId="3db4472c-dd38-433b-9153-cfe8852f8cce" providerId="ADAL" clId="{61B6521D-83BA-46FC-9802-78A707EB8B73}" dt="2019-07-10T15:36:47.380" v="4473" actId="478"/>
          <ac:picMkLst>
            <pc:docMk/>
            <pc:sldMk cId="1998786977" sldId="370"/>
            <ac:picMk id="12" creationId="{41391BFC-76F4-476C-8017-53FAD3EC6FA7}"/>
          </ac:picMkLst>
        </pc:picChg>
        <pc:picChg chg="mod">
          <ac:chgData name="Lopez-Perez, David (Nokia - IE/Dublin)" userId="3db4472c-dd38-433b-9153-cfe8852f8cce" providerId="ADAL" clId="{61B6521D-83BA-46FC-9802-78A707EB8B73}" dt="2019-07-10T15:36:20.049" v="4467" actId="164"/>
          <ac:picMkLst>
            <pc:docMk/>
            <pc:sldMk cId="1998786977" sldId="370"/>
            <ac:picMk id="14" creationId="{82AD9B12-62E2-47AA-A637-6ABD30A14B34}"/>
          </ac:picMkLst>
        </pc:picChg>
        <pc:picChg chg="mod">
          <ac:chgData name="Lopez-Perez, David (Nokia - IE/Dublin)" userId="3db4472c-dd38-433b-9153-cfe8852f8cce" providerId="ADAL" clId="{61B6521D-83BA-46FC-9802-78A707EB8B73}" dt="2019-07-10T15:37:11.273" v="4504" actId="1037"/>
          <ac:picMkLst>
            <pc:docMk/>
            <pc:sldMk cId="1998786977" sldId="370"/>
            <ac:picMk id="15" creationId="{2D856016-A0D8-428E-86A6-E01BA9A6AEF4}"/>
          </ac:picMkLst>
        </pc:picChg>
      </pc:sldChg>
      <pc:sldChg chg="addSp delSp modSp add ord">
        <pc:chgData name="Lopez-Perez, David (Nokia - IE/Dublin)" userId="3db4472c-dd38-433b-9153-cfe8852f8cce" providerId="ADAL" clId="{61B6521D-83BA-46FC-9802-78A707EB8B73}" dt="2019-07-10T15:58:04.663" v="5189" actId="948"/>
        <pc:sldMkLst>
          <pc:docMk/>
          <pc:sldMk cId="585186825" sldId="371"/>
        </pc:sldMkLst>
        <pc:spChg chg="add del">
          <ac:chgData name="Lopez-Perez, David (Nokia - IE/Dublin)" userId="3db4472c-dd38-433b-9153-cfe8852f8cce" providerId="ADAL" clId="{61B6521D-83BA-46FC-9802-78A707EB8B73}" dt="2019-07-10T15:14:39.536" v="4141"/>
          <ac:spMkLst>
            <pc:docMk/>
            <pc:sldMk cId="585186825" sldId="371"/>
            <ac:spMk id="3" creationId="{8A3F807B-0EF2-47BB-A255-BC6F44363280}"/>
          </ac:spMkLst>
        </pc:spChg>
        <pc:spChg chg="mod">
          <ac:chgData name="Lopez-Perez, David (Nokia - IE/Dublin)" userId="3db4472c-dd38-433b-9153-cfe8852f8cce" providerId="ADAL" clId="{61B6521D-83BA-46FC-9802-78A707EB8B73}" dt="2019-07-10T15:58:04.663" v="5189" actId="948"/>
          <ac:spMkLst>
            <pc:docMk/>
            <pc:sldMk cId="585186825" sldId="371"/>
            <ac:spMk id="15" creationId="{100A44BF-E39A-4EBD-9005-21C413688134}"/>
          </ac:spMkLst>
        </pc:spChg>
        <pc:graphicFrameChg chg="del">
          <ac:chgData name="Lopez-Perez, David (Nokia - IE/Dublin)" userId="3db4472c-dd38-433b-9153-cfe8852f8cce" providerId="ADAL" clId="{61B6521D-83BA-46FC-9802-78A707EB8B73}" dt="2019-07-10T15:14:17.604" v="4134" actId="478"/>
          <ac:graphicFrameMkLst>
            <pc:docMk/>
            <pc:sldMk cId="585186825" sldId="371"/>
            <ac:graphicFrameMk id="2" creationId="{E87A7F4B-3590-4C55-992B-CEE8A5D946DF}"/>
          </ac:graphicFrameMkLst>
        </pc:graphicFrameChg>
        <pc:graphicFrameChg chg="add del">
          <ac:chgData name="Lopez-Perez, David (Nokia - IE/Dublin)" userId="3db4472c-dd38-433b-9153-cfe8852f8cce" providerId="ADAL" clId="{61B6521D-83BA-46FC-9802-78A707EB8B73}" dt="2019-07-10T15:14:47.171" v="4143"/>
          <ac:graphicFrameMkLst>
            <pc:docMk/>
            <pc:sldMk cId="585186825" sldId="371"/>
            <ac:graphicFrameMk id="4" creationId="{2C56BC76-81FF-4262-8C9E-B2C6A9A8F4C8}"/>
          </ac:graphicFrameMkLst>
        </pc:graphicFrameChg>
      </pc:sldChg>
      <pc:sldChg chg="add del">
        <pc:chgData name="Lopez-Perez, David (Nokia - IE/Dublin)" userId="3db4472c-dd38-433b-9153-cfe8852f8cce" providerId="ADAL" clId="{61B6521D-83BA-46FC-9802-78A707EB8B73}" dt="2019-07-10T15:14:25.289" v="4139"/>
        <pc:sldMkLst>
          <pc:docMk/>
          <pc:sldMk cId="1523659372" sldId="372"/>
        </pc:sldMkLst>
      </pc:sldChg>
      <pc:sldMasterChg chg="modSp">
        <pc:chgData name="Lopez-Perez, David (Nokia - IE/Dublin)" userId="3db4472c-dd38-433b-9153-cfe8852f8cce" providerId="ADAL" clId="{61B6521D-83BA-46FC-9802-78A707EB8B73}" dt="2019-07-11T20:56:54.752" v="5448" actId="20577"/>
        <pc:sldMasterMkLst>
          <pc:docMk/>
          <pc:sldMasterMk cId="0" sldId="2147483648"/>
        </pc:sldMasterMkLst>
        <pc:spChg chg="mod">
          <ac:chgData name="Lopez-Perez, David (Nokia - IE/Dublin)" userId="3db4472c-dd38-433b-9153-cfe8852f8cce" providerId="ADAL" clId="{61B6521D-83BA-46FC-9802-78A707EB8B73}" dt="2019-07-11T20:56:54.752" v="5448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Garcia Rodriguez, Adrian (Nokia - IE/Dublin)" userId="07a3e826-7a73-46e2-8773-e0bef2c6a34e" providerId="ADAL" clId="{E094E133-DE7C-414D-A527-EBC12C1570D4}"/>
  </pc:docChgLst>
  <pc:docChgLst>
    <pc:chgData name="Galati Giordano, Lorenzo (Nokia - IE/Dublin)" userId="d670983f-5ed8-4511-999e-9a574b4ae3ee" providerId="ADAL" clId="{863C641A-FB6D-4150-8A95-4D393DE396AE}"/>
    <pc:docChg chg="undo custSel modSld">
      <pc:chgData name="Galati Giordano, Lorenzo (Nokia - IE/Dublin)" userId="d670983f-5ed8-4511-999e-9a574b4ae3ee" providerId="ADAL" clId="{863C641A-FB6D-4150-8A95-4D393DE396AE}" dt="2019-07-11T09:20:23.524" v="495"/>
      <pc:docMkLst>
        <pc:docMk/>
      </pc:docMkLst>
      <pc:sldChg chg="modSp addCm delCm modCm">
        <pc:chgData name="Galati Giordano, Lorenzo (Nokia - IE/Dublin)" userId="d670983f-5ed8-4511-999e-9a574b4ae3ee" providerId="ADAL" clId="{863C641A-FB6D-4150-8A95-4D393DE396AE}" dt="2019-07-11T08:35:05.055" v="114" actId="6549"/>
        <pc:sldMkLst>
          <pc:docMk/>
          <pc:sldMk cId="4203811351" sldId="301"/>
        </pc:sldMkLst>
        <pc:spChg chg="mod">
          <ac:chgData name="Galati Giordano, Lorenzo (Nokia - IE/Dublin)" userId="d670983f-5ed8-4511-999e-9a574b4ae3ee" providerId="ADAL" clId="{863C641A-FB6D-4150-8A95-4D393DE396AE}" dt="2019-07-11T08:35:05.055" v="114" actId="6549"/>
          <ac:spMkLst>
            <pc:docMk/>
            <pc:sldMk cId="4203811351" sldId="301"/>
            <ac:spMk id="15" creationId="{100A44BF-E39A-4EBD-9005-21C413688134}"/>
          </ac:spMkLst>
        </pc:spChg>
      </pc:sldChg>
      <pc:sldChg chg="addSp delSp modSp">
        <pc:chgData name="Galati Giordano, Lorenzo (Nokia - IE/Dublin)" userId="d670983f-5ed8-4511-999e-9a574b4ae3ee" providerId="ADAL" clId="{863C641A-FB6D-4150-8A95-4D393DE396AE}" dt="2019-07-11T09:07:23.300" v="349" actId="20577"/>
        <pc:sldMkLst>
          <pc:docMk/>
          <pc:sldMk cId="230931908" sldId="357"/>
        </pc:sldMkLst>
        <pc:spChg chg="mod">
          <ac:chgData name="Galati Giordano, Lorenzo (Nokia - IE/Dublin)" userId="d670983f-5ed8-4511-999e-9a574b4ae3ee" providerId="ADAL" clId="{863C641A-FB6D-4150-8A95-4D393DE396AE}" dt="2019-07-11T09:07:08.833" v="318" actId="6549"/>
          <ac:spMkLst>
            <pc:docMk/>
            <pc:sldMk cId="230931908" sldId="357"/>
            <ac:spMk id="9" creationId="{B35BFFA6-C387-4965-B90C-CD2123B402D7}"/>
          </ac:spMkLst>
        </pc:spChg>
        <pc:spChg chg="mod">
          <ac:chgData name="Galati Giordano, Lorenzo (Nokia - IE/Dublin)" userId="d670983f-5ed8-4511-999e-9a574b4ae3ee" providerId="ADAL" clId="{863C641A-FB6D-4150-8A95-4D393DE396AE}" dt="2019-07-11T09:07:23.300" v="349" actId="20577"/>
          <ac:spMkLst>
            <pc:docMk/>
            <pc:sldMk cId="230931908" sldId="357"/>
            <ac:spMk id="83" creationId="{4400536D-2F4D-48A5-BA60-AA05A5477D48}"/>
          </ac:spMkLst>
        </pc:spChg>
        <pc:spChg chg="del">
          <ac:chgData name="Galati Giordano, Lorenzo (Nokia - IE/Dublin)" userId="d670983f-5ed8-4511-999e-9a574b4ae3ee" providerId="ADAL" clId="{863C641A-FB6D-4150-8A95-4D393DE396AE}" dt="2019-07-11T09:01:18.595" v="159" actId="478"/>
          <ac:spMkLst>
            <pc:docMk/>
            <pc:sldMk cId="230931908" sldId="357"/>
            <ac:spMk id="90" creationId="{F983A73E-9254-4182-98AF-C42FD461B456}"/>
          </ac:spMkLst>
        </pc:spChg>
        <pc:spChg chg="mod">
          <ac:chgData name="Galati Giordano, Lorenzo (Nokia - IE/Dublin)" userId="d670983f-5ed8-4511-999e-9a574b4ae3ee" providerId="ADAL" clId="{863C641A-FB6D-4150-8A95-4D393DE396AE}" dt="2019-07-11T08:58:00.236" v="125" actId="1076"/>
          <ac:spMkLst>
            <pc:docMk/>
            <pc:sldMk cId="230931908" sldId="357"/>
            <ac:spMk id="92" creationId="{74C6E433-AD9A-409B-9842-55ED48F66D66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8:57:46.516" v="124" actId="1076"/>
          <ac:spMkLst>
            <pc:docMk/>
            <pc:sldMk cId="230931908" sldId="357"/>
            <ac:spMk id="122" creationId="{47EB987D-7D4E-4FDE-852D-D11394920731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8:58:15.197" v="127" actId="1076"/>
          <ac:spMkLst>
            <pc:docMk/>
            <pc:sldMk cId="230931908" sldId="357"/>
            <ac:spMk id="123" creationId="{39171991-48C3-4CE6-8543-685163BED56A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8:58:27.661" v="129" actId="1076"/>
          <ac:spMkLst>
            <pc:docMk/>
            <pc:sldMk cId="230931908" sldId="357"/>
            <ac:spMk id="124" creationId="{FE3E101A-873B-4EC5-83EC-6CAB62937198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8:58:50.548" v="141" actId="1076"/>
          <ac:spMkLst>
            <pc:docMk/>
            <pc:sldMk cId="230931908" sldId="357"/>
            <ac:spMk id="125" creationId="{C85030E0-3232-477C-BBDA-EE5745AB380F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8:59:35.476" v="145" actId="1076"/>
          <ac:spMkLst>
            <pc:docMk/>
            <pc:sldMk cId="230931908" sldId="357"/>
            <ac:spMk id="126" creationId="{45A9147A-6305-4953-89D3-2DB43040B2CF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8:59:25.004" v="143" actId="1076"/>
          <ac:spMkLst>
            <pc:docMk/>
            <pc:sldMk cId="230931908" sldId="357"/>
            <ac:spMk id="127" creationId="{D4F2B80A-7E2D-42F8-9C52-B6634A02BB4D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8:59:56.852" v="146" actId="1076"/>
          <ac:spMkLst>
            <pc:docMk/>
            <pc:sldMk cId="230931908" sldId="357"/>
            <ac:spMk id="128" creationId="{437416B7-1F7A-4FCB-A5CA-7B99739D8308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8:59:25.004" v="143" actId="1076"/>
          <ac:spMkLst>
            <pc:docMk/>
            <pc:sldMk cId="230931908" sldId="357"/>
            <ac:spMk id="129" creationId="{AB8441C1-D1B3-4DB3-A67D-82FF1D38D4A6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8:59:31.253" v="144" actId="1076"/>
          <ac:spMkLst>
            <pc:docMk/>
            <pc:sldMk cId="230931908" sldId="357"/>
            <ac:spMk id="130" creationId="{F5E79450-EABE-4257-BD94-D19BC5E83445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9:00:42.282" v="153" actId="1038"/>
          <ac:spMkLst>
            <pc:docMk/>
            <pc:sldMk cId="230931908" sldId="357"/>
            <ac:spMk id="131" creationId="{0E4A231D-4899-46BA-A353-F5E0AAE75178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9:00:42.282" v="153" actId="1038"/>
          <ac:spMkLst>
            <pc:docMk/>
            <pc:sldMk cId="230931908" sldId="357"/>
            <ac:spMk id="134" creationId="{A2D54E19-4A6B-4730-89FB-C7F81CB6DE1C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9:00:42.282" v="153" actId="1038"/>
          <ac:spMkLst>
            <pc:docMk/>
            <pc:sldMk cId="230931908" sldId="357"/>
            <ac:spMk id="135" creationId="{00DD7A1D-3B88-4E15-B090-7CC061FDA7B1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9:00:42.282" v="153" actId="1038"/>
          <ac:spMkLst>
            <pc:docMk/>
            <pc:sldMk cId="230931908" sldId="357"/>
            <ac:spMk id="136" creationId="{FAFF064E-548A-4C9F-8682-2E641A30ECA1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9:00:51.685" v="154" actId="1076"/>
          <ac:spMkLst>
            <pc:docMk/>
            <pc:sldMk cId="230931908" sldId="357"/>
            <ac:spMk id="137" creationId="{CF6DF0D0-59E4-4456-9128-3BD06A9E3014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9:01:08.854" v="156" actId="1076"/>
          <ac:spMkLst>
            <pc:docMk/>
            <pc:sldMk cId="230931908" sldId="357"/>
            <ac:spMk id="138" creationId="{217B76D9-6DF3-471C-9D2D-DF9BF890BBDB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9:01:27.021" v="162" actId="1035"/>
          <ac:spMkLst>
            <pc:docMk/>
            <pc:sldMk cId="230931908" sldId="357"/>
            <ac:spMk id="139" creationId="{B588B18F-2FE3-4383-AD2D-D43A374CF4A2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9:01:08.854" v="156" actId="1076"/>
          <ac:spMkLst>
            <pc:docMk/>
            <pc:sldMk cId="230931908" sldId="357"/>
            <ac:spMk id="140" creationId="{63B0BDE8-CC95-49B9-B2AD-90AB181DDFAB}"/>
          </ac:spMkLst>
        </pc:spChg>
        <pc:spChg chg="add del mod">
          <ac:chgData name="Galati Giordano, Lorenzo (Nokia - IE/Dublin)" userId="d670983f-5ed8-4511-999e-9a574b4ae3ee" providerId="ADAL" clId="{863C641A-FB6D-4150-8A95-4D393DE396AE}" dt="2019-07-11T09:01:27.021" v="162" actId="1035"/>
          <ac:spMkLst>
            <pc:docMk/>
            <pc:sldMk cId="230931908" sldId="357"/>
            <ac:spMk id="141" creationId="{C2C6E0F0-E9E5-4265-BF1C-7BE494DFD17D}"/>
          </ac:spMkLst>
        </pc:spChg>
        <pc:spChg chg="add mod">
          <ac:chgData name="Galati Giordano, Lorenzo (Nokia - IE/Dublin)" userId="d670983f-5ed8-4511-999e-9a574b4ae3ee" providerId="ADAL" clId="{863C641A-FB6D-4150-8A95-4D393DE396AE}" dt="2019-07-11T09:01:32.261" v="163" actId="1036"/>
          <ac:spMkLst>
            <pc:docMk/>
            <pc:sldMk cId="230931908" sldId="357"/>
            <ac:spMk id="142" creationId="{8FA48057-D070-4813-A78A-66CE9496949E}"/>
          </ac:spMkLst>
        </pc:spChg>
      </pc:sldChg>
      <pc:sldChg chg="modSp">
        <pc:chgData name="Galati Giordano, Lorenzo (Nokia - IE/Dublin)" userId="d670983f-5ed8-4511-999e-9a574b4ae3ee" providerId="ADAL" clId="{863C641A-FB6D-4150-8A95-4D393DE396AE}" dt="2019-07-11T09:09:32.964" v="352" actId="20577"/>
        <pc:sldMkLst>
          <pc:docMk/>
          <pc:sldMk cId="592109124" sldId="359"/>
        </pc:sldMkLst>
        <pc:spChg chg="mod">
          <ac:chgData name="Galati Giordano, Lorenzo (Nokia - IE/Dublin)" userId="d670983f-5ed8-4511-999e-9a574b4ae3ee" providerId="ADAL" clId="{863C641A-FB6D-4150-8A95-4D393DE396AE}" dt="2019-07-11T09:09:30.604" v="351" actId="20577"/>
          <ac:spMkLst>
            <pc:docMk/>
            <pc:sldMk cId="592109124" sldId="359"/>
            <ac:spMk id="9" creationId="{18E1DF90-A84C-4946-A7C6-1BEF9CDD3E93}"/>
          </ac:spMkLst>
        </pc:spChg>
        <pc:spChg chg="mod">
          <ac:chgData name="Galati Giordano, Lorenzo (Nokia - IE/Dublin)" userId="d670983f-5ed8-4511-999e-9a574b4ae3ee" providerId="ADAL" clId="{863C641A-FB6D-4150-8A95-4D393DE396AE}" dt="2019-07-11T09:09:32.964" v="352" actId="20577"/>
          <ac:spMkLst>
            <pc:docMk/>
            <pc:sldMk cId="592109124" sldId="359"/>
            <ac:spMk id="10" creationId="{B1B34B6B-7EDD-490B-B07D-47E23F78A048}"/>
          </ac:spMkLst>
        </pc:spChg>
      </pc:sldChg>
      <pc:sldChg chg="modSp">
        <pc:chgData name="Galati Giordano, Lorenzo (Nokia - IE/Dublin)" userId="d670983f-5ed8-4511-999e-9a574b4ae3ee" providerId="ADAL" clId="{863C641A-FB6D-4150-8A95-4D393DE396AE}" dt="2019-07-11T09:12:04.748" v="358" actId="20577"/>
        <pc:sldMkLst>
          <pc:docMk/>
          <pc:sldMk cId="2159939886" sldId="360"/>
        </pc:sldMkLst>
        <pc:spChg chg="mod">
          <ac:chgData name="Galati Giordano, Lorenzo (Nokia - IE/Dublin)" userId="d670983f-5ed8-4511-999e-9a574b4ae3ee" providerId="ADAL" clId="{863C641A-FB6D-4150-8A95-4D393DE396AE}" dt="2019-07-11T09:12:04.748" v="358" actId="20577"/>
          <ac:spMkLst>
            <pc:docMk/>
            <pc:sldMk cId="2159939886" sldId="360"/>
            <ac:spMk id="7" creationId="{EDE91F36-57DD-4010-BFD9-10F163CC394E}"/>
          </ac:spMkLst>
        </pc:spChg>
      </pc:sldChg>
      <pc:sldChg chg="modSp">
        <pc:chgData name="Galati Giordano, Lorenzo (Nokia - IE/Dublin)" userId="d670983f-5ed8-4511-999e-9a574b4ae3ee" providerId="ADAL" clId="{863C641A-FB6D-4150-8A95-4D393DE396AE}" dt="2019-07-11T09:16:01.210" v="457" actId="20577"/>
        <pc:sldMkLst>
          <pc:docMk/>
          <pc:sldMk cId="3279809886" sldId="362"/>
        </pc:sldMkLst>
        <pc:spChg chg="mod">
          <ac:chgData name="Galati Giordano, Lorenzo (Nokia - IE/Dublin)" userId="d670983f-5ed8-4511-999e-9a574b4ae3ee" providerId="ADAL" clId="{863C641A-FB6D-4150-8A95-4D393DE396AE}" dt="2019-07-11T09:16:01.210" v="457" actId="20577"/>
          <ac:spMkLst>
            <pc:docMk/>
            <pc:sldMk cId="3279809886" sldId="362"/>
            <ac:spMk id="2" creationId="{F62998E2-75EE-1040-89B3-3681B7FB2069}"/>
          </ac:spMkLst>
        </pc:spChg>
        <pc:spChg chg="mod">
          <ac:chgData name="Galati Giordano, Lorenzo (Nokia - IE/Dublin)" userId="d670983f-5ed8-4511-999e-9a574b4ae3ee" providerId="ADAL" clId="{863C641A-FB6D-4150-8A95-4D393DE396AE}" dt="2019-07-11T09:14:35.104" v="427" actId="20577"/>
          <ac:spMkLst>
            <pc:docMk/>
            <pc:sldMk cId="3279809886" sldId="362"/>
            <ac:spMk id="12" creationId="{E6585E03-A9D3-4277-B1C5-B77452124DBE}"/>
          </ac:spMkLst>
        </pc:spChg>
      </pc:sldChg>
      <pc:sldChg chg="modSp">
        <pc:chgData name="Galati Giordano, Lorenzo (Nokia - IE/Dublin)" userId="d670983f-5ed8-4511-999e-9a574b4ae3ee" providerId="ADAL" clId="{863C641A-FB6D-4150-8A95-4D393DE396AE}" dt="2019-07-11T09:18:41.321" v="483" actId="20577"/>
        <pc:sldMkLst>
          <pc:docMk/>
          <pc:sldMk cId="1197210234" sldId="366"/>
        </pc:sldMkLst>
        <pc:spChg chg="mod">
          <ac:chgData name="Galati Giordano, Lorenzo (Nokia - IE/Dublin)" userId="d670983f-5ed8-4511-999e-9a574b4ae3ee" providerId="ADAL" clId="{863C641A-FB6D-4150-8A95-4D393DE396AE}" dt="2019-07-11T09:18:31.204" v="479" actId="20577"/>
          <ac:spMkLst>
            <pc:docMk/>
            <pc:sldMk cId="1197210234" sldId="366"/>
            <ac:spMk id="10" creationId="{05D5DD8B-ECBE-4B2B-8AC7-3CA16C5DCE29}"/>
          </ac:spMkLst>
        </pc:spChg>
        <pc:spChg chg="mod">
          <ac:chgData name="Galati Giordano, Lorenzo (Nokia - IE/Dublin)" userId="d670983f-5ed8-4511-999e-9a574b4ae3ee" providerId="ADAL" clId="{863C641A-FB6D-4150-8A95-4D393DE396AE}" dt="2019-07-11T09:18:41.321" v="483" actId="20577"/>
          <ac:spMkLst>
            <pc:docMk/>
            <pc:sldMk cId="1197210234" sldId="366"/>
            <ac:spMk id="41" creationId="{739042E6-8CCA-4525-8D58-C3293F0C87AA}"/>
          </ac:spMkLst>
        </pc:spChg>
      </pc:sldChg>
      <pc:sldChg chg="modTransition">
        <pc:chgData name="Galati Giordano, Lorenzo (Nokia - IE/Dublin)" userId="d670983f-5ed8-4511-999e-9a574b4ae3ee" providerId="ADAL" clId="{863C641A-FB6D-4150-8A95-4D393DE396AE}" dt="2019-07-11T09:20:21.248" v="494"/>
        <pc:sldMkLst>
          <pc:docMk/>
          <pc:sldMk cId="3154251922" sldId="368"/>
        </pc:sldMkLst>
      </pc:sldChg>
      <pc:sldChg chg="modTransition">
        <pc:chgData name="Galati Giordano, Lorenzo (Nokia - IE/Dublin)" userId="d670983f-5ed8-4511-999e-9a574b4ae3ee" providerId="ADAL" clId="{863C641A-FB6D-4150-8A95-4D393DE396AE}" dt="2019-07-11T09:20:23.524" v="495"/>
        <pc:sldMkLst>
          <pc:docMk/>
          <pc:sldMk cId="2666230217" sldId="369"/>
        </pc:sldMkLst>
      </pc:sldChg>
      <pc:sldChg chg="modSp">
        <pc:chgData name="Galati Giordano, Lorenzo (Nokia - IE/Dublin)" userId="d670983f-5ed8-4511-999e-9a574b4ae3ee" providerId="ADAL" clId="{863C641A-FB6D-4150-8A95-4D393DE396AE}" dt="2019-07-11T09:19:35.145" v="493" actId="14100"/>
        <pc:sldMkLst>
          <pc:docMk/>
          <pc:sldMk cId="1998786977" sldId="370"/>
        </pc:sldMkLst>
        <pc:spChg chg="mod">
          <ac:chgData name="Galati Giordano, Lorenzo (Nokia - IE/Dublin)" userId="d670983f-5ed8-4511-999e-9a574b4ae3ee" providerId="ADAL" clId="{863C641A-FB6D-4150-8A95-4D393DE396AE}" dt="2019-07-11T09:19:35.145" v="493" actId="14100"/>
          <ac:spMkLst>
            <pc:docMk/>
            <pc:sldMk cId="1998786977" sldId="370"/>
            <ac:spMk id="22" creationId="{D199BB45-A499-40EB-B485-B18F9998EB34}"/>
          </ac:spMkLst>
        </pc:spChg>
      </pc:sldChg>
    </pc:docChg>
  </pc:docChgLst>
  <pc:docChgLst>
    <pc:chgData name="Garcia Rodriguez, Adrian (Nokia - IE/Dublin)" userId="07a3e826-7a73-46e2-8773-e0bef2c6a34e" providerId="ADAL" clId="{95E54CA3-EBCD-4A7C-BFB8-9B45EAD1E3D0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8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8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6" y="103597"/>
            <a:ext cx="627166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97"/>
            <a:ext cx="809247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41888" cy="3708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5" y="4716163"/>
            <a:ext cx="4984651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6" y="9612343"/>
            <a:ext cx="904177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6" y="9612342"/>
            <a:ext cx="501111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234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82"/>
            <a:ext cx="55277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763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40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635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Jerry Liu</a:t>
            </a:r>
            <a:r>
              <a:rPr lang="en-GB" dirty="0" smtClean="0"/>
              <a:t>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Jerry Liu,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Jerry Liu</a:t>
            </a:r>
            <a:r>
              <a:rPr lang="en-GB" dirty="0" smtClean="0"/>
              <a:t>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Jerry Liu, Huawei</a:t>
            </a:r>
            <a:endParaRPr lang="en-GB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Jerry Liu, Huawei</a:t>
            </a:r>
            <a:endParaRPr lang="en-GB" altLang="zh-C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Tony Zeng, Huawei</a:t>
            </a:r>
            <a:endParaRPr lang="en-GB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  <a:ea typeface="+mn-ea"/>
                <a:cs typeface="+mn-cs"/>
              </a:rPr>
              <a:t> Jerry Liu, 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  <a:ea typeface="+mn-ea"/>
                <a:cs typeface="+mn-cs"/>
              </a:rPr>
              <a:t> Jerry Liu, 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  <a:ea typeface="+mn-ea"/>
                <a:cs typeface="+mn-cs"/>
              </a:rPr>
              <a:t> Jerry Liu, 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Jerry Liu,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802.11-20/1686-00-00be 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400" dirty="0" smtClean="0"/>
              <a:t>BSR Fast Report in BA Frame  </a:t>
            </a:r>
            <a:endParaRPr lang="en-US" sz="2400" dirty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2020-10-21</a:t>
            </a:r>
            <a:endParaRPr lang="en-US" sz="2000" b="0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11217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884760"/>
              </p:ext>
            </p:extLst>
          </p:nvPr>
        </p:nvGraphicFramePr>
        <p:xfrm>
          <a:off x="838200" y="2819400"/>
          <a:ext cx="7239000" cy="2082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Jerry</a:t>
                      </a:r>
                      <a:r>
                        <a:rPr lang="en-US" altLang="zh-CN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Liu</a:t>
                      </a:r>
                      <a:endParaRPr lang="en-US" altLang="zh-CN" sz="12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 err="1" smtClean="0"/>
                        <a:t>jianfei</a:t>
                      </a:r>
                      <a:r>
                        <a:rPr lang="en-US" sz="1200" dirty="0" smtClean="0"/>
                        <a:t>.liu@huawei.com</a:t>
                      </a:r>
                      <a:endParaRPr lang="en-IE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Jindou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Chen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633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cs typeface="Arial"/>
                        </a:rPr>
                        <a:t>Tony Zeng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616">
                <a:tc rowSpan="2">
                  <a:txBody>
                    <a:bodyPr/>
                    <a:lstStyle/>
                    <a:p>
                      <a:pPr algn="ctr"/>
                      <a:endParaRPr lang="en-IE" sz="1200" kern="1200" dirty="0">
                        <a:solidFill>
                          <a:schemeClr val="dk1"/>
                        </a:solidFill>
                        <a:latin typeface="+mn-lt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00757559"/>
                  </a:ext>
                </a:extLst>
              </a:tr>
              <a:tr h="1213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4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46268301"/>
                  </a:ext>
                </a:extLst>
              </a:tr>
            </a:tbl>
          </a:graphicData>
        </a:graphic>
      </p:graphicFrame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xmlns="" id="{48AB42DA-D2AC-44AF-9B6D-E997C5EBB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xmlns="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  <a:ea typeface="+mn-ea"/>
                <a:cs typeface="+mn-cs"/>
              </a:rPr>
              <a:t> Jerry Liu, 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95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2000" b="0" dirty="0" smtClean="0"/>
              <a:t>This contribution proposes a BSR report method. The STAs’ BSR can be transmitted within BA frames. This method makes user of the BAR-BA frame exchange procedure, which </a:t>
            </a:r>
            <a:r>
              <a:rPr lang="en-US" altLang="zh-CN" sz="2000" b="0" dirty="0"/>
              <a:t>can increase the chance of STAs’ </a:t>
            </a:r>
            <a:r>
              <a:rPr lang="en-US" altLang="zh-CN" sz="2000" b="0" dirty="0" smtClean="0"/>
              <a:t>BSR and only increase few overhead. </a:t>
            </a:r>
            <a:r>
              <a:rPr lang="en-US" altLang="zh-CN" sz="2000" b="0" dirty="0"/>
              <a:t>Additionally, the BSRP frame exchange procedure is not required. </a:t>
            </a:r>
          </a:p>
          <a:p>
            <a:pPr>
              <a:buFont typeface="Arial" pitchFamily="34" charset="0"/>
              <a:buChar char="•"/>
            </a:pPr>
            <a:endParaRPr lang="en-US" altLang="zh-CN" sz="2000" b="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2000" b="0" dirty="0" smtClean="0"/>
              <a:t>In some situation, if </a:t>
            </a:r>
            <a:r>
              <a:rPr lang="en-US" altLang="zh-CN" sz="2000" b="0" dirty="0"/>
              <a:t>there is no DL buffer data for one STA, </a:t>
            </a:r>
            <a:r>
              <a:rPr lang="en-US" altLang="zh-CN" sz="2000" b="0" dirty="0" smtClean="0"/>
              <a:t>the BSR-BAR also can be used to </a:t>
            </a:r>
            <a:r>
              <a:rPr lang="en-US" altLang="zh-CN" sz="2000" b="0" dirty="0"/>
              <a:t>request the BSR-BA frame.</a:t>
            </a:r>
          </a:p>
          <a:p>
            <a:pPr marL="400050"/>
            <a:endParaRPr lang="zh-CN" altLang="en-US" sz="2000" b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  <a:ea typeface="+mn-ea"/>
                <a:cs typeface="+mn-cs"/>
              </a:rPr>
              <a:t> Jerry Liu, 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October</a:t>
            </a:r>
            <a:r>
              <a:rPr lang="en-US" dirty="0" smtClean="0"/>
              <a:t> </a:t>
            </a:r>
            <a:r>
              <a:rPr lang="en-US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22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#1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to report BSR in BA frame?</a:t>
            </a:r>
          </a:p>
          <a:p>
            <a:r>
              <a:rPr lang="en-US" altLang="zh-CN" sz="2000" b="0" dirty="0" smtClean="0"/>
              <a:t>   -Note: Define a new BA frame format and add a BSR field in BA frame.</a:t>
            </a:r>
          </a:p>
          <a:p>
            <a:endParaRPr lang="en-US" altLang="zh-CN" sz="2000" b="0" dirty="0"/>
          </a:p>
          <a:p>
            <a:endParaRPr lang="zh-CN" altLang="en-US" sz="20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  <a:ea typeface="+mn-ea"/>
                <a:cs typeface="+mn-cs"/>
              </a:rPr>
              <a:t> Jerry Liu, 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October</a:t>
            </a:r>
            <a:r>
              <a:rPr lang="en-US" dirty="0" smtClean="0"/>
              <a:t> </a:t>
            </a:r>
            <a:r>
              <a:rPr lang="en-US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221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#2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to BSR-BAR and BSR-BA frame type and frame format defined in this contribution?</a:t>
            </a:r>
          </a:p>
          <a:p>
            <a:endParaRPr lang="en-US" altLang="zh-CN" sz="2000" b="0" dirty="0"/>
          </a:p>
          <a:p>
            <a:endParaRPr lang="zh-CN" altLang="en-US" sz="20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  <a:ea typeface="+mn-ea"/>
                <a:cs typeface="+mn-cs"/>
              </a:rPr>
              <a:t> Jerry Liu, 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October</a:t>
            </a:r>
            <a:r>
              <a:rPr lang="en-US" dirty="0" smtClean="0"/>
              <a:t> </a:t>
            </a:r>
            <a:r>
              <a:rPr lang="en-US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583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400" b="0" dirty="0"/>
              <a:t>[1] </a:t>
            </a:r>
            <a:r>
              <a:rPr lang="en-US" altLang="zh-CN" sz="1400" b="0" dirty="0" smtClean="0"/>
              <a:t> “</a:t>
            </a:r>
            <a:r>
              <a:rPr lang="en-US" altLang="zh-CN" sz="1400" b="0" dirty="0"/>
              <a:t>IEEE P802.11ax™/D6.0 ”</a:t>
            </a:r>
            <a:endParaRPr lang="en-US" altLang="zh-CN" sz="1400" b="0" dirty="0" smtClean="0"/>
          </a:p>
          <a:p>
            <a:r>
              <a:rPr lang="en-US" altLang="zh-CN" sz="1400" b="0" dirty="0"/>
              <a:t>[2] </a:t>
            </a:r>
            <a:r>
              <a:rPr lang="en-US" altLang="zh-CN" sz="1400" b="0" dirty="0" smtClean="0"/>
              <a:t> </a:t>
            </a:r>
            <a:r>
              <a:rPr lang="en-US" altLang="zh-CN" sz="1400" b="0" dirty="0" err="1" smtClean="0"/>
              <a:t>Woojin</a:t>
            </a:r>
            <a:r>
              <a:rPr lang="en-US" altLang="zh-CN" sz="1400" b="0" dirty="0" smtClean="0"/>
              <a:t> </a:t>
            </a:r>
            <a:r>
              <a:rPr lang="en-US" altLang="zh-CN" sz="1400" b="0" dirty="0" err="1"/>
              <a:t>Ahn</a:t>
            </a:r>
            <a:r>
              <a:rPr lang="en-US" altLang="zh-CN" sz="1400" b="0" dirty="0"/>
              <a:t>, “11-15-1120-00-00ax-buffer-status-report”</a:t>
            </a:r>
            <a:endParaRPr lang="en-US" altLang="zh-CN" sz="1400" b="0" dirty="0" smtClean="0"/>
          </a:p>
          <a:p>
            <a:endParaRPr lang="en-US" altLang="zh-CN" sz="14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  <a:ea typeface="+mn-ea"/>
                <a:cs typeface="+mn-cs"/>
              </a:rPr>
              <a:t> Jerry Liu, 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October</a:t>
            </a:r>
            <a:r>
              <a:rPr lang="en-US" dirty="0" smtClean="0"/>
              <a:t> </a:t>
            </a:r>
            <a:r>
              <a:rPr lang="en-US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794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Thank you</a:t>
            </a:r>
            <a:r>
              <a:rPr lang="zh-CN" altLang="en-US" dirty="0" smtClean="0"/>
              <a:t>！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October</a:t>
            </a:r>
            <a:r>
              <a:rPr lang="en-US" dirty="0" smtClean="0"/>
              <a:t>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Jerry Liu,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99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Introduction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xmlns="" id="{100A44BF-E39A-4EBD-9005-21C413688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113213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 smtClean="0">
                <a:cs typeface="Times New Roman"/>
              </a:rPr>
              <a:t>Recap1</a:t>
            </a:r>
            <a:r>
              <a:rPr lang="en-US" altLang="ko-KR" sz="2000" b="0" dirty="0">
                <a:cs typeface="Times New Roman"/>
              </a:rPr>
              <a:t>: </a:t>
            </a:r>
            <a:r>
              <a:rPr lang="en-US" altLang="ko-KR" sz="2000" b="0" dirty="0" smtClean="0">
                <a:cs typeface="Times New Roman"/>
              </a:rPr>
              <a:t>Two fields were defined in 11ax for </a:t>
            </a:r>
            <a:r>
              <a:rPr lang="en-US" altLang="ko-KR" sz="2000" b="0" dirty="0">
                <a:cs typeface="Times New Roman"/>
              </a:rPr>
              <a:t>reporting queue </a:t>
            </a:r>
            <a:r>
              <a:rPr lang="en-US" altLang="ko-KR" sz="2000" b="0" dirty="0" smtClean="0">
                <a:cs typeface="Times New Roman"/>
              </a:rPr>
              <a:t>size by using Queue </a:t>
            </a:r>
            <a:r>
              <a:rPr lang="en-US" altLang="ko-KR" sz="2000" b="0" dirty="0">
                <a:cs typeface="Times New Roman"/>
              </a:rPr>
              <a:t>Size field in </a:t>
            </a:r>
            <a:r>
              <a:rPr lang="en-US" altLang="ko-KR" sz="2000" b="0" dirty="0" err="1">
                <a:cs typeface="Times New Roman"/>
              </a:rPr>
              <a:t>QoS</a:t>
            </a:r>
            <a:r>
              <a:rPr lang="en-US" altLang="ko-KR" sz="2000" b="0" dirty="0">
                <a:cs typeface="Times New Roman"/>
              </a:rPr>
              <a:t> Data and BSR </a:t>
            </a:r>
            <a:r>
              <a:rPr lang="en-US" altLang="ko-KR" sz="2000" b="0" dirty="0" smtClean="0">
                <a:cs typeface="Times New Roman"/>
              </a:rPr>
              <a:t>A-Control. [1] 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E" sz="2000" b="0" dirty="0" smtClean="0">
                <a:cs typeface="Times New Roman"/>
              </a:rPr>
              <a:t>Recap2: STAs can implicitly report their </a:t>
            </a:r>
            <a:r>
              <a:rPr lang="en-US" altLang="zh-CN" sz="2000" b="0" dirty="0" smtClean="0">
                <a:cs typeface="Times New Roman"/>
              </a:rPr>
              <a:t>buffer size in BSR frame or AP can explicitly solicit BSR information in BSRP frames. [2]</a:t>
            </a:r>
            <a:endParaRPr lang="en-IE" sz="2000" b="0" dirty="0" smtClean="0">
              <a:cs typeface="Times New Roman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0" dirty="0" smtClean="0">
                <a:cs typeface="Times New Roman"/>
              </a:rPr>
              <a:t>In this contribution, we introduce a </a:t>
            </a:r>
            <a:r>
              <a:rPr lang="en-US" altLang="zh-CN" sz="2000" b="0" dirty="0">
                <a:cs typeface="Times New Roman"/>
              </a:rPr>
              <a:t>efficiency method </a:t>
            </a:r>
            <a:r>
              <a:rPr lang="en-US" altLang="zh-CN" sz="2000" b="0" dirty="0" smtClean="0">
                <a:cs typeface="Times New Roman"/>
              </a:rPr>
              <a:t>for STA to indicate its traffic status. </a:t>
            </a:r>
            <a:r>
              <a:rPr lang="en-IE" sz="2000" b="0" dirty="0" smtClean="0">
                <a:cs typeface="Times New Roman"/>
              </a:rPr>
              <a:t> </a:t>
            </a:r>
            <a:endParaRPr lang="en-IE" sz="2000" b="0" dirty="0">
              <a:cs typeface="Times New Roman"/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xmlns="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  <a:ea typeface="+mn-ea"/>
                <a:cs typeface="+mn-cs"/>
              </a:rPr>
              <a:t> Jerry Liu, 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October</a:t>
            </a:r>
            <a:r>
              <a:rPr lang="en-US" dirty="0" smtClean="0"/>
              <a:t> </a:t>
            </a:r>
            <a:r>
              <a:rPr lang="en-US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381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71" name="Content Placeholder 2">
            <a:extLst>
              <a:ext uri="{FF2B5EF4-FFF2-40B4-BE49-F238E27FC236}">
                <a16:creationId xmlns:a16="http://schemas.microsoft.com/office/drawing/2014/main" xmlns="" id="{100A44BF-E39A-4EBD-9005-21C413688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113213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solidFill>
                  <a:schemeClr val="tx1"/>
                </a:solidFill>
                <a:cs typeface="Times New Roman"/>
              </a:rPr>
              <a:t>In </a:t>
            </a:r>
            <a:r>
              <a:rPr lang="en-US" altLang="ko-KR" sz="2000" b="0" dirty="0" smtClean="0">
                <a:solidFill>
                  <a:schemeClr val="tx1"/>
                </a:solidFill>
                <a:cs typeface="Times New Roman"/>
              </a:rPr>
              <a:t>802.11ax, </a:t>
            </a:r>
            <a:r>
              <a:rPr lang="en-US" altLang="ko-KR" sz="2000" b="0" dirty="0">
                <a:solidFill>
                  <a:schemeClr val="tx1"/>
                </a:solidFill>
                <a:cs typeface="Times New Roman"/>
              </a:rPr>
              <a:t>AP can explicitly solicit particular </a:t>
            </a:r>
            <a:r>
              <a:rPr lang="en-US" altLang="ko-KR" sz="2000" b="0" dirty="0" smtClean="0">
                <a:solidFill>
                  <a:schemeClr val="tx1"/>
                </a:solidFill>
                <a:cs typeface="Times New Roman"/>
              </a:rPr>
              <a:t>BSR information </a:t>
            </a:r>
            <a:r>
              <a:rPr lang="en-US" altLang="ko-KR" sz="2000" b="0" dirty="0">
                <a:solidFill>
                  <a:schemeClr val="tx1"/>
                </a:solidFill>
                <a:cs typeface="Times New Roman"/>
              </a:rPr>
              <a:t>in </a:t>
            </a:r>
            <a:r>
              <a:rPr lang="en-US" altLang="ko-KR" sz="2000" b="0" dirty="0" smtClean="0">
                <a:solidFill>
                  <a:schemeClr val="tx1"/>
                </a:solidFill>
                <a:cs typeface="Times New Roman"/>
              </a:rPr>
              <a:t>BSR frames and STAs can report their BSR in UL TB PPDU. </a:t>
            </a:r>
            <a:r>
              <a:rPr lang="en-US" altLang="zh-CN" sz="2000" b="0" dirty="0" smtClean="0">
                <a:cs typeface="Times New Roman"/>
              </a:rPr>
              <a:t>This Request-Grant mechanism will increase the latency and overhead due to the frame exchange procedure. </a:t>
            </a:r>
          </a:p>
          <a:p>
            <a:pPr marL="800100" lvl="1" indent="-342900" algn="just">
              <a:spcAft>
                <a:spcPts val="600"/>
              </a:spcAft>
              <a:buAutoNum type="arabicPeriod"/>
            </a:pPr>
            <a:endParaRPr lang="en-US" altLang="zh-CN" sz="1600" dirty="0">
              <a:cs typeface="Times New Roman"/>
            </a:endParaRPr>
          </a:p>
          <a:p>
            <a:pPr marL="800100" lvl="1" indent="-342900" algn="just">
              <a:spcAft>
                <a:spcPts val="600"/>
              </a:spcAft>
              <a:buAutoNum type="arabicPeriod"/>
            </a:pPr>
            <a:endParaRPr lang="en-US" altLang="zh-CN" sz="1600" dirty="0" smtClean="0">
              <a:cs typeface="Times New Roman"/>
            </a:endParaRPr>
          </a:p>
          <a:p>
            <a:pPr marL="800100" lvl="1" indent="-342900" algn="just">
              <a:spcAft>
                <a:spcPts val="600"/>
              </a:spcAft>
              <a:buAutoNum type="arabicPeriod"/>
            </a:pPr>
            <a:endParaRPr lang="en-US" altLang="zh-CN" sz="1600" dirty="0">
              <a:cs typeface="Times New Roman"/>
            </a:endParaRPr>
          </a:p>
          <a:p>
            <a:pPr marL="800100" lvl="1" indent="-342900" algn="just">
              <a:spcAft>
                <a:spcPts val="600"/>
              </a:spcAft>
              <a:buAutoNum type="arabicPeriod"/>
            </a:pPr>
            <a:endParaRPr lang="en-US" altLang="zh-CN" sz="1600" dirty="0" smtClean="0">
              <a:cs typeface="Times New Roman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0" dirty="0">
                <a:cs typeface="Times New Roman"/>
              </a:rPr>
              <a:t>STAs </a:t>
            </a:r>
            <a:r>
              <a:rPr lang="en-US" altLang="zh-CN" sz="2000" b="0" dirty="0" smtClean="0">
                <a:cs typeface="Times New Roman"/>
              </a:rPr>
              <a:t>can implicitly </a:t>
            </a:r>
            <a:r>
              <a:rPr lang="en-US" altLang="zh-CN" sz="2000" b="0" dirty="0">
                <a:cs typeface="Times New Roman"/>
              </a:rPr>
              <a:t>report their BS information in </a:t>
            </a:r>
            <a:r>
              <a:rPr lang="en-US" altLang="zh-CN" sz="2000" b="0" dirty="0" smtClean="0">
                <a:cs typeface="Times New Roman"/>
              </a:rPr>
              <a:t>BSR contained in A-Control field or </a:t>
            </a:r>
            <a:r>
              <a:rPr lang="en-US" altLang="zh-CN" sz="2000" b="0" dirty="0" err="1" smtClean="0">
                <a:cs typeface="Times New Roman"/>
              </a:rPr>
              <a:t>QoS</a:t>
            </a:r>
            <a:r>
              <a:rPr lang="en-US" altLang="zh-CN" sz="2000" b="0" dirty="0" smtClean="0">
                <a:cs typeface="Times New Roman"/>
              </a:rPr>
              <a:t> Control field, when STAs acquire the uplink transmission TXOP. This is determined by the STAs.</a:t>
            </a:r>
            <a:endParaRPr lang="en-US" altLang="zh-CN" sz="2000" b="0" dirty="0">
              <a:cs typeface="Times New Roman"/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  <a:ea typeface="+mn-ea"/>
                <a:cs typeface="+mn-cs"/>
              </a:rPr>
              <a:t> Jerry Liu, 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October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xmlns="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r>
              <a:rPr lang="en-US" dirty="0">
                <a:latin typeface="Times New Roman" pitchFamily="18" charset="0"/>
                <a:ea typeface="+mn-ea"/>
                <a:cs typeface="+mn-cs"/>
              </a:rPr>
              <a:t>3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150" y="3048000"/>
            <a:ext cx="7768372" cy="1561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54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Block ACK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2000" b="0" dirty="0" smtClean="0"/>
              <a:t>Wi-Fi supports ACK or Block ACK (BA) mechanism to acknowledge the received data. For immediate BA, the AP/STA will receive the BA after sending the data.</a:t>
            </a:r>
          </a:p>
          <a:p>
            <a:pPr>
              <a:buFont typeface="Arial" pitchFamily="34" charset="0"/>
              <a:buChar char="•"/>
            </a:pPr>
            <a:endParaRPr lang="en-US" altLang="zh-CN" sz="2000" b="0" dirty="0"/>
          </a:p>
          <a:p>
            <a:pPr>
              <a:buFont typeface="Arial" pitchFamily="34" charset="0"/>
              <a:buChar char="•"/>
            </a:pPr>
            <a:endParaRPr lang="en-US" altLang="zh-CN" sz="2000" b="0" dirty="0" smtClean="0"/>
          </a:p>
          <a:p>
            <a:pPr>
              <a:buFont typeface="Arial" pitchFamily="34" charset="0"/>
              <a:buChar char="•"/>
            </a:pPr>
            <a:endParaRPr lang="en-US" altLang="zh-CN" sz="2000" b="0" dirty="0"/>
          </a:p>
          <a:p>
            <a:pPr>
              <a:buFont typeface="Arial" pitchFamily="34" charset="0"/>
              <a:buChar char="•"/>
            </a:pPr>
            <a:endParaRPr lang="en-US" altLang="zh-CN" sz="2000" b="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2000" b="0" dirty="0" smtClean="0"/>
              <a:t>After SIFS time of data frame, BA is transmitted by STAs in uplink TB PPDU. The ACK increases the uplink transmission TXOP. We can make use of this </a:t>
            </a:r>
            <a:r>
              <a:rPr lang="en-US" altLang="zh-CN" sz="2000" b="0" dirty="0"/>
              <a:t>uplink TXOP.</a:t>
            </a:r>
            <a:endParaRPr lang="en-US" altLang="zh-CN" sz="2000" b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October</a:t>
            </a:r>
            <a:r>
              <a:rPr lang="en-US" dirty="0" smtClean="0"/>
              <a:t>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  <a:ea typeface="+mn-ea"/>
                <a:cs typeface="+mn-cs"/>
              </a:rPr>
              <a:t> Jerry Liu, 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665413"/>
            <a:ext cx="8542338" cy="11452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Fast BSR Report in BA frame 1/2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2000" b="0" dirty="0" smtClean="0"/>
              <a:t>Fast BSR indication within immediate BA frames, this method can increase </a:t>
            </a:r>
            <a:r>
              <a:rPr lang="en-US" altLang="zh-CN" sz="2000" b="0" dirty="0"/>
              <a:t>the </a:t>
            </a:r>
            <a:r>
              <a:rPr lang="en-US" altLang="zh-CN" sz="2000" b="0" dirty="0" smtClean="0"/>
              <a:t>chance of STAs’ BSR report. Additionally, the BSRP frame exchange procedure is not required.</a:t>
            </a:r>
            <a:r>
              <a:rPr lang="en-US" altLang="zh-CN" sz="1600" b="0" dirty="0" smtClean="0"/>
              <a:t> </a:t>
            </a:r>
          </a:p>
          <a:p>
            <a:pPr marL="0" indent="0"/>
            <a:endParaRPr lang="en-US" altLang="zh-CN" sz="2000" b="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2000" b="0" dirty="0" smtClean="0"/>
              <a:t>Example: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800" b="0" dirty="0" smtClean="0"/>
              <a:t>AP sends MU-PPDU to 4 STAs (STA1-STA4), after BAR transmission, 4 STAs response a BA with STA’s BSR in TB PPDU.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800" dirty="0" smtClean="0"/>
              <a:t>After AP gets the BSR information from STA, it can start uplink scheduling based on the BSR information</a:t>
            </a:r>
            <a:r>
              <a:rPr lang="en-US" altLang="zh-CN" sz="1800" dirty="0"/>
              <a:t>.</a:t>
            </a:r>
            <a:endParaRPr lang="en-US" altLang="zh-CN" sz="1800" b="0" dirty="0"/>
          </a:p>
          <a:p>
            <a:pPr>
              <a:buFont typeface="Arial" pitchFamily="34" charset="0"/>
              <a:buChar char="•"/>
            </a:pPr>
            <a:endParaRPr lang="en-US" altLang="zh-CN" sz="2000" b="0" dirty="0" smtClean="0"/>
          </a:p>
          <a:p>
            <a:pPr marL="400050"/>
            <a:endParaRPr lang="zh-CN" altLang="en-US" sz="2000" b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  <a:ea typeface="+mn-ea"/>
                <a:cs typeface="+mn-cs"/>
              </a:rPr>
              <a:t> Jerry Liu, 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October</a:t>
            </a:r>
            <a:r>
              <a:rPr lang="en-US" dirty="0" smtClean="0"/>
              <a:t> </a:t>
            </a:r>
            <a:r>
              <a:rPr lang="en-US" dirty="0" smtClean="0"/>
              <a:t>2020</a:t>
            </a:r>
            <a:endParaRPr lang="en-GB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606" y="4681021"/>
            <a:ext cx="8077200" cy="129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38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Fast BSR Report in BA frame 1/2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9387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Two options can be considered:</a:t>
            </a: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Option 1: The BSR frame is transmitted in A-MPDU with BA.</a:t>
            </a: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Option 2: Define a new BAR and BA frame type, and add a BSR field in BA frame.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Overhead of Option 1 is bigger than Option 2. In this contribution, we recommend Option 2.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  <a:ea typeface="+mn-ea"/>
                <a:cs typeface="+mn-cs"/>
              </a:rPr>
              <a:t> Jerry Liu, 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October</a:t>
            </a:r>
            <a:r>
              <a:rPr lang="en-US" dirty="0" smtClean="0"/>
              <a:t> </a:t>
            </a:r>
            <a:r>
              <a:rPr lang="en-US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67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Fast BSR Report in BA frame 1/2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 smtClean="0"/>
              <a:t>BSR-BAR frame format: introduce this frame to request the BSR-BA frame. BAR type 11 is defined as BSR-BAR variant.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CN" dirty="0" smtClean="0"/>
              <a:t>Jerry Liu</a:t>
            </a:r>
            <a:r>
              <a:rPr lang="en-GB" dirty="0" smtClean="0"/>
              <a:t>, Huawei</a:t>
            </a:r>
            <a:endParaRPr lang="en-GB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6387" y="2180853"/>
            <a:ext cx="3547238" cy="61046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777" y="3371123"/>
            <a:ext cx="3347864" cy="48519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5891" y="4266560"/>
            <a:ext cx="1827941" cy="1424247"/>
          </a:xfrm>
          <a:prstGeom prst="rect">
            <a:avLst/>
          </a:prstGeom>
        </p:spPr>
      </p:pic>
      <p:cxnSp>
        <p:nvCxnSpPr>
          <p:cNvPr id="10" name="直接箭头连接符 9"/>
          <p:cNvCxnSpPr/>
          <p:nvPr/>
        </p:nvCxnSpPr>
        <p:spPr bwMode="auto">
          <a:xfrm flipH="1">
            <a:off x="1063625" y="2624813"/>
            <a:ext cx="2885615" cy="699773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 bwMode="auto">
          <a:xfrm flipH="1">
            <a:off x="4115317" y="2650455"/>
            <a:ext cx="345641" cy="679335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 bwMode="auto">
          <a:xfrm flipH="1">
            <a:off x="1524000" y="3810925"/>
            <a:ext cx="810500" cy="33570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 bwMode="auto">
          <a:xfrm>
            <a:off x="2880468" y="3810925"/>
            <a:ext cx="319932" cy="33570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右箭头 13"/>
          <p:cNvSpPr/>
          <p:nvPr/>
        </p:nvSpPr>
        <p:spPr bwMode="auto">
          <a:xfrm>
            <a:off x="4129378" y="4834667"/>
            <a:ext cx="663160" cy="288032"/>
          </a:xfrm>
          <a:prstGeom prst="rightArrow">
            <a:avLst>
              <a:gd name="adj1" fmla="val 50000"/>
              <a:gd name="adj2" fmla="val 44705"/>
            </a:avLst>
          </a:prstGeom>
          <a:solidFill>
            <a:srgbClr val="FFC00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171921"/>
              </p:ext>
            </p:extLst>
          </p:nvPr>
        </p:nvGraphicFramePr>
        <p:xfrm>
          <a:off x="5430843" y="4146625"/>
          <a:ext cx="283197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557"/>
                <a:gridCol w="2014419"/>
              </a:tblGrid>
              <a:tr h="21600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BAR type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err="1" smtClean="0"/>
                        <a:t>BlockAckReq</a:t>
                      </a:r>
                      <a:r>
                        <a:rPr lang="en-US" altLang="zh-CN" sz="1000" baseline="0" dirty="0" smtClean="0"/>
                        <a:t> frame variant</a:t>
                      </a:r>
                      <a:endParaRPr lang="zh-CN" altLang="en-US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Basic</a:t>
                      </a:r>
                      <a:endParaRPr lang="zh-CN" altLang="en-US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GLK-GCR</a:t>
                      </a:r>
                      <a:endParaRPr lang="zh-CN" altLang="en-US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00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zh-CN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>
                          <a:solidFill>
                            <a:srgbClr val="FF0000"/>
                          </a:solidFill>
                        </a:rPr>
                        <a:t>BSR-BAR</a:t>
                      </a:r>
                      <a:endParaRPr lang="zh-CN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12-15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Reserved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October</a:t>
            </a:r>
            <a:r>
              <a:rPr lang="en-US" dirty="0" smtClean="0"/>
              <a:t> </a:t>
            </a:r>
            <a:r>
              <a:rPr lang="en-US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206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0265" y="2329709"/>
            <a:ext cx="3980013" cy="57641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Fast BSR Report in BA frame 1/2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 smtClean="0"/>
              <a:t>BSR-BA frame format: introduce this frame for STAs to report BSR information. BA type 12 is defined as the BSR-BA variant.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37" name="图片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857" y="2301636"/>
            <a:ext cx="3607613" cy="604488"/>
          </a:xfrm>
          <a:prstGeom prst="rect">
            <a:avLst/>
          </a:prstGeom>
        </p:spPr>
      </p:pic>
      <p:pic>
        <p:nvPicPr>
          <p:cNvPr id="38" name="图片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290" y="3376577"/>
            <a:ext cx="3538041" cy="523630"/>
          </a:xfrm>
          <a:prstGeom prst="rect">
            <a:avLst/>
          </a:prstGeom>
        </p:spPr>
      </p:pic>
      <p:pic>
        <p:nvPicPr>
          <p:cNvPr id="39" name="图片 3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8974" y="4397591"/>
            <a:ext cx="1905522" cy="1774609"/>
          </a:xfrm>
          <a:prstGeom prst="rect">
            <a:avLst/>
          </a:prstGeom>
        </p:spPr>
      </p:pic>
      <p:cxnSp>
        <p:nvCxnSpPr>
          <p:cNvPr id="40" name="直接箭头连接符 39"/>
          <p:cNvCxnSpPr/>
          <p:nvPr/>
        </p:nvCxnSpPr>
        <p:spPr bwMode="auto">
          <a:xfrm>
            <a:off x="3295362" y="2771866"/>
            <a:ext cx="720005" cy="56739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/>
          <p:nvPr/>
        </p:nvCxnSpPr>
        <p:spPr bwMode="auto">
          <a:xfrm flipH="1">
            <a:off x="1763124" y="3861847"/>
            <a:ext cx="784439" cy="443041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/>
          <p:nvPr/>
        </p:nvCxnSpPr>
        <p:spPr bwMode="auto">
          <a:xfrm>
            <a:off x="3121015" y="3945021"/>
            <a:ext cx="155251" cy="433794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3" name="右箭头 42"/>
          <p:cNvSpPr/>
          <p:nvPr/>
        </p:nvSpPr>
        <p:spPr bwMode="auto">
          <a:xfrm>
            <a:off x="3967149" y="5264920"/>
            <a:ext cx="579883" cy="288032"/>
          </a:xfrm>
          <a:prstGeom prst="rightArrow">
            <a:avLst>
              <a:gd name="adj1" fmla="val 50000"/>
              <a:gd name="adj2" fmla="val 44705"/>
            </a:avLst>
          </a:prstGeom>
          <a:solidFill>
            <a:srgbClr val="FFC00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graphicFrame>
        <p:nvGraphicFramePr>
          <p:cNvPr id="44" name="表格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217222"/>
              </p:ext>
            </p:extLst>
          </p:nvPr>
        </p:nvGraphicFramePr>
        <p:xfrm>
          <a:off x="5133327" y="4597595"/>
          <a:ext cx="283197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715"/>
                <a:gridCol w="2126261"/>
              </a:tblGrid>
              <a:tr h="21600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BA type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err="1" smtClean="0"/>
                        <a:t>BlockAck</a:t>
                      </a:r>
                      <a:r>
                        <a:rPr lang="en-US" altLang="zh-CN" sz="1000" baseline="0" dirty="0" smtClean="0"/>
                        <a:t> frame variant</a:t>
                      </a:r>
                      <a:endParaRPr lang="zh-CN" altLang="en-US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Basic</a:t>
                      </a:r>
                      <a:endParaRPr lang="zh-CN" altLang="en-US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Multi-STA</a:t>
                      </a:r>
                      <a:endParaRPr lang="zh-CN" altLang="en-US" sz="1000" dirty="0"/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000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zh-CN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>
                          <a:solidFill>
                            <a:srgbClr val="FF0000"/>
                          </a:solidFill>
                        </a:rPr>
                        <a:t>BSR-BA</a:t>
                      </a:r>
                      <a:endParaRPr lang="zh-CN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1600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13-15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Reserved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5" name="直接箭头连接符 44"/>
          <p:cNvCxnSpPr/>
          <p:nvPr/>
        </p:nvCxnSpPr>
        <p:spPr bwMode="auto">
          <a:xfrm flipH="1">
            <a:off x="762000" y="2767546"/>
            <a:ext cx="2103908" cy="57603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直接箭头连接符 45"/>
          <p:cNvCxnSpPr/>
          <p:nvPr/>
        </p:nvCxnSpPr>
        <p:spPr bwMode="auto">
          <a:xfrm flipH="1">
            <a:off x="5468222" y="2744250"/>
            <a:ext cx="2503080" cy="656183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/>
          <p:nvPr/>
        </p:nvCxnSpPr>
        <p:spPr bwMode="auto">
          <a:xfrm>
            <a:off x="8233953" y="2736227"/>
            <a:ext cx="77968" cy="616573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8" name="图片 4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77206" y="3429411"/>
            <a:ext cx="3299821" cy="504356"/>
          </a:xfrm>
          <a:prstGeom prst="rect">
            <a:avLst/>
          </a:prstGeom>
          <a:ln>
            <a:noFill/>
          </a:ln>
        </p:spPr>
      </p:pic>
      <p:sp>
        <p:nvSpPr>
          <p:cNvPr id="50" name="右箭头 49"/>
          <p:cNvSpPr/>
          <p:nvPr/>
        </p:nvSpPr>
        <p:spPr bwMode="auto">
          <a:xfrm>
            <a:off x="4417135" y="2607448"/>
            <a:ext cx="307741" cy="176412"/>
          </a:xfrm>
          <a:prstGeom prst="rightArrow">
            <a:avLst>
              <a:gd name="adj1" fmla="val 50000"/>
              <a:gd name="adj2" fmla="val 44705"/>
            </a:avLst>
          </a:prstGeom>
          <a:solidFill>
            <a:srgbClr val="FFC00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xmlns="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  <a:ea typeface="+mn-ea"/>
                <a:cs typeface="+mn-cs"/>
              </a:rPr>
              <a:t> Jerry Liu, 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3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October</a:t>
            </a:r>
            <a:r>
              <a:rPr lang="en-US" dirty="0" smtClean="0"/>
              <a:t> </a:t>
            </a:r>
            <a:r>
              <a:rPr lang="en-US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717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Fast BSR Report in </a:t>
            </a:r>
            <a:r>
              <a:rPr lang="en-US" altLang="zh-CN" dirty="0" smtClean="0"/>
              <a:t>BA frame 2/2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2000" b="0" dirty="0" smtClean="0"/>
              <a:t>If there is no </a:t>
            </a:r>
            <a:r>
              <a:rPr lang="en-US" altLang="zh-CN" sz="2000" b="0" dirty="0"/>
              <a:t>DL buffer </a:t>
            </a:r>
            <a:r>
              <a:rPr lang="en-US" altLang="zh-CN" sz="2000" b="0" dirty="0" smtClean="0"/>
              <a:t>data for one STA, it also can use BAR to request the BSR-BA frame.</a:t>
            </a:r>
          </a:p>
          <a:p>
            <a:pPr>
              <a:buFont typeface="Arial" pitchFamily="34" charset="0"/>
              <a:buChar char="•"/>
            </a:pPr>
            <a:endParaRPr lang="en-US" altLang="zh-CN" sz="2000" b="0" dirty="0" smtClean="0"/>
          </a:p>
          <a:p>
            <a:pPr>
              <a:buFont typeface="Arial" pitchFamily="34" charset="0"/>
              <a:buChar char="•"/>
            </a:pPr>
            <a:endParaRPr lang="en-US" altLang="zh-CN" sz="2000" b="0" dirty="0"/>
          </a:p>
          <a:p>
            <a:pPr>
              <a:buFont typeface="Arial" pitchFamily="34" charset="0"/>
              <a:buChar char="•"/>
            </a:pPr>
            <a:endParaRPr lang="en-US" altLang="zh-CN" sz="2000" b="0" dirty="0" smtClean="0"/>
          </a:p>
          <a:p>
            <a:pPr>
              <a:buFont typeface="Arial" pitchFamily="34" charset="0"/>
              <a:buChar char="•"/>
            </a:pPr>
            <a:endParaRPr lang="en-US" altLang="zh-CN" sz="2000" b="0" dirty="0"/>
          </a:p>
          <a:p>
            <a:pPr>
              <a:buFont typeface="Arial" pitchFamily="34" charset="0"/>
              <a:buChar char="•"/>
            </a:pPr>
            <a:r>
              <a:rPr lang="en-US" altLang="zh-CN" sz="2000" b="0" dirty="0" smtClean="0"/>
              <a:t>Example,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b="0" dirty="0" smtClean="0"/>
              <a:t>For DL transmission, STA4 has no data to transmit, it also can request the STA to response BSR-BA.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The BAR request can be allocate to a 26-tone RU to increase the usage of small RUs and trigger BSR information from multi STAs</a:t>
            </a:r>
            <a:endParaRPr lang="en-US" altLang="zh-CN" sz="1600" b="0" dirty="0" smtClean="0"/>
          </a:p>
          <a:p>
            <a:pPr marL="400050"/>
            <a:endParaRPr lang="zh-CN" altLang="en-US" sz="2000" b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pitchFamily="18" charset="0"/>
                <a:ea typeface="+mn-ea"/>
                <a:cs typeface="+mn-cs"/>
              </a:rPr>
              <a:t> Jerry Liu, 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October</a:t>
            </a:r>
            <a:r>
              <a:rPr lang="en-US" dirty="0" smtClean="0"/>
              <a:t> </a:t>
            </a:r>
            <a:r>
              <a:rPr lang="en-US" dirty="0" smtClean="0"/>
              <a:t>2020</a:t>
            </a:r>
            <a:endParaRPr lang="en-GB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906" y="2286000"/>
            <a:ext cx="8610600" cy="1145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03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08B9B350C20D4585D35AE933079F1F" ma:contentTypeVersion="11" ma:contentTypeDescription="Create a new document." ma:contentTypeScope="" ma:versionID="fb766719068bbac314d8162daaa7b330">
  <xsd:schema xmlns:xsd="http://www.w3.org/2001/XMLSchema" xmlns:xs="http://www.w3.org/2001/XMLSchema" xmlns:p="http://schemas.microsoft.com/office/2006/metadata/properties" xmlns:ns2="71c5aaf6-e6ce-465b-b873-5148d2a4c105" xmlns:ns3="d84a91b2-810d-4209-91cc-ce5e414e7983" xmlns:ns4="26626ae2-6fbe-4642-832f-20abcd546a7f" targetNamespace="http://schemas.microsoft.com/office/2006/metadata/properties" ma:root="true" ma:fieldsID="72875c696dc086bddc73cb11ef2b8b5d" ns2:_="" ns3:_="" ns4:_="">
    <xsd:import namespace="71c5aaf6-e6ce-465b-b873-5148d2a4c105"/>
    <xsd:import namespace="d84a91b2-810d-4209-91cc-ce5e414e7983"/>
    <xsd:import namespace="26626ae2-6fbe-4642-832f-20abcd546a7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3:MediaServiceMetadata" minOccurs="0"/>
                <xsd:element ref="ns3:MediaServiceFastMetadata" minOccurs="0"/>
                <xsd:element ref="ns3:date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4a91b2-810d-4209-91cc-ce5e414e7983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Metadata" ma:index="1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date" ma:index="18" nillable="true" ma:displayName="date" ma:format="DateTime" ma:internalName="date">
      <xsd:simpleType>
        <xsd:restriction base="dms:DateTime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626ae2-6fbe-4642-832f-20abcd546a7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date xmlns="d84a91b2-810d-4209-91cc-ce5e414e7983" xsi:nil="true"/>
    <_dlc_DocId xmlns="71c5aaf6-e6ce-465b-b873-5148d2a4c105">MQINPNTIPBAT-1454415514-10907</_dlc_DocId>
    <_dlc_DocIdUrl xmlns="71c5aaf6-e6ce-465b-b873-5148d2a4c105">
      <Url>https://nokia.sharepoint.com/sites/fxin/_layouts/15/DocIdRedir.aspx?ID=MQINPNTIPBAT-1454415514-10907</Url>
      <Description>MQINPNTIPBAT-1454415514-10907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EFC4C08B-A749-4FC7-971A-EAF2A8B5AA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d84a91b2-810d-4209-91cc-ce5e414e7983"/>
    <ds:schemaRef ds:uri="26626ae2-6fbe-4642-832f-20abcd546a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43B4A74-5994-4805-85C4-AE0B162A1B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84A4D1-577F-461D-8736-9BE8B70B93C7}">
  <ds:schemaRefs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  <ds:schemaRef ds:uri="d84a91b2-810d-4209-91cc-ce5e414e7983"/>
    <ds:schemaRef ds:uri="http://schemas.microsoft.com/office/2006/metadata/properties"/>
    <ds:schemaRef ds:uri="http://schemas.openxmlformats.org/package/2006/metadata/core-properties"/>
    <ds:schemaRef ds:uri="26626ae2-6fbe-4642-832f-20abcd546a7f"/>
    <ds:schemaRef ds:uri="71c5aaf6-e6ce-465b-b873-5148d2a4c105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2D94ED02-F327-4225-897B-C205CBBBD13F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28685E66-E923-40ED-9711-A863EFF7A055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14886</TotalTime>
  <Words>876</Words>
  <Application>Microsoft Office PowerPoint</Application>
  <PresentationFormat>全屏显示(4:3)</PresentationFormat>
  <Paragraphs>147</Paragraphs>
  <Slides>14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1" baseType="lpstr">
      <vt:lpstr>Arial Unicode MS</vt:lpstr>
      <vt:lpstr>MS Gothic</vt:lpstr>
      <vt:lpstr>宋体</vt:lpstr>
      <vt:lpstr>Arial</vt:lpstr>
      <vt:lpstr>Times New Roman</vt:lpstr>
      <vt:lpstr>Wingdings</vt:lpstr>
      <vt:lpstr>Office Theme</vt:lpstr>
      <vt:lpstr>BSR Fast Report in BA Frame  </vt:lpstr>
      <vt:lpstr>Introduction</vt:lpstr>
      <vt:lpstr>Background</vt:lpstr>
      <vt:lpstr>Block ACK</vt:lpstr>
      <vt:lpstr>Fast BSR Report in BA frame 1/2</vt:lpstr>
      <vt:lpstr>Fast BSR Report in BA frame 1/2</vt:lpstr>
      <vt:lpstr>Fast BSR Report in BA frame 1/2</vt:lpstr>
      <vt:lpstr>Fast BSR Report in BA frame 1/2</vt:lpstr>
      <vt:lpstr>Fast BSR Report in BA frame 2/2 </vt:lpstr>
      <vt:lpstr>Summary</vt:lpstr>
      <vt:lpstr>Straw Poll #1</vt:lpstr>
      <vt:lpstr>Straw Poll #2</vt:lpstr>
      <vt:lpstr>References</vt:lpstr>
      <vt:lpstr>Thank you！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Null steering</dc:title>
  <dc:creator>david.lopez-perez@nokia-bell-labs.com;adrian.garcia_rodriguez@nokia-bell-labs.com;lorenzo.galati_giordano@nokia-bell-labs.com</dc:creator>
  <cp:lastModifiedBy>zengyan (H)</cp:lastModifiedBy>
  <cp:revision>843</cp:revision>
  <cp:lastPrinted>2019-02-22T11:41:11Z</cp:lastPrinted>
  <dcterms:created xsi:type="dcterms:W3CDTF">2018-10-16T18:22:46Z</dcterms:created>
  <dcterms:modified xsi:type="dcterms:W3CDTF">2020-10-21T09:32:48Z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0x010100F308B9B350C20D4585D35AE933079F1F</vt:lpwstr>
  </property>
  <property fmtid="{D5CDD505-2E9C-101B-9397-08002B2CF9AE}" pid="3" name="AuthorIds_UIVersion_6656">
    <vt:lpwstr>1679</vt:lpwstr>
  </property>
  <property fmtid="{D5CDD505-2E9C-101B-9397-08002B2CF9AE}" pid="4" name="_dlc_DocIdItemGuid">
    <vt:lpwstr>5cab9741-6707-4b4c-bf72-7380f1834ede</vt:lpwstr>
  </property>
  <property fmtid="{D5CDD505-2E9C-101B-9397-08002B2CF9AE}" pid="5" name="_2015_ms_pID_725343">
    <vt:lpwstr>(3)8eY+Dwb2Mkf0XLBKpKRZ15JITfFnw03Xj8yOoKTKadXwBNiuaUg7tf8iL5DCxRooiEx85wGJ
NB0I0gNJ2uM90yCRadPCMUGhCH88YSO3gY8sqQSB/35JobxNm7le4JHnuLQ4N/f9B27L5aAp
I6zE5YmqGd1VxII8B8KxQ4musDI3Gbmrnv2G+d6K+lFavefLHkj2BVDZmlnLjYjl0KPJBuqt
lGlz/+dhTD0EGvizJt</vt:lpwstr>
  </property>
  <property fmtid="{D5CDD505-2E9C-101B-9397-08002B2CF9AE}" pid="6" name="_2015_ms_pID_7253431">
    <vt:lpwstr>2nX/DxWl2w0ISEnOI1FQDH3uGljPWhW/I+ikAHeFqYOQ8IirGtzK4P
nHrz7IgFCQNROOym5D0PUr1a+jiQZzQew1yijC1ApFA/KqC/9YvGtKkGIKborMhRCNkg0VAL
r3FUjxNrBPVRGQDyVZHY9V4zLAwYg+tkcZX0cC5jaZ/mkszl6n3P8kAlGzLys+2FACFFNGoc
F87I8u12bZ+yyz9sa9BCGCYbxljV4YchUt3N</vt:lpwstr>
  </property>
  <property fmtid="{D5CDD505-2E9C-101B-9397-08002B2CF9AE}" pid="7" name="_2015_ms_pID_7253432">
    <vt:lpwstr>Yw==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1603007182</vt:lpwstr>
  </property>
</Properties>
</file>