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6" r:id="rId3"/>
    <p:sldId id="367" r:id="rId4"/>
    <p:sldId id="328" r:id="rId5"/>
    <p:sldId id="329" r:id="rId6"/>
    <p:sldId id="368" r:id="rId7"/>
    <p:sldId id="325" r:id="rId8"/>
    <p:sldId id="353" r:id="rId9"/>
    <p:sldId id="369" r:id="rId10"/>
    <p:sldId id="370" r:id="rId11"/>
    <p:sldId id="371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FF99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6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47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1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0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802.11-20/1685r2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Oct.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536002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496-04-00be-sep-nov-tgbe-teleconference-minute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UL length indication in trigger frame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2020-10-19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29329"/>
              </p:ext>
            </p:extLst>
          </p:nvPr>
        </p:nvGraphicFramePr>
        <p:xfrm>
          <a:off x="304801" y="2819400"/>
          <a:ext cx="8501382" cy="201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263"/>
                <a:gridCol w="1476890"/>
                <a:gridCol w="1262501"/>
                <a:gridCol w="952832"/>
                <a:gridCol w="29828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</a:t>
                      </a:r>
                      <a:r>
                        <a:rPr lang="en-US" altLang="zh-CN" sz="1400" dirty="0" err="1" smtClean="0"/>
                        <a:t>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r>
              <a:rPr lang="en-US" altLang="zh-CN" sz="2200" dirty="0"/>
              <a:t>Some alternative solution mentioned by commenters during the call:</a:t>
            </a:r>
          </a:p>
          <a:p>
            <a:pPr lvl="1"/>
            <a:r>
              <a:rPr lang="en-US" altLang="zh-CN" sz="1800" dirty="0" smtClean="0"/>
              <a:t>Opt A1: at the AP side, the UL length is set to </a:t>
            </a:r>
            <a:r>
              <a:rPr lang="en-US" altLang="zh-CN" sz="1800" dirty="0"/>
              <a:t>a multiple of 3 </a:t>
            </a:r>
            <a:r>
              <a:rPr lang="en-US" altLang="zh-CN" sz="1800" dirty="0" smtClean="0"/>
              <a:t>– 2 for HE only case; is set to a multiple of 3 for EHT only case; is set to a multiple of 3 – 2 for A-PPDU case</a:t>
            </a:r>
          </a:p>
          <a:p>
            <a:pPr lvl="1"/>
            <a:r>
              <a:rPr lang="en-US" altLang="zh-CN" sz="1800" dirty="0" smtClean="0"/>
              <a:t>At the EHT STA side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set </a:t>
            </a:r>
            <a:r>
              <a:rPr lang="en-US" altLang="zh-CN" sz="1800" dirty="0" err="1"/>
              <a:t>L_Length</a:t>
            </a:r>
            <a:r>
              <a:rPr lang="en-US" altLang="zh-CN" sz="1800" dirty="0"/>
              <a:t> as UL length if the EHT STA is solicited to transmit HE TB PPDU, same behavior as </a:t>
            </a:r>
            <a:r>
              <a:rPr lang="en-US" altLang="zh-CN" sz="1800" dirty="0" smtClean="0"/>
              <a:t>11ax; 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 if the EHT STA is solicited to transmit EHT TB PPDU for EHT only case; set the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as UL length+2 if the EHT STA is solicited to transmit EHT TB </a:t>
            </a:r>
            <a:r>
              <a:rPr lang="en-US" altLang="zh-CN" sz="1800" dirty="0" smtClean="0"/>
              <a:t>PPDU for A-PPDU case.</a:t>
            </a:r>
            <a:endParaRPr lang="en-US" altLang="zh-CN" sz="1800" dirty="0"/>
          </a:p>
          <a:p>
            <a:r>
              <a:rPr lang="en-US" altLang="zh-CN" sz="2200" dirty="0" smtClean="0"/>
              <a:t>Comment: different behavior at the AP side regarding different PPDU combinations; different behavior at the STA side even the STA is requested to transmit same EHT TB PPDU.</a:t>
            </a:r>
            <a:endParaRPr lang="zh-CN" altLang="en-US" sz="2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alternative solutions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802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r>
              <a:rPr lang="en-US" altLang="zh-CN" sz="2200" dirty="0"/>
              <a:t>Some alternative solution mentioned by commenters during the call (cont’d):</a:t>
            </a:r>
          </a:p>
          <a:p>
            <a:pPr lvl="1"/>
            <a:r>
              <a:rPr lang="en-US" altLang="zh-CN" sz="1800" dirty="0" smtClean="0"/>
              <a:t>Opt A2: at the AP side, the UL length is set to </a:t>
            </a:r>
            <a:r>
              <a:rPr lang="en-US" altLang="zh-CN" sz="1800" dirty="0"/>
              <a:t>a multiple of 3 </a:t>
            </a:r>
            <a:r>
              <a:rPr lang="en-US" altLang="zh-CN" sz="1800" dirty="0" smtClean="0"/>
              <a:t>– 2 for HE only case; is set to a multiple of 3 or two UL length subfields for EHT only case; two UL length subfields for A-PPDU case.</a:t>
            </a:r>
          </a:p>
          <a:p>
            <a:pPr lvl="1"/>
            <a:r>
              <a:rPr lang="en-US" altLang="zh-CN" sz="1800" dirty="0" smtClean="0"/>
              <a:t>At the EHT STA side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set </a:t>
            </a:r>
            <a:r>
              <a:rPr lang="en-US" altLang="zh-CN" sz="1800" dirty="0" err="1"/>
              <a:t>L_Length</a:t>
            </a:r>
            <a:r>
              <a:rPr lang="en-US" altLang="zh-CN" sz="1800" dirty="0"/>
              <a:t> as UL length if the EHT STA is solicited to transmit HE TB PPDU, same behavior as </a:t>
            </a:r>
            <a:r>
              <a:rPr lang="en-US" altLang="zh-CN" sz="1800" dirty="0" smtClean="0"/>
              <a:t>11ax; 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 or UL length #2 if the EHT STA is solicited to transmit EHT TB PPDU for EHT only case; set the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as UL </a:t>
            </a:r>
            <a:r>
              <a:rPr lang="en-US" altLang="zh-CN" sz="1800" dirty="0" smtClean="0"/>
              <a:t>length #2 </a:t>
            </a:r>
            <a:r>
              <a:rPr lang="en-US" altLang="zh-CN" sz="1800" dirty="0"/>
              <a:t>if the EHT STA is solicited to transmit EHT TB </a:t>
            </a:r>
            <a:r>
              <a:rPr lang="en-US" altLang="zh-CN" sz="1800" dirty="0" smtClean="0"/>
              <a:t>PPDU for A-PPDU case.</a:t>
            </a:r>
            <a:endParaRPr lang="en-US" altLang="zh-CN" sz="1800" dirty="0"/>
          </a:p>
          <a:p>
            <a:r>
              <a:rPr lang="en-US" altLang="zh-CN" sz="2200" dirty="0" smtClean="0"/>
              <a:t>Comment: </a:t>
            </a:r>
            <a:r>
              <a:rPr lang="en-US" altLang="zh-CN" sz="2200" dirty="0"/>
              <a:t>different behavior at the AP side regarding different PPDU </a:t>
            </a:r>
            <a:r>
              <a:rPr lang="en-US" altLang="zh-CN" sz="2200" dirty="0" smtClean="0"/>
              <a:t>combinations, twice the overhead. At </a:t>
            </a:r>
            <a:r>
              <a:rPr lang="en-US" altLang="zh-CN" sz="2200" dirty="0"/>
              <a:t>the STA </a:t>
            </a:r>
            <a:r>
              <a:rPr lang="en-US" altLang="zh-CN" sz="2200" dirty="0" smtClean="0"/>
              <a:t>side, may have different behavior (copy UL length or UL length #2) even the STA is requested to transmit same EHT TB PPDU.</a:t>
            </a:r>
            <a:endParaRPr lang="zh-CN" altLang="en-US" sz="2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alternative solutions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015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1148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IEEE P802.11ax™/</a:t>
            </a:r>
            <a:r>
              <a:rPr lang="en-US" altLang="zh-CN" sz="1800" b="0" dirty="0" smtClean="0"/>
              <a:t>D7.0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[2]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mentor.ieee.org/802.11/dcn/20/11-20-1496-04-00be-sep-nov-tgbe-teleconference-minutes.docx</a:t>
            </a:r>
            <a:r>
              <a:rPr lang="en-US" altLang="zh-CN" sz="1800" b="0" dirty="0"/>
              <a:t>, Dennis </a:t>
            </a:r>
            <a:r>
              <a:rPr lang="en-US" altLang="zh-CN" sz="1800" b="0" dirty="0" err="1"/>
              <a:t>Sundman</a:t>
            </a:r>
            <a:r>
              <a:rPr lang="en-US" altLang="zh-CN" sz="1800" b="0" dirty="0"/>
              <a:t> (Ericsson)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In 11ax, in the trigger frame,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UL Length subfield of the Common Info field indicates the value of the L-SIG LENGTH field of the solicited HE TB PPDU. 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For an HE TB PPDU, the LENGTH field is set to the TXVECTOR parameter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L_LENGTH. This is to say that the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solicited HE STA copies the UL length subfield of the Common Info field into the L-SIG Length field of the solicited HE TB PPDU directly.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buSzPct val="100000"/>
            </a:pPr>
            <a:endParaRPr lang="zh-CN" altLang="zh-CN" dirty="0"/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b="55556"/>
          <a:stretch/>
        </p:blipFill>
        <p:spPr>
          <a:xfrm>
            <a:off x="152400" y="3581400"/>
            <a:ext cx="5133263" cy="914400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 bwMode="auto">
          <a:xfrm>
            <a:off x="914400" y="3733800"/>
            <a:ext cx="609600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85663" y="3900100"/>
            <a:ext cx="429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4646613"/>
            <a:ext cx="3276600" cy="1784006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 bwMode="auto">
          <a:xfrm>
            <a:off x="457200" y="4267200"/>
            <a:ext cx="1981200" cy="386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 flipV="1">
            <a:off x="3124200" y="4267200"/>
            <a:ext cx="2057400" cy="386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5523191" y="5731278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Please be noted that the discussion has nothing to do with the L-SIG length of the PPDU (non-HT/HE/EHT…) that carries the trigger frame.</a:t>
            </a:r>
            <a:endParaRPr lang="zh-CN" altLang="en-US" dirty="0"/>
          </a:p>
        </p:txBody>
      </p:sp>
      <p:cxnSp>
        <p:nvCxnSpPr>
          <p:cNvPr id="16" name="直接箭头连接符 15"/>
          <p:cNvCxnSpPr>
            <a:stCxn id="3" idx="5"/>
          </p:cNvCxnSpPr>
          <p:nvPr/>
        </p:nvCxnSpPr>
        <p:spPr bwMode="auto">
          <a:xfrm>
            <a:off x="1434726" y="4254126"/>
            <a:ext cx="2337174" cy="1308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955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179717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SP has been passed [2]: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GB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SP1 (764r2): Do </a:t>
            </a:r>
            <a:r>
              <a:rPr lang="en-GB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you support to reuse the Trigger Type of 11ax in 11be</a:t>
            </a:r>
            <a:endParaRPr lang="zh-CN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2"/>
            <a:r>
              <a:rPr lang="en-GB" altLang="zh-CN" sz="1400" dirty="0"/>
              <a:t>All the Per User Info fields in a Trigger frame other than MU-BAR Trigger shall have the same size.</a:t>
            </a:r>
            <a:endParaRPr lang="zh-CN" altLang="zh-CN" sz="1400" dirty="0"/>
          </a:p>
          <a:p>
            <a:pPr lvl="2">
              <a:buSzPct val="100000"/>
            </a:pPr>
            <a:r>
              <a:rPr lang="en-US" altLang="zh-CN" sz="1400" dirty="0">
                <a:sym typeface="Times New Roman"/>
              </a:rPr>
              <a:t>Results</a:t>
            </a:r>
            <a:r>
              <a:rPr lang="en-US" altLang="zh-CN" sz="1400" dirty="0" smtClean="0">
                <a:sym typeface="Times New Roman"/>
              </a:rPr>
              <a:t>: Yes/No/Abstain/No </a:t>
            </a:r>
            <a:r>
              <a:rPr lang="en-US" altLang="zh-CN" sz="1400" dirty="0">
                <a:sym typeface="Times New Roman"/>
              </a:rPr>
              <a:t>answer: </a:t>
            </a:r>
            <a:r>
              <a:rPr lang="en-US" altLang="zh-CN" sz="1400" dirty="0" smtClean="0">
                <a:sym typeface="Times New Roman"/>
              </a:rPr>
              <a:t>60/16/45/71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GB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SP1 (840r2): </a:t>
            </a:r>
            <a:r>
              <a:rPr lang="en-GB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Do you agree that the Trigger frame can be used to solicit the TB PPDU from both the HE STA(s) and EHT STA(s)?</a:t>
            </a:r>
          </a:p>
          <a:p>
            <a:pPr lvl="2">
              <a:buSzPct val="100000"/>
            </a:pPr>
            <a:r>
              <a:rPr lang="en-GB" altLang="zh-CN" sz="1400" dirty="0"/>
              <a:t>Result: Yes/No/Abstain/No-answer: </a:t>
            </a:r>
            <a:r>
              <a:rPr lang="en-GB" altLang="zh-CN" sz="1400" dirty="0" smtClean="0"/>
              <a:t>94/5/21/71</a:t>
            </a:r>
          </a:p>
          <a:p>
            <a:pPr marL="342900" lvl="2" indent="-342900" algn="just">
              <a:spcBef>
                <a:spcPts val="0"/>
              </a:spcBef>
              <a:buSzPct val="100000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UL length subfield will be used to indicates the value of the L-SIG LENGTH field of both the solicited HE TB PPDU and</a:t>
            </a:r>
            <a:r>
              <a:rPr lang="zh-CN" altLang="en-US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TB PPDU, and also EHT+ TB PPDU (if exist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).</a:t>
            </a:r>
          </a:p>
          <a:p>
            <a:pPr lvl="2">
              <a:buSzPct val="100000"/>
            </a:pPr>
            <a:endParaRPr lang="zh-CN" altLang="zh-CN" sz="1600" dirty="0"/>
          </a:p>
          <a:p>
            <a:pPr lvl="1">
              <a:buSzPct val="100000"/>
            </a:pPr>
            <a:endParaRPr lang="zh-CN" altLang="zh-CN" dirty="0"/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48494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r>
              <a:rPr lang="en-IE" altLang="zh-CN" dirty="0">
                <a:solidFill>
                  <a:schemeClr val="tx1"/>
                </a:solidFill>
              </a:rPr>
              <a:t>(cont’d)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790759"/>
            <a:ext cx="3886201" cy="2644581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2" name="直接箭头连接符 11"/>
          <p:cNvCxnSpPr/>
          <p:nvPr/>
        </p:nvCxnSpPr>
        <p:spPr bwMode="auto">
          <a:xfrm flipV="1">
            <a:off x="3124200" y="3962400"/>
            <a:ext cx="1447800" cy="416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190500" y="5900796"/>
            <a:ext cx="201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the AP can only trigger one type of PPDU at a time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6" y="4298774"/>
            <a:ext cx="1609524" cy="3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L-SIG length, in 11ax, m equal to 2 for HE TB PPDU</a:t>
            </a:r>
          </a:p>
          <a:p>
            <a:pPr marL="715963" lvl="1" indent="-354013" algn="just"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11be, m=0 for EHT PPDU, including EHT TB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PPDU. This also applies to EHT+ PPDU.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 (cont’d)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" y="2286000"/>
            <a:ext cx="7924801" cy="69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56952" y="1756297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UL length subfield will be used by both HE and EHT STA(s). Since we cannot modify the behavior of the existing HE STA,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hence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 AP shall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the UL Length subfield of 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trigger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frame to the value given by Equation (27-11)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 m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=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2, no matter what PHY version (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HE/EHT/EHT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+) of the TB PPDU is triggered.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an EHT STA, if the EHT STA is solicited to transmit HE TB PPDU,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then the LENGTH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L-SIG field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set to the TXVECTOR parameter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L_LENGTH in an HE TB PPDU; 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 EHT STA, if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 STA is solicited to transmit EHT TB PPDU or EHT+ TB PPDU, then the Length field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L-SIG field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to the TXVECTOR parameter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L_LENGTH</a:t>
            </a:r>
            <a:r>
              <a:rPr lang="en-US" altLang="zh-CN" sz="180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+2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 an EHT TB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or EHT+ TB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PPDU.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 smtClean="0"/>
          </a:p>
          <a:p>
            <a:pPr marL="361950" lvl="1" indent="0" algn="just">
              <a:buSzPct val="100000"/>
              <a:buNone/>
            </a:pPr>
            <a:endParaRPr lang="en-US" altLang="zh-CN" sz="1400" dirty="0" smtClean="0"/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UL length subfield in trigger frame and </a:t>
            </a:r>
            <a:r>
              <a:rPr lang="en-IE" dirty="0" err="1" smtClean="0">
                <a:solidFill>
                  <a:schemeClr val="tx1"/>
                </a:solidFill>
              </a:rPr>
              <a:t>L_Length</a:t>
            </a:r>
            <a:r>
              <a:rPr lang="en-IE" dirty="0" smtClean="0">
                <a:solidFill>
                  <a:schemeClr val="tx1"/>
                </a:solidFill>
              </a:rPr>
              <a:t> in HE/EHT TB PPDU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58140" y="3461579"/>
            <a:ext cx="8252460" cy="695018"/>
            <a:chOff x="358140" y="3461579"/>
            <a:chExt cx="8252460" cy="695018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799" y="3461579"/>
              <a:ext cx="7924801" cy="695018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358140" y="3655199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(UL)</a:t>
              </a:r>
              <a:endParaRPr lang="zh-CN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238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94"/>
          <p:cNvSpPr txBox="1">
            <a:spLocks noGrp="1"/>
          </p:cNvSpPr>
          <p:nvPr>
            <p:ph idx="1"/>
          </p:nvPr>
        </p:nvSpPr>
        <p:spPr>
          <a:xfrm>
            <a:off x="457200" y="176226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 summary through figure is shown as below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UL length subfield in trigger frame and </a:t>
            </a:r>
            <a:r>
              <a:rPr lang="en-IE" dirty="0" err="1" smtClean="0">
                <a:solidFill>
                  <a:schemeClr val="tx1"/>
                </a:solidFill>
              </a:rPr>
              <a:t>L_Length</a:t>
            </a:r>
            <a:r>
              <a:rPr lang="en-IE" dirty="0" smtClean="0">
                <a:solidFill>
                  <a:schemeClr val="tx1"/>
                </a:solidFill>
              </a:rPr>
              <a:t> in HE/EHT TB PPDU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362200"/>
            <a:ext cx="5181600" cy="3526107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 bwMode="auto">
          <a:xfrm flipV="1">
            <a:off x="2286000" y="2533841"/>
            <a:ext cx="1447800" cy="416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39" y="2870214"/>
            <a:ext cx="2113201" cy="40638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/>
          <a:srcRect r="42045"/>
          <a:stretch/>
        </p:blipFill>
        <p:spPr>
          <a:xfrm>
            <a:off x="381000" y="3295119"/>
            <a:ext cx="2705100" cy="58809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9050" y="345066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(UL)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334000" y="35330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= UL Length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953000" y="588830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= UL Length+2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0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Do you </a:t>
            </a:r>
            <a:r>
              <a:rPr lang="en-US" altLang="zh-CN" b="1" dirty="0">
                <a:ea typeface="+mn-ea"/>
                <a:cs typeface="+mn-cs"/>
              </a:rPr>
              <a:t>agree that an </a:t>
            </a:r>
            <a:r>
              <a:rPr lang="en-US" altLang="zh-CN" b="1" dirty="0">
                <a:ea typeface="+mn-ea"/>
                <a:cs typeface="+mn-cs"/>
                <a:sym typeface="Times New Roman"/>
              </a:rPr>
              <a:t>EHT AP shall set the UL Length subfield of a trigger frame to the value given by the following equation with m = 2 if the trigger frame is to </a:t>
            </a:r>
            <a:r>
              <a:rPr lang="en-US" altLang="zh-CN" b="1" dirty="0" smtClean="0">
                <a:ea typeface="+mn-ea"/>
                <a:cs typeface="+mn-cs"/>
                <a:sym typeface="Times New Roman"/>
              </a:rPr>
              <a:t>solicit </a:t>
            </a:r>
            <a:r>
              <a:rPr lang="en-US" altLang="zh-CN" b="1" dirty="0">
                <a:ea typeface="+mn-ea"/>
                <a:cs typeface="+mn-cs"/>
                <a:sym typeface="Times New Roman"/>
              </a:rPr>
              <a:t>EHT TB </a:t>
            </a:r>
            <a:r>
              <a:rPr lang="en-US" altLang="zh-CN" b="1" dirty="0" smtClean="0">
                <a:ea typeface="+mn-ea"/>
                <a:cs typeface="+mn-cs"/>
                <a:sym typeface="Times New Roman"/>
              </a:rPr>
              <a:t>PPDU?</a:t>
            </a:r>
            <a:endParaRPr lang="en-US" altLang="zh-CN" b="1" dirty="0" smtClean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 smtClean="0">
              <a:ea typeface="+mn-ea"/>
              <a:cs typeface="+mn-cs"/>
            </a:endParaRPr>
          </a:p>
          <a:p>
            <a:pPr marL="685800" lvl="2" indent="-342900" algn="just">
              <a:buSzPct val="100000"/>
            </a:pPr>
            <a:r>
              <a:rPr lang="en-US" altLang="zh-CN" dirty="0" smtClean="0">
                <a:ea typeface="+mn-ea"/>
                <a:cs typeface="+mn-cs"/>
              </a:rPr>
              <a:t>This is for R1</a:t>
            </a: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4419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r="41346"/>
          <a:stretch/>
        </p:blipFill>
        <p:spPr>
          <a:xfrm>
            <a:off x="1993091" y="3110373"/>
            <a:ext cx="5157817" cy="77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/>
              <a:t>Do you agree </a:t>
            </a:r>
            <a:r>
              <a:rPr lang="en-US" altLang="zh-CN" b="1" dirty="0" smtClean="0"/>
              <a:t>that </a:t>
            </a:r>
            <a:r>
              <a:rPr lang="en-US" altLang="zh-CN" b="1" dirty="0" smtClean="0"/>
              <a:t>for an EHT </a:t>
            </a:r>
            <a:r>
              <a:rPr lang="en-US" altLang="zh-CN" b="1" dirty="0" smtClean="0"/>
              <a:t>STA</a:t>
            </a:r>
            <a:r>
              <a:rPr lang="en-US" altLang="zh-CN" b="1" dirty="0"/>
              <a:t>:</a:t>
            </a:r>
            <a:endParaRPr lang="en-US" altLang="zh-CN" b="1" dirty="0" smtClean="0"/>
          </a:p>
          <a:p>
            <a:pPr marL="685800" lvl="2" indent="-342900" algn="just">
              <a:buSzPct val="100000"/>
            </a:pPr>
            <a:r>
              <a:rPr lang="en-US" altLang="zh-CN" b="1" dirty="0" smtClean="0"/>
              <a:t>if </a:t>
            </a:r>
            <a:r>
              <a:rPr lang="en-US" altLang="zh-CN" b="1" dirty="0"/>
              <a:t>the EHT </a:t>
            </a:r>
            <a:r>
              <a:rPr lang="en-US" altLang="zh-CN" b="1" dirty="0" smtClean="0"/>
              <a:t>STA is </a:t>
            </a:r>
            <a:r>
              <a:rPr lang="en-US" altLang="zh-CN" b="1" dirty="0"/>
              <a:t>solicited to transmit HE TB PPDU, then the LENGTH field in L-SIG field </a:t>
            </a:r>
            <a:r>
              <a:rPr lang="en-US" altLang="zh-CN" b="1" dirty="0" smtClean="0"/>
              <a:t>shall be equal to UL length in the trigger frame for an HE TB PPDU; </a:t>
            </a:r>
          </a:p>
          <a:p>
            <a:pPr marL="685800" lvl="2" indent="-342900" algn="just">
              <a:buSzPct val="100000"/>
            </a:pPr>
            <a:r>
              <a:rPr lang="en-US" altLang="zh-CN" b="1" dirty="0" smtClean="0"/>
              <a:t>if </a:t>
            </a:r>
            <a:r>
              <a:rPr lang="en-US" altLang="zh-CN" b="1" dirty="0"/>
              <a:t>the EHT </a:t>
            </a:r>
            <a:r>
              <a:rPr lang="en-US" altLang="zh-CN" b="1" dirty="0" smtClean="0"/>
              <a:t>STA is </a:t>
            </a:r>
            <a:r>
              <a:rPr lang="en-US" altLang="zh-CN" b="1" dirty="0"/>
              <a:t>solicited to transmit EHT TB </a:t>
            </a:r>
            <a:r>
              <a:rPr lang="en-US" altLang="zh-CN" b="1" dirty="0" smtClean="0"/>
              <a:t>PPDU, </a:t>
            </a:r>
            <a:r>
              <a:rPr lang="en-US" altLang="zh-CN" b="1" dirty="0"/>
              <a:t>then the Length field in L-SIG field </a:t>
            </a:r>
            <a:r>
              <a:rPr lang="en-US" altLang="zh-CN" b="1" dirty="0" smtClean="0"/>
              <a:t>shall be</a:t>
            </a:r>
            <a:r>
              <a:rPr lang="en-US" altLang="zh-CN" b="1" dirty="0" smtClean="0"/>
              <a:t> equal to UL length </a:t>
            </a:r>
            <a:r>
              <a:rPr lang="en-US" altLang="zh-CN" b="1" dirty="0" smtClean="0"/>
              <a:t>in </a:t>
            </a:r>
            <a:r>
              <a:rPr lang="en-US" altLang="zh-CN" b="1" dirty="0"/>
              <a:t>the trigger </a:t>
            </a:r>
            <a:r>
              <a:rPr lang="en-US" altLang="zh-CN" b="1" dirty="0" smtClean="0"/>
              <a:t>frame </a:t>
            </a:r>
            <a:r>
              <a:rPr lang="en-US" altLang="zh-CN" b="1" dirty="0"/>
              <a:t>+ 2</a:t>
            </a:r>
            <a:r>
              <a:rPr lang="en-US" altLang="zh-CN" b="1" dirty="0" smtClean="0"/>
              <a:t> </a:t>
            </a:r>
            <a:r>
              <a:rPr lang="en-US" altLang="zh-CN" b="1" dirty="0" smtClean="0"/>
              <a:t>for </a:t>
            </a:r>
            <a:r>
              <a:rPr lang="en-US" altLang="zh-CN" b="1" dirty="0"/>
              <a:t>an EHT </a:t>
            </a:r>
            <a:r>
              <a:rPr lang="en-US" altLang="zh-CN" b="1" dirty="0" smtClean="0"/>
              <a:t>TB </a:t>
            </a:r>
            <a:r>
              <a:rPr lang="en-US" altLang="zh-CN" b="1" dirty="0" smtClean="0"/>
              <a:t>PPDU?</a:t>
            </a:r>
            <a:endParaRPr lang="en-US" altLang="zh-CN" b="1" dirty="0" smtClean="0"/>
          </a:p>
          <a:p>
            <a:pPr marL="685800" lvl="2" indent="-342900" algn="just">
              <a:buSzPct val="100000"/>
            </a:pPr>
            <a:r>
              <a:rPr lang="en-US" altLang="zh-CN" dirty="0"/>
              <a:t>This is for R1</a:t>
            </a:r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sz="1800" b="1" dirty="0"/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sz="1800" b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74914" y="4648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7953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altLang="zh-CN" dirty="0" smtClean="0"/>
              <a:t>SP#1 allows the AP side to set the same UL length (a multiple of 3 - 2) for all the cases below:</a:t>
            </a:r>
          </a:p>
          <a:p>
            <a:pPr lvl="1"/>
            <a:r>
              <a:rPr lang="en-US" altLang="zh-CN" sz="1800" dirty="0" smtClean="0"/>
              <a:t>HE only case</a:t>
            </a:r>
          </a:p>
          <a:p>
            <a:pPr lvl="1"/>
            <a:r>
              <a:rPr lang="en-US" altLang="zh-CN" sz="1800" dirty="0" smtClean="0"/>
              <a:t>EHT only case</a:t>
            </a:r>
          </a:p>
          <a:p>
            <a:pPr lvl="1"/>
            <a:r>
              <a:rPr lang="en-US" altLang="zh-CN" sz="1800" dirty="0" smtClean="0"/>
              <a:t>A-PPDU case (HE and EHT)</a:t>
            </a:r>
          </a:p>
          <a:p>
            <a:endParaRPr lang="en-US" altLang="zh-CN" sz="2200" dirty="0" smtClean="0"/>
          </a:p>
          <a:p>
            <a:r>
              <a:rPr lang="en-US" altLang="zh-CN" sz="2200" dirty="0" smtClean="0"/>
              <a:t>For the behavior of an EHT STA, it is also very simple:</a:t>
            </a:r>
          </a:p>
          <a:p>
            <a:pPr lvl="1"/>
            <a:r>
              <a:rPr lang="en-US" altLang="zh-CN" sz="1800" dirty="0" smtClean="0"/>
              <a:t>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 if the EHT STA is solicited to transmit HE TB PPDU, same behavior as 11ax</a:t>
            </a:r>
          </a:p>
          <a:p>
            <a:pPr lvl="1"/>
            <a:r>
              <a:rPr lang="en-US" altLang="zh-CN" sz="1800" dirty="0" smtClean="0"/>
              <a:t>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length+2 if the EHT STA is solicited to transmit EHT TB PPDU, no matter if it is EHT only case or A-PPDU case.</a:t>
            </a:r>
          </a:p>
          <a:p>
            <a:pPr lvl="1"/>
            <a:endParaRPr lang="en-US" altLang="zh-CN" sz="1800" dirty="0"/>
          </a:p>
          <a:p>
            <a:r>
              <a:rPr lang="en-US" altLang="zh-CN" sz="2200" dirty="0" smtClean="0"/>
              <a:t>Comment: easy implementation and logic for both AP and STA side.</a:t>
            </a:r>
          </a:p>
          <a:p>
            <a:pPr lvl="1"/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SP #1&amp;2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18310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77422</TotalTime>
  <Words>1257</Words>
  <Application>Microsoft Office PowerPoint</Application>
  <PresentationFormat>全屏显示(4:3)</PresentationFormat>
  <Paragraphs>157</Paragraphs>
  <Slides>12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MS PGothic</vt:lpstr>
      <vt:lpstr>宋体</vt:lpstr>
      <vt:lpstr>Arial</vt:lpstr>
      <vt:lpstr>Times New Roman</vt:lpstr>
      <vt:lpstr>802-11-Submission</vt:lpstr>
      <vt:lpstr>UL length indication in trigger frame</vt:lpstr>
      <vt:lpstr>Background</vt:lpstr>
      <vt:lpstr>Background(cont’d)</vt:lpstr>
      <vt:lpstr>Background (cont’d)</vt:lpstr>
      <vt:lpstr>UL length subfield in trigger frame and L_Length in HE/EHT TB PPDU</vt:lpstr>
      <vt:lpstr>UL length subfield in trigger frame and L_Length in HE/EHT TB PPDU</vt:lpstr>
      <vt:lpstr>Straw Poll #1</vt:lpstr>
      <vt:lpstr>Straw Poll #2</vt:lpstr>
      <vt:lpstr>Discussion on SP #1&amp;2</vt:lpstr>
      <vt:lpstr>Discussion on alternative solutions</vt:lpstr>
      <vt:lpstr>Discussion on alternative solutions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1603</cp:revision>
  <cp:lastPrinted>1998-02-10T13:28:06Z</cp:lastPrinted>
  <dcterms:created xsi:type="dcterms:W3CDTF">2013-11-12T18:41:50Z</dcterms:created>
  <dcterms:modified xsi:type="dcterms:W3CDTF">2020-11-16T00:57:21Z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(3)RtSlXT7f8bKWCZgbuarMC3ZoDOl3a2jEuncll+6Gw4wkBmsEw9OaIJcShMLwjq4RAanLlZya
pQQrMXguHvSptLiIyvbkpYXAmla5DeISoBhUDyrnqpZzSCFpcCQawO9LGOD02+LYDJUAIeO0
444BxuOZT1mTZ/1ZhD0Dh+gJ/JUG8vPRXs6NweSon5bmJwWa95teggjyqxcN9Q9LZaFawVli
7gJgbhJlGGpXW5elTa</vt:lpwstr>
  </property>
  <property fmtid="{D5CDD505-2E9C-101B-9397-08002B2CF9AE}" pid="4" name="_2015_ms_pID_7253431">
    <vt:lpwstr>nfnLopG7KdfckEQLvptgS8IR7XjeLgnDh6yBrnPnAUnqruJOodvRYF
rJLxmc4CQCK6K304bpgEbz7uBm972yGm6o24ndCGkR7YmIbxsUJWOogyHszLP0m3wnIMu0b+
AZlThPSDLvePwpY7ZxEgRuSJdxIPYY15JHSSAc7VcCVYFYzv4c3mZGgQSWkiQW1jzvM7kZGQ
1m5Rr+Y5bc/kZwvZhGrr+MclCNQs7Wc4sJCh</vt:lpwstr>
  </property>
  <property fmtid="{D5CDD505-2E9C-101B-9397-08002B2CF9AE}" pid="5" name="_2015_ms_pID_7253432">
    <vt:lpwstr>FA==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1596415250</vt:lpwstr>
  </property>
</Properties>
</file>