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428" r:id="rId3"/>
    <p:sldId id="429" r:id="rId4"/>
    <p:sldId id="430" r:id="rId5"/>
    <p:sldId id="431" r:id="rId6"/>
    <p:sldId id="432" r:id="rId7"/>
    <p:sldId id="433" r:id="rId8"/>
    <p:sldId id="442" r:id="rId9"/>
    <p:sldId id="443" r:id="rId10"/>
    <p:sldId id="434" r:id="rId11"/>
    <p:sldId id="446" r:id="rId12"/>
    <p:sldId id="447" r:id="rId13"/>
    <p:sldId id="436" r:id="rId14"/>
    <p:sldId id="441" r:id="rId15"/>
    <p:sldId id="440" r:id="rId16"/>
    <p:sldId id="435" r:id="rId17"/>
    <p:sldId id="444" r:id="rId18"/>
    <p:sldId id="445" r:id="rId19"/>
    <p:sldId id="438" r:id="rId20"/>
    <p:sldId id="439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Arik Klein" initials="AK" lastIdx="1" clrIdx="1">
    <p:extLst>
      <p:ext uri="{19B8F6BF-5375-455C-9EA6-DF929625EA0E}">
        <p15:presenceInfo xmlns:p15="http://schemas.microsoft.com/office/powerpoint/2012/main" userId="S-1-5-21-147214757-305610072-1517763936-75252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1E1EFA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3" autoAdjust="0"/>
    <p:restoredTop sz="88703" autoAdjust="0"/>
  </p:normalViewPr>
  <p:slideViewPr>
    <p:cSldViewPr>
      <p:cViewPr varScale="1">
        <p:scale>
          <a:sx n="85" d="100"/>
          <a:sy n="85" d="100"/>
        </p:scale>
        <p:origin x="151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1544" y="1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18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1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08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85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1975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400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566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939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61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7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52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76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60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6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52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73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0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8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  <a:r>
              <a:rPr lang="en-US" dirty="0" err="1"/>
              <a:t>xhjgxs</a:t>
            </a:r>
            <a:r>
              <a:rPr lang="en-US" dirty="0"/>
              <a:t>  </a:t>
            </a:r>
            <a:r>
              <a:rPr lang="en-US" dirty="0" err="1"/>
              <a:t>hjx</a:t>
            </a:r>
            <a:r>
              <a:rPr lang="en-US" dirty="0"/>
              <a:t> </a:t>
            </a:r>
            <a:r>
              <a:rPr lang="en-US" dirty="0" err="1"/>
              <a:t>xsghjk</a:t>
            </a:r>
            <a:r>
              <a:rPr lang="en-US" dirty="0"/>
              <a:t> </a:t>
            </a:r>
            <a:r>
              <a:rPr lang="en-US" dirty="0" err="1"/>
              <a:t>xkjhg</a:t>
            </a:r>
            <a:r>
              <a:rPr lang="en-US" dirty="0"/>
              <a:t> </a:t>
            </a:r>
            <a:r>
              <a:rPr lang="en-US" dirty="0" err="1"/>
              <a:t>jh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kjxh</a:t>
            </a:r>
            <a:r>
              <a:rPr lang="en-US" dirty="0"/>
              <a:t> </a:t>
            </a:r>
            <a:r>
              <a:rPr lang="en-US" dirty="0" err="1"/>
              <a:t>gxkjhg</a:t>
            </a:r>
            <a:r>
              <a:rPr lang="en-US" dirty="0"/>
              <a:t> </a:t>
            </a:r>
            <a:r>
              <a:rPr lang="en-US" dirty="0" err="1"/>
              <a:t>kxjhg</a:t>
            </a:r>
            <a:r>
              <a:rPr lang="en-US" dirty="0"/>
              <a:t> </a:t>
            </a:r>
            <a:r>
              <a:rPr lang="en-US" dirty="0" err="1"/>
              <a:t>xkhg</a:t>
            </a:r>
            <a:r>
              <a:rPr lang="en-US" dirty="0"/>
              <a:t> x </a:t>
            </a:r>
            <a:r>
              <a:rPr lang="en-US" dirty="0" err="1"/>
              <a:t>jxkghkjxh</a:t>
            </a:r>
            <a:r>
              <a:rPr lang="en-US" dirty="0"/>
              <a:t> </a:t>
            </a:r>
            <a:r>
              <a:rPr lang="en-US" dirty="0" err="1"/>
              <a:t>xkjhgx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802.11-20/1672r2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2936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February 2021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6542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Shimi Shilo et al</a:t>
            </a:r>
            <a:r>
              <a:rPr lang="en-US" baseline="0" dirty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>
                <a:solidFill>
                  <a:schemeClr val="tx1"/>
                </a:solidFill>
              </a:rPr>
              <a:t>UL Beamforming for TB PPDUs in 11be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2020-10-18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201668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Genadiy</a:t>
                      </a: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Tsodik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Arik Klein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Avner</a:t>
                      </a: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 Epstein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Yaron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 Ben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Arie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Having verified that UL BF is applicable in certain scenarios, we now turn to Trigger-Based PPDUs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If there is no beamforming, the AP triggers the STA(s) to transmit UL data</a:t>
            </a:r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The AP cannot instruct the triggered STAs to apply BF, and the triggered STAs cannot indicate to the AP that they </a:t>
            </a:r>
            <a:r>
              <a:rPr lang="en-US" dirty="0" err="1"/>
              <a:t>precoded</a:t>
            </a:r>
            <a:r>
              <a:rPr lang="en-US" dirty="0"/>
              <a:t> their transmission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Is there a way to support TB PPDUs with beamforming, and if so, what is the respective gain?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835" y="2743200"/>
            <a:ext cx="5839330" cy="117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9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006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Since there is no support for UL BF in a HE TB PPDU, we assume the following high-level protocol</a:t>
            </a:r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Unlike the existing protocol for SU </a:t>
            </a:r>
            <a:r>
              <a:rPr lang="en-US" dirty="0" smtClean="0"/>
              <a:t>operation </a:t>
            </a:r>
            <a:r>
              <a:rPr lang="en-US" dirty="0"/>
              <a:t>(with </a:t>
            </a:r>
            <a:r>
              <a:rPr lang="en-US" dirty="0" smtClean="0"/>
              <a:t>BF), </a:t>
            </a:r>
            <a:r>
              <a:rPr lang="en-US" dirty="0"/>
              <a:t>the AP (</a:t>
            </a:r>
            <a:r>
              <a:rPr lang="en-US" dirty="0" err="1"/>
              <a:t>beamformee</a:t>
            </a:r>
            <a:r>
              <a:rPr lang="en-US" dirty="0"/>
              <a:t>) triggers the sounding procedure for an efficient sounding procedure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After receiving the Sounding </a:t>
            </a:r>
            <a:r>
              <a:rPr lang="en-US" dirty="0" smtClean="0"/>
              <a:t>NDPs (in HE TB PPDUs), </a:t>
            </a:r>
            <a:r>
              <a:rPr lang="en-US" dirty="0"/>
              <a:t>the AP sends the Per-User precoding feedback values </a:t>
            </a:r>
            <a:r>
              <a:rPr lang="en-US" dirty="0" smtClean="0"/>
              <a:t>with the TF </a:t>
            </a:r>
            <a:r>
              <a:rPr lang="en-US" dirty="0"/>
              <a:t>that initiates the UL MU Data transmission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193" y="2438400"/>
            <a:ext cx="5791613" cy="119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82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006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 smtClean="0"/>
              <a:t>The </a:t>
            </a:r>
            <a:r>
              <a:rPr lang="en-US" dirty="0"/>
              <a:t>solicited STAs use the precoding values to respond with Beamformed Uplink data HE TB PPDUs</a:t>
            </a:r>
          </a:p>
          <a:p>
            <a:pPr marL="341313" lvl="1">
              <a:spcAft>
                <a:spcPts val="0"/>
              </a:spcAft>
            </a:pPr>
            <a:endParaRPr lang="en-US" dirty="0" smtClean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 smtClean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 smtClean="0"/>
              <a:t>The </a:t>
            </a:r>
            <a:r>
              <a:rPr lang="en-US" dirty="0"/>
              <a:t>details of the protocol should be discussed </a:t>
            </a:r>
            <a:r>
              <a:rPr lang="en-US" dirty="0" smtClean="0"/>
              <a:t>at </a:t>
            </a:r>
            <a:r>
              <a:rPr lang="en-US" dirty="0"/>
              <a:t>a later stage; here we make these assumptions in order to evaluate the achievable gain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193" y="2438400"/>
            <a:ext cx="5791613" cy="119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75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What gain can we get from the application of  BF in an UL TB PPDU?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Just like the SU PPDU case, we start with a link-level simulation, which we then use to compute the corresponding </a:t>
            </a:r>
            <a:r>
              <a:rPr lang="en-US" dirty="0" err="1"/>
              <a:t>goodput</a:t>
            </a:r>
            <a:r>
              <a:rPr lang="en-US" dirty="0"/>
              <a:t>, assuming the following: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 STA with 2 </a:t>
            </a:r>
            <a:r>
              <a:rPr lang="en-US" dirty="0" err="1"/>
              <a:t>Tx</a:t>
            </a:r>
            <a:r>
              <a:rPr lang="en-US" dirty="0"/>
              <a:t> antennas each,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 transmitted by each STA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Triggering NDP: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76usec (assuming 2x2=4 LTFs transmitted by each STA)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124usec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256832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67912" y="2547913"/>
            <a:ext cx="4506742" cy="4042905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various payload sizes (aggregation) and assuming the durations listed earlier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At each SNR, we find the MCS which maximizes 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When the STAs</a:t>
            </a:r>
            <a:br>
              <a:rPr lang="en-US" dirty="0"/>
            </a:br>
            <a:r>
              <a:rPr lang="en-US" dirty="0"/>
              <a:t>transmit an aggregation</a:t>
            </a:r>
            <a:br>
              <a:rPr lang="en-US" dirty="0"/>
            </a:br>
            <a:r>
              <a:rPr lang="en-US" dirty="0"/>
              <a:t>of ~10 MPDUs, BF</a:t>
            </a:r>
            <a:br>
              <a:rPr lang="en-US" dirty="0"/>
            </a:br>
            <a:r>
              <a:rPr lang="en-US" dirty="0"/>
              <a:t>yields higher throughput</a:t>
            </a:r>
            <a:br>
              <a:rPr lang="en-US" dirty="0"/>
            </a:br>
            <a:r>
              <a:rPr lang="en-US" dirty="0"/>
              <a:t>for a majority of the</a:t>
            </a:r>
            <a:br>
              <a:rPr lang="en-US" dirty="0"/>
            </a:br>
            <a:r>
              <a:rPr lang="en-US" dirty="0"/>
              <a:t>SNR range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For larger aggregation,</a:t>
            </a:r>
            <a:br>
              <a:rPr lang="en-US" dirty="0"/>
            </a:br>
            <a:r>
              <a:rPr lang="en-US" dirty="0"/>
              <a:t>BF is superior across</a:t>
            </a:r>
            <a:br>
              <a:rPr lang="en-US" dirty="0"/>
            </a:br>
            <a:r>
              <a:rPr lang="en-US" dirty="0"/>
              <a:t>the entire SNR range</a:t>
            </a:r>
          </a:p>
        </p:txBody>
      </p:sp>
    </p:spTree>
    <p:extLst>
      <p:ext uri="{BB962C8B-B14F-4D97-AF65-F5344CB8AC3E}">
        <p14:creationId xmlns:p14="http://schemas.microsoft.com/office/powerpoint/2010/main" val="1658120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also checked for a different scenario (UL MU-MIMO with 4 STAs):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4 STA with 2 </a:t>
            </a:r>
            <a:r>
              <a:rPr lang="en-US" dirty="0" err="1"/>
              <a:t>Tx</a:t>
            </a:r>
            <a:r>
              <a:rPr lang="en-US" dirty="0"/>
              <a:t> antennas each,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 transmitted by each STA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Triggering NDP: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108usec (assuming 4x2=8 LTFs transmitted by each STA)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188usec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484508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97856" y="2489329"/>
            <a:ext cx="5746144" cy="406387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MU </a:t>
            </a:r>
            <a:r>
              <a:rPr lang="en-US" sz="2800" dirty="0" smtClean="0"/>
              <a:t>operation </a:t>
            </a:r>
            <a:r>
              <a:rPr lang="en-US" sz="2800" dirty="0"/>
              <a:t>(TB PPDU)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both schemes, for various payload sizes (aggregation) and assuming the durations listed earlier</a:t>
            </a:r>
          </a:p>
          <a:p>
            <a:pPr marL="341313" lvl="1">
              <a:spcAft>
                <a:spcPts val="0"/>
              </a:spcAft>
            </a:pPr>
            <a:r>
              <a:rPr lang="en-US" smtClean="0"/>
              <a:t>Similar </a:t>
            </a:r>
            <a:r>
              <a:rPr lang="en-US" dirty="0"/>
              <a:t>to the previous case, at each SNR, we find the MCS which maximizes</a:t>
            </a:r>
            <a:br>
              <a:rPr lang="en-US" dirty="0"/>
            </a:br>
            <a:r>
              <a:rPr lang="en-US" dirty="0"/>
              <a:t>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Results are similar</a:t>
            </a:r>
            <a:br>
              <a:rPr lang="en-US" dirty="0"/>
            </a:br>
            <a:r>
              <a:rPr lang="en-US" dirty="0"/>
              <a:t>to the 2STAs case </a:t>
            </a:r>
            <a:r>
              <a:rPr lang="en-IL" dirty="0"/>
              <a:t>–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the number </a:t>
            </a:r>
            <a:r>
              <a:rPr lang="en-US" dirty="0" smtClean="0"/>
              <a:t>of</a:t>
            </a:r>
            <a:br>
              <a:rPr lang="en-US" dirty="0" smtClean="0"/>
            </a:br>
            <a:r>
              <a:rPr lang="en-US" dirty="0" smtClean="0"/>
              <a:t>aggregated MPDUs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increases, so does</a:t>
            </a:r>
            <a:br>
              <a:rPr lang="en-US" dirty="0"/>
            </a:br>
            <a:r>
              <a:rPr lang="en-US" dirty="0"/>
              <a:t>the gain incurred by BF</a:t>
            </a:r>
          </a:p>
        </p:txBody>
      </p:sp>
    </p:spTree>
    <p:extLst>
      <p:ext uri="{BB962C8B-B14F-4D97-AF65-F5344CB8AC3E}">
        <p14:creationId xmlns:p14="http://schemas.microsoft.com/office/powerpoint/2010/main" val="2600963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Where is it Beneficial to use MU UL BF?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00200"/>
                <a:ext cx="7162800" cy="4495800"/>
              </a:xfrm>
            </p:spPr>
            <p:txBody>
              <a:bodyPr/>
              <a:lstStyle/>
              <a:p>
                <a:pPr marL="341313" lvl="1">
                  <a:spcAft>
                    <a:spcPts val="0"/>
                  </a:spcAft>
                </a:pPr>
                <a:r>
                  <a:rPr lang="en-US" dirty="0"/>
                  <a:t>The following are examples for scenarios where MU UL BF should be considered:</a:t>
                </a:r>
              </a:p>
              <a:p>
                <a:pPr marL="682625" lvl="2">
                  <a:spcAft>
                    <a:spcPts val="0"/>
                  </a:spcAft>
                </a:pPr>
                <a:r>
                  <a:rPr lang="en-US" dirty="0"/>
                  <a:t>Large PSDU / Large number of aggregated MPDUs </a:t>
                </a:r>
                <a:r>
                  <a:rPr lang="en-US" dirty="0" smtClean="0"/>
                  <a:t>(</a:t>
                </a:r>
                <a:r>
                  <a:rPr lang="en-US" dirty="0"/>
                  <a:t>high payload) per STA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/>
                  <a:t>Using BSR as reported by the STAs, the AP is aware of expected amount of data to be sent by each STA</a:t>
                </a:r>
              </a:p>
              <a:p>
                <a:pPr marL="682625" lvl="2">
                  <a:spcAft>
                    <a:spcPts val="0"/>
                  </a:spcAft>
                </a:pPr>
                <a:r>
                  <a:rPr lang="en-US" dirty="0"/>
                  <a:t>Allocating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spatial streams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number of Tx antennas per user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/>
                  <a:t>AP chooses number of allocated streams per STA based on various conditions/inputs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/>
                  <a:t>Allocating maximum number of streams is not a typical case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/>
                  <a:t>It is possible to yield BF gain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using ‘enhanced’ </a:t>
                </a:r>
                <a:r>
                  <a:rPr lang="en-US" dirty="0" err="1"/>
                  <a:t>precoders</a:t>
                </a:r>
                <a:endParaRPr lang="en-US" dirty="0"/>
              </a:p>
              <a:p>
                <a:pPr marL="682625" lvl="2">
                  <a:spcAft>
                    <a:spcPts val="0"/>
                  </a:spcAft>
                </a:pPr>
                <a:r>
                  <a:rPr lang="en-US" dirty="0"/>
                  <a:t>When triggering multiple STAs, not all STAs have to be triggered to apply BF (OFDMA and/or MU-MIMO)</a:t>
                </a:r>
              </a:p>
              <a:p>
                <a:pPr marL="1025525" lvl="3">
                  <a:spcAft>
                    <a:spcPts val="0"/>
                  </a:spcAft>
                </a:pPr>
                <a:r>
                  <a:rPr lang="en-US" dirty="0"/>
                  <a:t>E.g. when only a subset of STAs is capable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00200"/>
                <a:ext cx="7162800" cy="4495800"/>
              </a:xfrm>
              <a:blipFill>
                <a:blip r:embed="rId3"/>
                <a:stretch>
                  <a:fillRect t="-814" r="-1447" b="-1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966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sz="2800" dirty="0"/>
              <a:t>PHY related Complexity Aspects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The AP (</a:t>
            </a:r>
            <a:r>
              <a:rPr lang="en-US" dirty="0" err="1"/>
              <a:t>beamformee</a:t>
            </a:r>
            <a:r>
              <a:rPr lang="en-US" dirty="0"/>
              <a:t>) can feedback phase-aligned, continuous </a:t>
            </a:r>
            <a:r>
              <a:rPr lang="en-US" dirty="0" err="1"/>
              <a:t>precoders</a:t>
            </a:r>
            <a:r>
              <a:rPr lang="en-US" dirty="0"/>
              <a:t> to the STAs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Therefore, the STAs need only perform interpolation in frequency </a:t>
            </a:r>
            <a:r>
              <a:rPr lang="en-IL" dirty="0"/>
              <a:t>–</a:t>
            </a:r>
            <a:r>
              <a:rPr lang="en-US" dirty="0"/>
              <a:t> very low complexity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This also ensures the AP can apply smoothing while demodulating the </a:t>
            </a:r>
            <a:r>
              <a:rPr lang="en-US" dirty="0" err="1"/>
              <a:t>precoded</a:t>
            </a:r>
            <a:r>
              <a:rPr lang="en-US" dirty="0"/>
              <a:t> data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Alternative precoding methods (e.g. wider bandwidth </a:t>
            </a:r>
            <a:r>
              <a:rPr lang="en-US" dirty="0" err="1"/>
              <a:t>precoders</a:t>
            </a:r>
            <a:r>
              <a:rPr lang="en-US" dirty="0"/>
              <a:t>) can also be considered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This means further reduction of complexity at STA side, requiring no interpolation and ensuring continuity in frequency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Significant complexity reduction respective to </a:t>
            </a:r>
            <a:r>
              <a:rPr lang="en-US" dirty="0" err="1"/>
              <a:t>precoder</a:t>
            </a:r>
            <a:r>
              <a:rPr lang="en-US" dirty="0"/>
              <a:t> computation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Can also reduce the overhead</a:t>
            </a:r>
          </a:p>
        </p:txBody>
      </p:sp>
    </p:spTree>
    <p:extLst>
      <p:ext uri="{BB962C8B-B14F-4D97-AF65-F5344CB8AC3E}">
        <p14:creationId xmlns:p14="http://schemas.microsoft.com/office/powerpoint/2010/main" val="3571510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Summary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discussed Uplink BF in 802.11, in particular the lack of support for TB PPDUs in 11ax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We’ve shown via simulations that supporting BF in the UL, even when considering STAs with 2Tx antennas, is legitimate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When we take the overhead associated with the protocol (Sounding NDP etc.) into consideration, there are scenarios where UL BF improves the performance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There are devices today supporting UL BF, but this cannot be used in a TB PPDU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propose several use-cases where MU UL BF is beneficial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propose to support BF for TB PPDUs in 11be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Note: no proposed changes to UL SU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Note: </a:t>
            </a:r>
            <a:r>
              <a:rPr lang="en-US" dirty="0" smtClean="0"/>
              <a:t>Rel</a:t>
            </a:r>
            <a:r>
              <a:rPr lang="en-US" dirty="0"/>
              <a:t>. 2 feature</a:t>
            </a:r>
          </a:p>
        </p:txBody>
      </p:sp>
    </p:spTree>
    <p:extLst>
      <p:ext uri="{BB962C8B-B14F-4D97-AF65-F5344CB8AC3E}">
        <p14:creationId xmlns:p14="http://schemas.microsoft.com/office/powerpoint/2010/main" val="423594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Background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Beamforming has been supported since 802.11n</a:t>
            </a:r>
          </a:p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It is widely used as a means to improve the performance and/or throughput</a:t>
            </a:r>
          </a:p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Beamforming is supported for both DL and UL for a single STA in SU </a:t>
            </a:r>
            <a:r>
              <a:rPr lang="en-US" dirty="0" smtClean="0"/>
              <a:t>operation</a:t>
            </a:r>
            <a:endParaRPr lang="en-US" dirty="0"/>
          </a:p>
          <a:p>
            <a:pPr marL="682625" lvl="2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There are devices in the market today that support BF in the UL</a:t>
            </a:r>
          </a:p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In 11ax, beamforming is not supported for a Trigger-Based PPDU (i.e. UL MU </a:t>
            </a:r>
            <a:r>
              <a:rPr lang="en-US" dirty="0" smtClean="0"/>
              <a:t>operation</a:t>
            </a:r>
            <a:r>
              <a:rPr lang="en-US" dirty="0"/>
              <a:t>)</a:t>
            </a:r>
          </a:p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In this contribution we focus on beamforming in the UL and in particular on supporting it for a Trigger-Based PPDU</a:t>
            </a:r>
          </a:p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In </a:t>
            </a:r>
            <a:r>
              <a:rPr lang="en-US" dirty="0" smtClean="0"/>
              <a:t>1672r1 </a:t>
            </a:r>
            <a:r>
              <a:rPr lang="en-US" dirty="0"/>
              <a:t>we add:</a:t>
            </a:r>
          </a:p>
          <a:p>
            <a:pPr marL="682625" lvl="2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Simulation results for SU PPDU using a geometric channel model (e.g. using vertical/horizontal polarization)</a:t>
            </a:r>
          </a:p>
          <a:p>
            <a:pPr marL="682625" lvl="2">
              <a:spcBef>
                <a:spcPts val="300"/>
              </a:spcBef>
              <a:spcAft>
                <a:spcPts val="0"/>
              </a:spcAft>
            </a:pPr>
            <a:r>
              <a:rPr lang="en-US" dirty="0"/>
              <a:t>Beneficial use-cases for using UL MU </a:t>
            </a:r>
            <a:r>
              <a:rPr lang="en-US" dirty="0" smtClean="0"/>
              <a:t>Beamforming</a:t>
            </a:r>
          </a:p>
          <a:p>
            <a:pPr marL="341313" lvl="1">
              <a:spcBef>
                <a:spcPts val="300"/>
              </a:spcBef>
              <a:spcAft>
                <a:spcPts val="0"/>
              </a:spcAft>
            </a:pPr>
            <a:r>
              <a:rPr lang="en-US" dirty="0" smtClean="0"/>
              <a:t>In 1672r2 we add information regarding the UL BF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Straw Poll #1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467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Do you support to include a protocol which enables beamforming for triggered PPDUs in 11be?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Note: this is a Rel. 2 feature</a:t>
            </a:r>
          </a:p>
        </p:txBody>
      </p:sp>
    </p:spTree>
    <p:extLst>
      <p:ext uri="{BB962C8B-B14F-4D97-AF65-F5344CB8AC3E}">
        <p14:creationId xmlns:p14="http://schemas.microsoft.com/office/powerpoint/2010/main" val="322296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Limitations for a Trigger-Based PPDU in 11ax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In 11ax UL, beamforming is limited to an HE SU/ER PPDU transmitted by a single STA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It is not possible to support beamforming in an HE TB PPDU for several reasons: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 AP cannot indicate to the STAs (in the preceding Trigger Frame) to apply beamforming in an UL TB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There is no indication that beamforming is applied in HE-SIG-A of an HE TB PPDU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If the sounding procedure is not triggered by the AP (</a:t>
            </a:r>
            <a:r>
              <a:rPr lang="en-US" dirty="0" err="1"/>
              <a:t>beamformee</a:t>
            </a:r>
            <a:r>
              <a:rPr lang="en-US" dirty="0"/>
              <a:t>), how and when do the STAs perform sounding? How do they ensure it is done before the UL </a:t>
            </a:r>
            <a:r>
              <a:rPr lang="en-US" dirty="0" err="1"/>
              <a:t>BFed</a:t>
            </a:r>
            <a:r>
              <a:rPr lang="en-US" dirty="0"/>
              <a:t> data transmission is invoked by the HE AP?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Furthermore, if each STA needs to perform sounding independently, efficiency is compromised significantly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need to solve all of these issues for BF to be supported (efficiently) in 11be</a:t>
            </a:r>
          </a:p>
        </p:txBody>
      </p:sp>
    </p:spTree>
    <p:extLst>
      <p:ext uri="{BB962C8B-B14F-4D97-AF65-F5344CB8AC3E}">
        <p14:creationId xmlns:p14="http://schemas.microsoft.com/office/powerpoint/2010/main" val="338591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operation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Let us start by looking at the existing protocol for UL BF in an SU </a:t>
            </a:r>
            <a:r>
              <a:rPr lang="en-US" dirty="0" smtClean="0"/>
              <a:t>operation</a:t>
            </a: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The baseline is an UL HE SU PPDU without BF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UL BF is supported by the STA (beamformer) invoking the procedure, first by transmitting an NDP-A followed by an HE Sounding NDP, which is responded by the AP (</a:t>
            </a:r>
            <a:r>
              <a:rPr lang="en-US" dirty="0" err="1"/>
              <a:t>beamformee</a:t>
            </a:r>
            <a:r>
              <a:rPr lang="en-US" dirty="0"/>
              <a:t>) with a BFR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892" y="3858397"/>
            <a:ext cx="758499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5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operation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What gain can we get from the application of  BF in the UL, considering that STAs typically are equipped with few antennas?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We start with a link-level simulation, which we then use to compute the corresponding </a:t>
            </a:r>
            <a:r>
              <a:rPr lang="en-US" dirty="0" err="1"/>
              <a:t>goodput</a:t>
            </a:r>
            <a:r>
              <a:rPr lang="en-US" dirty="0"/>
              <a:t>, assuming the following: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STA with 2 </a:t>
            </a:r>
            <a:r>
              <a:rPr lang="en-US" dirty="0" err="1"/>
              <a:t>Tx</a:t>
            </a:r>
            <a:r>
              <a:rPr lang="en-US" dirty="0"/>
              <a:t> antennas, AP with 8 Rx antennas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20MHz BW (242-tone RU)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Single spatial stream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Durations: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16usec symbol duration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NDP-A: 28usec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Sounding NDP: 60usec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Block ACK: 50usec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BFR: 92usec (assuming MCS 3, Ng=4, 2 angles per tone)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Data PPDU: 60usec (preamble)+1000B data (duration depends on MCS)</a:t>
            </a:r>
          </a:p>
        </p:txBody>
      </p:sp>
    </p:spTree>
    <p:extLst>
      <p:ext uri="{BB962C8B-B14F-4D97-AF65-F5344CB8AC3E}">
        <p14:creationId xmlns:p14="http://schemas.microsoft.com/office/powerpoint/2010/main" val="379966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6572" y="2370113"/>
            <a:ext cx="6588323" cy="436020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operation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The following figure shows the PER results for this scenario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As expected, the gap is slightly larger than 3dB (for most cases)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But considering the overhead required to support BF, what is the ‘real’ gain?</a:t>
            </a:r>
          </a:p>
        </p:txBody>
      </p:sp>
    </p:spTree>
    <p:extLst>
      <p:ext uri="{BB962C8B-B14F-4D97-AF65-F5344CB8AC3E}">
        <p14:creationId xmlns:p14="http://schemas.microsoft.com/office/powerpoint/2010/main" val="348875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97993" y="2057400"/>
            <a:ext cx="5927007" cy="4495001"/>
          </a:xfrm>
          <a:prstGeom prst="rect">
            <a:avLst/>
          </a:prstGeom>
        </p:spPr>
      </p:pic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operation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compute the </a:t>
            </a:r>
            <a:r>
              <a:rPr lang="en-US" dirty="0" err="1"/>
              <a:t>goodput</a:t>
            </a:r>
            <a:r>
              <a:rPr lang="en-US" dirty="0"/>
              <a:t> for both schemes, for various payload sizes (aggregation)</a:t>
            </a:r>
            <a:r>
              <a:rPr lang="he-IL" dirty="0"/>
              <a:t> - </a:t>
            </a:r>
            <a:r>
              <a:rPr lang="en-US" dirty="0"/>
              <a:t>alternatively, this could be replaced by multiple PPDUs</a:t>
            </a:r>
            <a:br>
              <a:rPr lang="en-US" dirty="0"/>
            </a:br>
            <a:r>
              <a:rPr lang="en-US" dirty="0"/>
              <a:t>transmitted within each</a:t>
            </a:r>
            <a:br>
              <a:rPr lang="en-US" dirty="0"/>
            </a:br>
            <a:r>
              <a:rPr lang="en-US" dirty="0"/>
              <a:t>sounding period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At each SNR, we find</a:t>
            </a:r>
            <a:br>
              <a:rPr lang="en-US" dirty="0"/>
            </a:br>
            <a:r>
              <a:rPr lang="en-US" dirty="0"/>
              <a:t>the MCS which</a:t>
            </a:r>
            <a:br>
              <a:rPr lang="en-US" dirty="0"/>
            </a:br>
            <a:r>
              <a:rPr lang="en-US" dirty="0"/>
              <a:t>maximizes the throughput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When the STAs</a:t>
            </a:r>
            <a:br>
              <a:rPr lang="en-US" dirty="0"/>
            </a:br>
            <a:r>
              <a:rPr lang="en-US" dirty="0"/>
              <a:t>transmit an aggregation</a:t>
            </a:r>
            <a:br>
              <a:rPr lang="en-US" dirty="0"/>
            </a:br>
            <a:r>
              <a:rPr lang="en-US" dirty="0"/>
              <a:t>of ~8 MPDUs, BF</a:t>
            </a:r>
            <a:br>
              <a:rPr lang="en-US" dirty="0"/>
            </a:br>
            <a:r>
              <a:rPr lang="en-US" dirty="0"/>
              <a:t>yields higher throughput</a:t>
            </a:r>
            <a:br>
              <a:rPr lang="en-US" dirty="0"/>
            </a:br>
            <a:r>
              <a:rPr lang="en-US" dirty="0"/>
              <a:t>for the majority of the</a:t>
            </a:r>
            <a:br>
              <a:rPr lang="en-US" dirty="0"/>
            </a:br>
            <a:r>
              <a:rPr lang="en-US" dirty="0"/>
              <a:t>SNR range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For larger MPDU aggregation, BF</a:t>
            </a:r>
            <a:br>
              <a:rPr lang="en-US" dirty="0"/>
            </a:br>
            <a:r>
              <a:rPr lang="en-US" dirty="0"/>
              <a:t>always improves throughput</a:t>
            </a:r>
          </a:p>
        </p:txBody>
      </p:sp>
    </p:spTree>
    <p:extLst>
      <p:ext uri="{BB962C8B-B14F-4D97-AF65-F5344CB8AC3E}">
        <p14:creationId xmlns:p14="http://schemas.microsoft.com/office/powerpoint/2010/main" val="227400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operation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Simulations were repeated using a geometric channel model, where the STA’s transmitting antennas are spaced lambda (6cm at fc=5GHz) apart using the same polarization; the AP’s antennas are placed on a ULA with lambda/2</a:t>
            </a:r>
            <a:br>
              <a:rPr lang="en-US" dirty="0"/>
            </a:br>
            <a:r>
              <a:rPr lang="en-US" dirty="0"/>
              <a:t>separation (using</a:t>
            </a:r>
            <a:br>
              <a:rPr lang="en-US" dirty="0"/>
            </a:br>
            <a:r>
              <a:rPr lang="en-US" dirty="0"/>
              <a:t>same polarization)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Link level simulations</a:t>
            </a:r>
            <a:br>
              <a:rPr lang="en-US" dirty="0"/>
            </a:br>
            <a:r>
              <a:rPr lang="en-US" dirty="0"/>
              <a:t>were carried out for</a:t>
            </a:r>
            <a:br>
              <a:rPr lang="en-US" dirty="0"/>
            </a:br>
            <a:r>
              <a:rPr lang="en-US" dirty="0"/>
              <a:t>MCS 2 to 7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With sufficient data</a:t>
            </a:r>
            <a:br>
              <a:rPr lang="en-US" dirty="0"/>
            </a:br>
            <a:r>
              <a:rPr lang="en-US" dirty="0"/>
              <a:t>transmitted within a</a:t>
            </a:r>
            <a:br>
              <a:rPr lang="en-US" dirty="0"/>
            </a:br>
            <a:r>
              <a:rPr lang="en-US" dirty="0"/>
              <a:t>sounding period there</a:t>
            </a:r>
            <a:br>
              <a:rPr lang="en-US" dirty="0"/>
            </a:br>
            <a:r>
              <a:rPr lang="en-US" dirty="0"/>
              <a:t>is a ~2-4dB gain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45860" y="2380130"/>
            <a:ext cx="5353792" cy="42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9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UL BF in an SU </a:t>
            </a:r>
            <a:r>
              <a:rPr lang="en-US" sz="2800" dirty="0" smtClean="0"/>
              <a:t>operation </a:t>
            </a:r>
            <a:r>
              <a:rPr lang="en-IL" sz="2800" dirty="0"/>
              <a:t>–</a:t>
            </a:r>
            <a:r>
              <a:rPr lang="en-US" sz="2800" dirty="0"/>
              <a:t> cont.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Simulations were repeated using a geometric channel model, where the STA’s transmitting antennas are spaced lambda (6cm at fc=5GHz) apart using a different polarization (horizontal and vertical); the AP’s antennas are placed on a</a:t>
            </a:r>
            <a:br>
              <a:rPr lang="en-US" dirty="0"/>
            </a:br>
            <a:r>
              <a:rPr lang="en-US" dirty="0"/>
              <a:t>ULA with lambda/2</a:t>
            </a:r>
            <a:br>
              <a:rPr lang="en-US" dirty="0"/>
            </a:br>
            <a:r>
              <a:rPr lang="en-US" dirty="0"/>
              <a:t>separation (using the </a:t>
            </a:r>
            <a:br>
              <a:rPr lang="en-US" dirty="0"/>
            </a:br>
            <a:r>
              <a:rPr lang="en-US" dirty="0"/>
              <a:t>same polarization)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Link level simulations</a:t>
            </a:r>
            <a:br>
              <a:rPr lang="en-US" dirty="0"/>
            </a:br>
            <a:r>
              <a:rPr lang="en-US" dirty="0"/>
              <a:t>were ran for MCS 2 to 7</a:t>
            </a:r>
          </a:p>
          <a:p>
            <a:pPr marL="341313" lvl="1">
              <a:spcAft>
                <a:spcPts val="0"/>
              </a:spcAft>
            </a:pPr>
            <a:r>
              <a:rPr lang="en-US" dirty="0"/>
              <a:t>With sufficient data</a:t>
            </a:r>
            <a:br>
              <a:rPr lang="en-US" dirty="0"/>
            </a:br>
            <a:r>
              <a:rPr lang="en-US" dirty="0"/>
              <a:t>transmitted within a</a:t>
            </a:r>
            <a:br>
              <a:rPr lang="en-US" dirty="0"/>
            </a:br>
            <a:r>
              <a:rPr lang="en-US" dirty="0"/>
              <a:t>sounding period there</a:t>
            </a:r>
            <a:br>
              <a:rPr lang="en-US" dirty="0"/>
            </a:br>
            <a:r>
              <a:rPr lang="en-US" dirty="0"/>
              <a:t>is a ~2-3dB gain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49556" y="2438400"/>
            <a:ext cx="5589964" cy="4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137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308132</TotalTime>
  <Words>1885</Words>
  <Application>Microsoft Office PowerPoint</Application>
  <PresentationFormat>On-screen Show (4:3)</PresentationFormat>
  <Paragraphs>234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Cambria Math</vt:lpstr>
      <vt:lpstr>Times New Roman</vt:lpstr>
      <vt:lpstr>802-11-Submission</vt:lpstr>
      <vt:lpstr>UL Beamforming for TB PPDUs in 11be</vt:lpstr>
      <vt:lpstr>Background</vt:lpstr>
      <vt:lpstr>UL BF Limitations for a Trigger-Based PPDU in 11ax</vt:lpstr>
      <vt:lpstr>UL BF in an SU operation</vt:lpstr>
      <vt:lpstr>UL BF in an SU operation – cont.</vt:lpstr>
      <vt:lpstr>UL BF in an SU operation – cont.</vt:lpstr>
      <vt:lpstr>UL BF in an SU operation – cont.</vt:lpstr>
      <vt:lpstr>UL BF in an SU operation – cont.</vt:lpstr>
      <vt:lpstr>UL BF in an SU operation – cont.</vt:lpstr>
      <vt:lpstr>UL BF in MU operation (TB PPDU)</vt:lpstr>
      <vt:lpstr>UL BF in MU operation (TB PPDU) – cont.</vt:lpstr>
      <vt:lpstr>UL BF in MU operation (TB PPDU) – cont.</vt:lpstr>
      <vt:lpstr>UL BF in MU operation (TB PPDU) – cont.</vt:lpstr>
      <vt:lpstr>UL BF in MU operation (TB PPDU) – cont.</vt:lpstr>
      <vt:lpstr>UL BF in MU operation (TB PPDU) – cont.</vt:lpstr>
      <vt:lpstr>UL BF in MU operation (TB PPDU) – cont.</vt:lpstr>
      <vt:lpstr>Where is it Beneficial to use MU UL BF?</vt:lpstr>
      <vt:lpstr>PHY related Complexity Aspects</vt:lpstr>
      <vt:lpstr>Summary</vt:lpstr>
      <vt:lpstr>Straw Poll #1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1130</cp:revision>
  <cp:lastPrinted>1998-02-10T13:28:06Z</cp:lastPrinted>
  <dcterms:created xsi:type="dcterms:W3CDTF">2013-11-12T18:41:50Z</dcterms:created>
  <dcterms:modified xsi:type="dcterms:W3CDTF">2021-02-24T13:38:05Z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(3)PaWnx3fyXchHi4dQHxli54qg3/DL2RdKDx2/Q29mD1nAy8ec2oIhV5Q+aYNZbvYuPtW5CLGv
eM/pCuF4n1WdGL1NbtCXIjXr6RTuBiAzi5jlgvW4Sr33EPRRMsDP+WSL803fNavspH2405rw
UlUqKY23PXZ9hIrbgJSPr3Hx9sqBav9dYI95jhjHBE6HwLZQfU3uQTivm5UCNxrLLDJ/3C36
8eaFJQ3gOHdsfF3wdM</vt:lpwstr>
  </property>
  <property fmtid="{D5CDD505-2E9C-101B-9397-08002B2CF9AE}" pid="4" name="_2015_ms_pID_7253431">
    <vt:lpwstr>EEjPAW+/Tvg4ePxGu01M1x+9nvDtzM5qLOdUyc7HNzeTrj3bwUrXl0
o5czvLHxY2Uc+pbw0SE3aFtfY6ODEPPw4dNuYmK9DVfywfvSMgvV++IdD3VUobW40pehdK6j
13nwrI/gvJP+dGNYXwoB/jFPtcXDjtLYmbkUEBjSFFE1ZCaefsq05FiooiWD2E2jbAvLFVBq
FqQB1EietpDOSt0bAQA1C6+8vAQfqvrjg+9Z</vt:lpwstr>
  </property>
  <property fmtid="{D5CDD505-2E9C-101B-9397-08002B2CF9AE}" pid="5" name="_2015_ms_pID_7253432">
    <vt:lpwstr>xQ==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1599783767</vt:lpwstr>
  </property>
</Properties>
</file>