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76" r:id="rId4"/>
    <p:sldId id="277" r:id="rId5"/>
    <p:sldId id="278" r:id="rId6"/>
    <p:sldId id="275" r:id="rId7"/>
    <p:sldId id="270" r:id="rId8"/>
    <p:sldId id="279" r:id="rId9"/>
    <p:sldId id="280" r:id="rId10"/>
    <p:sldId id="281" r:id="rId11"/>
    <p:sldId id="282" r:id="rId12"/>
    <p:sldId id="283" r:id="rId13"/>
    <p:sldId id="286" r:id="rId14"/>
    <p:sldId id="269" r:id="rId15"/>
    <p:sldId id="268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38" autoAdjust="0"/>
    <p:restoredTop sz="94660"/>
  </p:normalViewPr>
  <p:slideViewPr>
    <p:cSldViewPr>
      <p:cViewPr varScale="1">
        <p:scale>
          <a:sx n="128" d="100"/>
          <a:sy n="128" d="100"/>
        </p:scale>
        <p:origin x="568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7" d="100"/>
          <a:sy n="127" d="100"/>
        </p:scale>
        <p:origin x="4296" y="1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Soft AP MLD Definition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A7D3-5BB7-3440-BBF5-BFF2939A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6E411-CC2F-1340-B864-83C09365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630" y="1676400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happens with Soft AP MLD and Non-AP MLD, are they coexisting, time sharing the resources?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we are only concerned with Soft AP MLD operation, anything else is out of the scope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you add ”battery powered” as a constraint to limited scope to mobile devices?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high-end setup box, home appliance are not battery powered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it is not clear what ”battery powered” means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the scope of Soft AP MLD, is it supporting “UL-OFDMA”? Without knowing the scope, it is problematic…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it is an unfair question. In current spec, when AP and Non-AP are defined, we never claim its PHY/MAC capability. Additionally, how Soft AP MLD works will be explicitly discussed and defined in the corresponding section. It is too early to sort these details at this stage.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713A1-B3C4-CF48-9162-21CF3C0F2C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B46DD-D633-194E-9F81-28EAD3AE50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272906-DB99-E74B-AECC-54FC5055FD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8C11D-35E2-2C44-B9F1-068BB42E7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DA379-08E1-3748-B40C-5ECDE22AF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 AP MLD: An AP MLD, whose capabilities are limited. (Similar style of Mobile AP definition in WFA)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Complaints: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does “capabilities are limited” really mean?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does not explicitly mention the origin of such device from “Non-AP MLD”!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53562-A89D-0A41-8510-82B3E158E0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A767A-B90F-0E40-B76A-F5FA141A15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9E58-3B0D-9540-8948-7901B4F8E8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131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129D-1DC6-CA42-BB96-461B60D4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Shackles Were Put on the Soft AP MLD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DCEA-ADB5-224C-A5AE-224A28D1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Must explicitly mention its origin “Non-AP MLD”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opinions whether battery should be added as power source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the clear scope of capabilities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members felt uncomfortable with the rare term “antenna connectors”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members were concerned about other Non-AP STAs that are possibly co-existing with the Soft AP MLD, even the definition is about Soft AP MLD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5064F-F212-4A45-986C-C753573D2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BFDD0-197C-A142-9EB3-7C8DB2612C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DBA6D8-E3F1-3D42-BC34-C72A7D5B52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7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234A1-3394-144A-BA28-AE3215676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33600"/>
            <a:ext cx="10363200" cy="1500187"/>
          </a:xfrm>
        </p:spPr>
        <p:txBody>
          <a:bodyPr/>
          <a:lstStyle/>
          <a:p>
            <a:pPr algn="ctr"/>
            <a:r>
              <a:rPr lang="en-US" sz="4000" dirty="0"/>
              <a:t>Suggestions on How to Move Forward?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5E795-2063-834B-8E84-5FD1490530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2DFBA-8750-654D-BF7A-3E23A2CFB1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6E376-5202-D341-B6A7-2F00491DD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780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review the struggle the 11be TG faces to reach consensus on a definition of Soft AP MLD. 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567F-6E63-EA44-887E-87B57411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EEE34-1026-6E43-A58D-7E015A07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6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TG assumes that a </a:t>
            </a:r>
            <a:r>
              <a:rPr lang="en-US" i="1" dirty="0"/>
              <a:t>regular</a:t>
            </a:r>
            <a:r>
              <a:rPr lang="en-US" dirty="0"/>
              <a:t> AP MLD is capable of simultaneously transmit and receive frames on its radio chains, but NOT necessarily for a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extensive effort in 11be TG that is devoted to the operation of a Non-STR Non-AP MLD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 Non-AP MLD has 3 links, typically there is no sufficient isolation between 5GHz and 6 GHz RF chains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508A3-B151-0949-8FE8-1C9D1E0BC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9699-88CE-334C-B687-8568C9FAD7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1F400A-A9CA-D842-860C-387260278A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C9924E-F298-6C49-82A9-40B9867FA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1665" y="1210094"/>
            <a:ext cx="279291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6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3B13-FD04-0B4C-B97A-29E679D9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AP configured from Non-STR Non-AP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9CC6D-751B-524F-83D6-9738B86FA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Quite some members have NO interest to define or enable Non-STR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From performance point of view, it is claimed there may not be sufficient gain, therefore it is preferred not to allow </a:t>
            </a:r>
            <a:r>
              <a:rPr lang="en-US" i="1" dirty="0"/>
              <a:t>poorly implemented </a:t>
            </a:r>
            <a:r>
              <a:rPr lang="en-US" dirty="0"/>
              <a:t>AP MLD products on the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Non-STR AP operation is conceived as complicated, which could hurt the overall timeline of the 11be TG development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leaves a blank area:  If a Non-STR Non-AP MLD is configured as an AP MLD, it could not utilize both 5GHz and 6GHz links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Soft AP is one of the most important use cases for a client device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08422-50D7-934E-9BD7-353423B420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C9589-E645-E344-9E11-B902F901B2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2347C5-48E7-B540-B302-9D360CC23F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33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7C9BD-58B0-C74E-AAF4-966C31F0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Then the Need of A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9B359-A0F4-0A45-B18D-B538ACF9F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Finally, 11be TG agrees to enable such use case in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1" dirty="0"/>
              <a:t>“Move to define mechanisms to support the operation of a Non-STR AP MLD in R1? The mechanisms are limited to instantiate a Non-STR Non-AP MLD as a Soft AP that could utilize all its links under TBD conditions. The exact language to govern such scope is TBD.”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it comes to write the specification text, we need a subject to be written for, that is a new term needing a </a:t>
            </a:r>
            <a:r>
              <a:rPr lang="en-US"/>
              <a:t>name or definition</a:t>
            </a: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38242-FA8A-1948-BB43-731C60CC0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6BF20-60A0-A049-8E5F-41588E031E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19317B-7AFE-FE40-84F1-B67F534B31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48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DA60-9C1B-FA4E-9EAB-29770FAC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Fact-checking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37FC1-ADDD-5E4F-A4F8-6E3C0684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definition on the </a:t>
            </a:r>
            <a:r>
              <a:rPr lang="en-US" i="1" dirty="0"/>
              <a:t>Soft AP </a:t>
            </a:r>
            <a:r>
              <a:rPr lang="en-US" dirty="0"/>
              <a:t>in IEEE 802.11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it is a </a:t>
            </a:r>
            <a:r>
              <a:rPr lang="en-US" i="1" dirty="0"/>
              <a:t>common</a:t>
            </a:r>
            <a:r>
              <a:rPr lang="en-US" dirty="0"/>
              <a:t> understanding that </a:t>
            </a:r>
            <a:r>
              <a:rPr lang="en-US" i="1" dirty="0"/>
              <a:t>Soft AP </a:t>
            </a:r>
            <a:r>
              <a:rPr lang="en-US" dirty="0"/>
              <a:t>is the result of configuring Wi-Fi clients into an AP with </a:t>
            </a:r>
            <a:r>
              <a:rPr lang="en-US" i="1" dirty="0"/>
              <a:t>limited</a:t>
            </a:r>
            <a:r>
              <a:rPr lang="en-US" dirty="0"/>
              <a:t>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necessary to define </a:t>
            </a:r>
            <a:r>
              <a:rPr lang="en-US" i="1" dirty="0"/>
              <a:t>Soft AP </a:t>
            </a:r>
            <a:r>
              <a:rPr lang="en-US" dirty="0"/>
              <a:t>for pre-11be devices as the IEEE 802.11 society lives very well without it for past 3 decades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current agreement in 11be,  the AP MLD are all STR! How about </a:t>
            </a:r>
            <a:r>
              <a:rPr lang="en-US" i="1" dirty="0"/>
              <a:t>Soft APs </a:t>
            </a:r>
            <a:r>
              <a:rPr lang="en-US" dirty="0"/>
              <a:t>instantiated by the Non-STR Non-AP MLDs?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are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allowed to call them “Non-STR APs”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Solution</a:t>
            </a:r>
            <a:r>
              <a:rPr lang="en-US" dirty="0"/>
              <a:t>: define terms “Soft AP MLD” and “Non-STR Soft AP MLD”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DADF3-0186-C047-95B8-4863B3B39B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8AD30-32CF-C942-BAEB-5C450A9D7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B5089-3E70-EA4A-8579-CE00BD6019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88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47511-1D59-B64D-AF6A-3CAE9CD61D49}"/>
              </a:ext>
            </a:extLst>
          </p:cNvPr>
          <p:cNvSpPr txBox="1"/>
          <p:nvPr/>
        </p:nvSpPr>
        <p:spPr>
          <a:xfrm>
            <a:off x="457208" y="1916918"/>
            <a:ext cx="11506189" cy="14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rgbClr val="002060"/>
                </a:solidFill>
              </a:rPr>
              <a:t>An MLD, consists of more than one affiliated STAs of a Non-AP MLD , where these STAs are operated only as APs.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03410-E3AC-DB49-BE1D-8AFACF3B8EE2}"/>
              </a:ext>
            </a:extLst>
          </p:cNvPr>
          <p:cNvGrpSpPr/>
          <p:nvPr/>
        </p:nvGrpSpPr>
        <p:grpSpPr>
          <a:xfrm>
            <a:off x="7770291" y="2059973"/>
            <a:ext cx="1830910" cy="1479706"/>
            <a:chOff x="7770290" y="2059973"/>
            <a:chExt cx="3505195" cy="147970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EE0C85-66C4-214F-A01E-D1B80C8B2BF3}"/>
                </a:ext>
              </a:extLst>
            </p:cNvPr>
            <p:cNvSpPr/>
            <p:nvPr/>
          </p:nvSpPr>
          <p:spPr bwMode="auto">
            <a:xfrm>
              <a:off x="7770290" y="2059973"/>
              <a:ext cx="3505195" cy="739853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DA68DF1-6265-2946-A536-BAA3827DDD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36136" y="2799826"/>
              <a:ext cx="0" cy="73985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51BD1AD-66CC-364C-BDE0-3212342C4404}"/>
              </a:ext>
            </a:extLst>
          </p:cNvPr>
          <p:cNvGrpSpPr/>
          <p:nvPr/>
        </p:nvGrpSpPr>
        <p:grpSpPr>
          <a:xfrm>
            <a:off x="1343906" y="2910471"/>
            <a:ext cx="3228094" cy="1323439"/>
            <a:chOff x="1343906" y="2910471"/>
            <a:chExt cx="4384346" cy="114937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54E518-C1AF-BC49-A9E3-987A9D1F49C2}"/>
                </a:ext>
              </a:extLst>
            </p:cNvPr>
            <p:cNvSpPr/>
            <p:nvPr/>
          </p:nvSpPr>
          <p:spPr bwMode="auto">
            <a:xfrm>
              <a:off x="1343906" y="2910471"/>
              <a:ext cx="4384346" cy="46854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78FEA50C-150D-BE4C-9821-3F2CED1D12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05200" y="3374048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307A0100-482F-204D-8B5D-AE35172C7984}"/>
              </a:ext>
            </a:extLst>
          </p:cNvPr>
          <p:cNvSpPr txBox="1"/>
          <p:nvPr/>
        </p:nvSpPr>
        <p:spPr>
          <a:xfrm>
            <a:off x="7953997" y="3539952"/>
            <a:ext cx="3704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Limit the scope such that by </a:t>
            </a:r>
            <a:r>
              <a:rPr lang="en-US" sz="2000" b="1" dirty="0">
                <a:solidFill>
                  <a:schemeClr val="tx2"/>
                </a:solidFill>
              </a:rPr>
              <a:t>only </a:t>
            </a:r>
            <a:r>
              <a:rPr lang="en-US" sz="2000" dirty="0">
                <a:solidFill>
                  <a:schemeClr val="tx2"/>
                </a:solidFill>
              </a:rPr>
              <a:t>considering a Non-AP MLD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AF11B3-D154-F243-B05D-606D7A9D0A21}"/>
              </a:ext>
            </a:extLst>
          </p:cNvPr>
          <p:cNvSpPr txBox="1"/>
          <p:nvPr/>
        </p:nvSpPr>
        <p:spPr>
          <a:xfrm>
            <a:off x="1670975" y="4299454"/>
            <a:ext cx="4430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Soft AP MLD operates the STAs insides a Non-AP MLD as APs, rather than these </a:t>
            </a:r>
            <a:r>
              <a:rPr lang="en-US" sz="2000" i="1" dirty="0">
                <a:solidFill>
                  <a:schemeClr val="tx2"/>
                </a:solidFill>
              </a:rPr>
              <a:t>Non-AP STAs are APs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16FD-3456-A640-A590-120CA923D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AED60-D649-2344-8E94-1BB0DE59B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member strongly argued against this definition because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MLD only has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can a Non-AP STA be an AP? This is a contradiction by those definitions on AP and Non-AP STA in the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Soft AP MLD operates the original Non-AP STAs, the STAs inside Soft AP MLD has already been changed, it is NOT the original Non-AP STAs anymore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cannot convince the member not to interpret the way he is reading the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F0AD1-9482-C24B-BBF7-0E1FFB3588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5740-2016-F74C-956D-5DD4A4E245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FFD88C-8250-4C4B-9B21-4C3E73215B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79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F8C89-C253-3A49-818B-E3FFEDFC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394B7-54FE-C649-9971-6E82ED9C8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 AP MLD: an AP MLD, whose affiliated STAs use </a:t>
            </a:r>
            <a:r>
              <a:rPr lang="en-US" dirty="0">
                <a:solidFill>
                  <a:srgbClr val="FF0000"/>
                </a:solidFill>
              </a:rPr>
              <a:t>the same antenna connectors</a:t>
            </a:r>
            <a:r>
              <a:rPr lang="en-US" dirty="0"/>
              <a:t> as a set of Non-AP STAs that can be instantiated at different times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 for this wording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Emphasize the Soft AP MLD uses the same RF chains as some Non-AP STAs, so we avoid “the Non-AP STA is an AP” concern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the Non-AP STAs using the same RF chains are instantiated either earlier or later, not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Soft AP MLD inherits the constraints of the Non-AP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2ECF3-70A5-8E4B-B22C-E05532B1B7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CB9D3-4424-8842-9399-A59F2329E8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C1D7E9-148D-5043-A685-D0127364E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08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8289</TotalTime>
  <Words>1280</Words>
  <Application>Microsoft Macintosh PowerPoint</Application>
  <PresentationFormat>Widescreen</PresentationFormat>
  <Paragraphs>125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Discussion on Soft AP MLD Definition</vt:lpstr>
      <vt:lpstr>Abstract</vt:lpstr>
      <vt:lpstr>The Origin</vt:lpstr>
      <vt:lpstr>Soft AP configured from Non-STR Non-AP MLD</vt:lpstr>
      <vt:lpstr>Then the Need of A Definition</vt:lpstr>
      <vt:lpstr>Fact-checking</vt:lpstr>
      <vt:lpstr>Version 1</vt:lpstr>
      <vt:lpstr>Complaints</vt:lpstr>
      <vt:lpstr>Version 2</vt:lpstr>
      <vt:lpstr>New Complaints</vt:lpstr>
      <vt:lpstr>Other Suggestions</vt:lpstr>
      <vt:lpstr>Multiple Shackles Were Put on the Soft AP MLD Definition</vt:lpstr>
      <vt:lpstr>PowerPoint Presentation</vt:lpstr>
      <vt:lpstr>Reference</vt:lpstr>
      <vt:lpstr>Appendix: AP, Non-AP STA, AP MLD and Non-AP MLD [2][3]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169</cp:revision>
  <cp:lastPrinted>1601-01-01T00:00:00Z</cp:lastPrinted>
  <dcterms:created xsi:type="dcterms:W3CDTF">2020-02-26T17:51:28Z</dcterms:created>
  <dcterms:modified xsi:type="dcterms:W3CDTF">2020-10-15T04:56:20Z</dcterms:modified>
</cp:coreProperties>
</file>