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36" r:id="rId22"/>
    <p:sldId id="337" r:id="rId23"/>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24" d="100"/>
          <a:sy n="124" d="100"/>
        </p:scale>
        <p:origin x="110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11-20/1639r5</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November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2020-11-15</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270"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and GTK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42273</TotalTime>
  <Words>2754</Words>
  <Application>Microsoft Office PowerPoint</Application>
  <PresentationFormat>On-screen Show (4:3)</PresentationFormat>
  <Paragraphs>216</Paragraphs>
  <Slides>22</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314</cp:revision>
  <cp:lastPrinted>1601-01-01T00:00:00Z</cp:lastPrinted>
  <dcterms:created xsi:type="dcterms:W3CDTF">2010-02-15T12:38:41Z</dcterms:created>
  <dcterms:modified xsi:type="dcterms:W3CDTF">2020-11-15T18:27:04Z</dcterms:modified>
</cp:coreProperties>
</file>