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0"/>
  </p:notesMasterIdLst>
  <p:handoutMasterIdLst>
    <p:handoutMasterId r:id="rId21"/>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28" r:id="rId17"/>
    <p:sldId id="336" r:id="rId18"/>
    <p:sldId id="337" r:id="rId19"/>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152" d="100"/>
          <a:sy n="152" d="100"/>
        </p:scale>
        <p:origin x="144" y="33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11-20/1639r4</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November 2020</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2020-11-04</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260"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5" name="Picture 4">
            <a:extLst>
              <a:ext uri="{FF2B5EF4-FFF2-40B4-BE49-F238E27FC236}">
                <a16:creationId xmlns:a16="http://schemas.microsoft.com/office/drawing/2014/main" id="{864A3B5A-81CC-4BF5-A974-0720570F2B88}"/>
              </a:ext>
            </a:extLst>
          </p:cNvPr>
          <p:cNvPicPr>
            <a:picLocks noChangeAspect="1"/>
          </p:cNvPicPr>
          <p:nvPr/>
        </p:nvPicPr>
        <p:blipFill>
          <a:blip r:embed="rId2"/>
          <a:stretch>
            <a:fillRect/>
          </a:stretch>
        </p:blipFill>
        <p:spPr>
          <a:xfrm>
            <a:off x="2258740" y="1935412"/>
            <a:ext cx="4194471" cy="4026051"/>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some first presentations in the ARC SC sessions on Aug 6, Aug 24, and Sep 16.</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For now, ignore “legacy” AP, only affiliated AP(s) are considered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39579</TotalTime>
  <Words>2510</Words>
  <Application>Microsoft Office PowerPoint</Application>
  <PresentationFormat>On-screen Show (4:3)</PresentationFormat>
  <Paragraphs>190</Paragraphs>
  <Slides>18</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“Legacy” AP behaviors</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302</cp:revision>
  <cp:lastPrinted>1601-01-01T00:00:00Z</cp:lastPrinted>
  <dcterms:created xsi:type="dcterms:W3CDTF">2010-02-15T12:38:41Z</dcterms:created>
  <dcterms:modified xsi:type="dcterms:W3CDTF">2020-11-04T14:38:27Z</dcterms:modified>
</cp:coreProperties>
</file>