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23" r:id="rId4"/>
    <p:sldId id="324" r:id="rId5"/>
    <p:sldId id="325" r:id="rId6"/>
    <p:sldId id="322" r:id="rId7"/>
    <p:sldId id="326" r:id="rId8"/>
    <p:sldId id="327" r:id="rId9"/>
    <p:sldId id="328" r:id="rId10"/>
  </p:sldIdLst>
  <p:sldSz cx="9144000" cy="6858000" type="screen4x3"/>
  <p:notesSz cx="6934200" cy="9280525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7B"/>
    <a:srgbClr val="008000"/>
    <a:srgbClr val="FF0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2" autoAdjust="0"/>
    <p:restoredTop sz="94530" autoAdjust="0"/>
  </p:normalViewPr>
  <p:slideViewPr>
    <p:cSldViewPr>
      <p:cViewPr varScale="1">
        <p:scale>
          <a:sx n="114" d="100"/>
          <a:sy n="114" d="100"/>
        </p:scale>
        <p:origin x="21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6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11-20/1639r1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October 2020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AP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2020-10-14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573"/>
              </p:ext>
            </p:extLst>
          </p:nvPr>
        </p:nvGraphicFramePr>
        <p:xfrm>
          <a:off x="538163" y="2349500"/>
          <a:ext cx="79962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49500"/>
                        <a:ext cx="79962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AP MLDs.  This follows ideas in some first presentations in the ARC SC sessions on Aug 6, Aug 24, and Sep 16.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710909"/>
            <a:ext cx="5688632" cy="1735088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>
                <a:latin typeface="Times New Roman" pitchFamily="18" charset="0"/>
                <a:ea typeface="MS Gothic" pitchFamily="49" charset="-128"/>
              </a:rPr>
              <a:t>Need to sort out the functions within an AP MLD – which are “MLD” and which are “AP(s)”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2458889"/>
            <a:ext cx="5400601" cy="33950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Consider the MAC stack, as shown in 802.11 Figure 5-1: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Might be useful to ask, “Does this function have to be link-specific?” and/or “Is this function explicitly shared across the links?”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  <a:latin typeface="Times New Roman" pitchFamily="18" charset="0"/>
                <a:ea typeface="MS Gothic" pitchFamily="49" charset="-128"/>
              </a:rPr>
              <a:t>For now, ignore “legacy” AP, only affiliated AP(s) are considered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CDB357-ABCD-4079-82F2-D44100023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867458"/>
            <a:ext cx="2247051" cy="541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50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“MLD-level”, or “per-AP/link-level”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5" y="1556792"/>
            <a:ext cx="8227486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All the figures/discussion presented in discussion so far have had some concept of some MAC functions that are per-link and “lower” in the stack, and some MAC functions that are shared across the links “at MLD level” and shown “higher” in the stack.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 proposed split/allocation of some MAC functions:</a:t>
            </a:r>
          </a:p>
          <a:p>
            <a:pPr marL="396875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(shared state across all links/can use any available link):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Security Association/state; Encryption/Decryption; PN space [Motion 111]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Sequence Number assignment; Receive reordering buffer [Motion 62]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A-MSDU aggregation/de-aggregation [Must be done “above” encryption and reordering buffer]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Retransmission [Motion 61, Motion 115]</a:t>
            </a:r>
          </a:p>
          <a:p>
            <a:pPr marL="396875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Implementation choice (explicitly):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Block-Ack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scoreboarding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[Motion 63.  Motion 114.  (Motion 112.) ]</a:t>
            </a:r>
          </a:p>
          <a:p>
            <a:pPr marL="396875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Per-link: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CCA,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backoff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, NAV, etc. [No change proposed – channel access is per-link (although there may be alignment done across the links, which puts restrictions on the EDCA access)]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A-MPDU aggregation/de-aggregation [I’m just assuming, since this is such a low-level function]</a:t>
            </a:r>
          </a:p>
          <a:p>
            <a:pPr marL="796925" lvl="1" eaLnBrk="1" hangingPunct="1">
              <a:spcBef>
                <a:spcPts val="0"/>
              </a:spcBef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Address 1 matching [Allows per-link MAC address; allows per-link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scoreboarding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.  Although, maybe this should be in the “Implementation choice” category?]</a:t>
            </a:r>
          </a:p>
        </p:txBody>
      </p:sp>
    </p:spTree>
    <p:extLst>
      <p:ext uri="{BB962C8B-B14F-4D97-AF65-F5344CB8AC3E}">
        <p14:creationId xmlns:p14="http://schemas.microsoft.com/office/powerpoint/2010/main" val="27502706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“MLD-level”, or “per-AP/link-level”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5492" y="1556792"/>
            <a:ext cx="7992243" cy="4304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Implications:</a:t>
            </a:r>
          </a:p>
          <a:p>
            <a:pPr marL="339725" indent="-285750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MLD: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802.1X controlled/uncontrolled filtering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RX/TX MSDU rate limiting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A-MSDU aggregation/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deaggregation</a:t>
            </a: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 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  <a:sym typeface="Wingdings" panose="05000000000000000000" pitchFamily="2" charset="2"/>
              </a:rPr>
              <a:t>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</a:t>
            </a:r>
            <a:r>
              <a:rPr lang="en-US" sz="14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bufferable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 MMPDUs need to inject into the stack here, so Action frames’ functions??)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PS Defer Queuing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  <a:sym typeface="Wingdings" panose="05000000000000000000" pitchFamily="2" charset="2"/>
              </a:rPr>
              <a:t> </a:t>
            </a: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Management frames: Authentication/Association/Reassociation Request/Response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Sequence Number assignment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Packet Number assignment/Replay detection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Block Ack Buffering and Reordering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MPDU Encryption/Decryption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Duplicate Detection</a:t>
            </a:r>
          </a:p>
          <a:p>
            <a:pPr marL="396875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Per-link: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Control frames (RTS/CTS, Acks, NDP, etc.)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Management frames: Beacon generation, Probe Request/Response, 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63209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So, something like:</a:t>
            </a: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Data plan/management plane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5492" y="1705658"/>
            <a:ext cx="7992243" cy="4155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Note that Figure 5-1 is really just a data plane view.  But, we are considering some management plane traffic/functions.  It would be helpful to clarify with a diagram that shows management functions.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Many years ago (2008), the ARC SC started work on an overall architecture picture that combines data and management (and some control) functions.  See 11-08/949 and 11-08/1298. 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That ARC work was intended to be relatively complete, and therefore got complicated.  We can try something simpler for 11be purposes (next slide).</a:t>
            </a: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4283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5731D6-FEB8-49CC-992D-2A4ADA716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764704"/>
            <a:ext cx="7139084" cy="548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9173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341" y="867458"/>
            <a:ext cx="8131538" cy="838200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“Legacy” AP behaviors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5492" y="1988840"/>
            <a:ext cx="7992243" cy="4486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68325" indent="-457200" eaLnBrk="1" hangingPunct="1">
              <a:buFont typeface="+mj-lt"/>
              <a:buAutoNum type="arabi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First, note that the AP MLD is handling associations from multiple non-AP STAs/MLDs.</a:t>
            </a:r>
          </a:p>
          <a:p>
            <a:pPr marL="968375" lvl="1" indent="-457200" eaLnBrk="1" hangingPunct="1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This implies, for example, multiple PTKSAs, PS buffers/queues, etc.</a:t>
            </a:r>
          </a:p>
          <a:p>
            <a:pPr marL="968375" lvl="1" indent="-457200" eaLnBrk="1" hangingPunct="1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Thus, we can think of the MLD AP as being “multi-</a:t>
            </a:r>
            <a:r>
              <a:rPr lang="en-US" sz="1800" kern="0" dirty="0" err="1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theaded</a:t>
            </a: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” in the sense that it is capable of managing an array of state information, one entry per peer non-AP STA/MLD</a:t>
            </a:r>
          </a:p>
          <a:p>
            <a:pPr marL="568325" indent="-457200" eaLnBrk="1" hangingPunct="1">
              <a:buFont typeface="+mj-lt"/>
              <a:buAutoNum type="arabi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What does adding “legacy” AP behavior change in this picture?</a:t>
            </a:r>
          </a:p>
          <a:p>
            <a:pPr marL="968375" lvl="1" indent="-457200" eaLnBrk="1" hangingPunct="1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Add 1 bit of state, for each non-AP STA/MLD: Is it a “legacy” STA or an MLD?</a:t>
            </a:r>
          </a:p>
          <a:p>
            <a:pPr marL="968375" lvl="1" indent="-457200" eaLnBrk="1" hangingPunct="1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Stack layers treat the (small) differences between the two, on a case-by-case basis as the functions are accomplished.</a:t>
            </a:r>
          </a:p>
          <a:p>
            <a:pPr marL="968375" lvl="1" indent="-457200" eaLnBrk="1" hangingPunct="1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Thus, there is no need for a separate stack/architectural concept to support the “legacy” interop behaviors.</a:t>
            </a:r>
          </a:p>
          <a:p>
            <a:pPr marL="796925" lvl="1" eaLnBrk="1" hangingPunct="1"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4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81818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36486</TotalTime>
  <Words>860</Words>
  <Application>Microsoft Office PowerPoint</Application>
  <PresentationFormat>On-screen Show (4:3)</PresentationFormat>
  <Paragraphs>87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802-11-template</vt:lpstr>
      <vt:lpstr>Microsoft Word 97 - 2003 Document</vt:lpstr>
      <vt:lpstr>802.11be AP MLD Architecture Discussion</vt:lpstr>
      <vt:lpstr>Abstract</vt:lpstr>
      <vt:lpstr>Need to sort out the functions within an AP MLD – which are “MLD” and which are “AP(s)”</vt:lpstr>
      <vt:lpstr>“MLD-level”, or “per-AP/link-level”</vt:lpstr>
      <vt:lpstr>“MLD-level”, or “per-AP/link-level”</vt:lpstr>
      <vt:lpstr>PowerPoint Presentation</vt:lpstr>
      <vt:lpstr>Data plan/management plane</vt:lpstr>
      <vt:lpstr>PowerPoint Presentation</vt:lpstr>
      <vt:lpstr>“Legacy” AP behaviors</vt:lpstr>
    </vt:vector>
  </TitlesOfParts>
  <Company>Cisco Systems, Spctralink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Hamilton, Mark</cp:lastModifiedBy>
  <cp:revision>268</cp:revision>
  <cp:lastPrinted>1601-01-01T00:00:00Z</cp:lastPrinted>
  <dcterms:created xsi:type="dcterms:W3CDTF">2010-02-15T12:38:41Z</dcterms:created>
  <dcterms:modified xsi:type="dcterms:W3CDTF">2020-10-14T22:43:43Z</dcterms:modified>
</cp:coreProperties>
</file>