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259" r:id="rId4"/>
    <p:sldId id="562" r:id="rId5"/>
    <p:sldId id="580" r:id="rId6"/>
    <p:sldId id="601" r:id="rId7"/>
    <p:sldId id="600" r:id="rId8"/>
    <p:sldId id="581" r:id="rId9"/>
    <p:sldId id="582" r:id="rId10"/>
    <p:sldId id="585" r:id="rId11"/>
    <p:sldId id="586" r:id="rId12"/>
    <p:sldId id="588" r:id="rId13"/>
    <p:sldId id="589" r:id="rId14"/>
    <p:sldId id="592" r:id="rId15"/>
    <p:sldId id="591" r:id="rId16"/>
    <p:sldId id="594" r:id="rId17"/>
    <p:sldId id="596" r:id="rId18"/>
    <p:sldId id="595" r:id="rId19"/>
    <p:sldId id="597" r:id="rId20"/>
    <p:sldId id="598" r:id="rId21"/>
    <p:sldId id="593" r:id="rId22"/>
    <p:sldId id="599" r:id="rId23"/>
    <p:sldId id="602" r:id="rId24"/>
    <p:sldId id="603" r:id="rId25"/>
    <p:sldId id="605" r:id="rId26"/>
    <p:sldId id="607" r:id="rId27"/>
    <p:sldId id="609" r:id="rId28"/>
    <p:sldId id="611" r:id="rId29"/>
    <p:sldId id="61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96" d="100"/>
          <a:sy n="96" d="100"/>
        </p:scale>
        <p:origin x="96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802.11-20/1635r3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802.11-20/1635r3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8-03-00ay-p802-11ay-report-to-ec-on-approval-to-forward-to-revcom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7-02-00ba-p802-11ba-report-to-ec-on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17-05-0rcm-rcm-sg-proposed-rcm-csd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46-04-0rcm-csd-draft-for-privacy-amendment-of-rcm-projec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0-06-0rcm-rcm-and-edp-par-and-csd-comment-response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72-00-000m-telecon-minutes-for-revmd-crc-oct-5-7-and-9-2020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1-04-00ax-p802-11ax-report-to-ec-on-conditional-approval-to-forward-draft-to-revcom.pptx" TargetMode="External"/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8-03-00ay-p802-11ay-report-to-ec-on-approval-to-forward-to-revcom.pptx" TargetMode="External"/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7-02-00ba-p802-11ba-report-to-ec-on-approval-to-forward-draft-to-revcom.pptx" TargetMode="External"/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17-05-0rcm-rcm-sg-proposed-rcm-csd-draft.docx" TargetMode="External"/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46-04-0rcm-csd-draft-for-privacy-amendment-of-rcm-project.docx" TargetMode="External"/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1-04-00ax-p802-11ax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2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Re-affirm P802.11ay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Reaffirm the CSD in </a:t>
            </a:r>
            <a:r>
              <a:rPr lang="en-US" dirty="0">
                <a:hlinkClick r:id="rId2"/>
              </a:rPr>
              <a:t>https://mentor.ieee.org/802-ec/dcn/19/ec-19-0221-00-ACSD-p802-11ay.docx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102, No: 1, Abstain: 6 (Motion passes)</a:t>
            </a:r>
          </a:p>
          <a:p>
            <a:r>
              <a:rPr lang="en-US" dirty="0"/>
              <a:t>[</a:t>
            </a:r>
            <a:r>
              <a:rPr lang="en-US" dirty="0" err="1"/>
              <a:t>TGay</a:t>
            </a:r>
            <a:r>
              <a:rPr lang="en-US" dirty="0"/>
              <a:t> Moved:  Claudio da Silva, 2nd:  </a:t>
            </a:r>
            <a:r>
              <a:rPr lang="en-US" dirty="0" err="1"/>
              <a:t>Alecsander</a:t>
            </a:r>
            <a:r>
              <a:rPr lang="en-US" dirty="0"/>
              <a:t> Eitan, Result:  26/0/2]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2628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TGay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https://mentor.ieee.org/802.11/dcn/20/11-20-1708-03-00ay-p802-11ay-report-to-ec-on-approval-to-forward-to-revcom.pptx</a:t>
            </a:r>
            <a:r>
              <a:rPr lang="en-US" sz="2400" dirty="0"/>
              <a:t> as the report to the IEEE 802 Executive Committee on the requirements for conditional approval to forward P802.11ay to </a:t>
            </a:r>
            <a:r>
              <a:rPr lang="en-US" sz="2400" dirty="0" err="1"/>
              <a:t>RevCom</a:t>
            </a:r>
            <a:r>
              <a:rPr lang="en-US" sz="2400" dirty="0"/>
              <a:t>, and</a:t>
            </a:r>
          </a:p>
          <a:p>
            <a:pPr lvl="0"/>
            <a:r>
              <a:rPr lang="en-US" sz="2400" dirty="0"/>
              <a:t>Request the IEEE 802 Executive Committee to conditionally approve forwarding P802.11ay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license.</a:t>
            </a:r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Sang Kim</a:t>
            </a:r>
          </a:p>
          <a:p>
            <a:r>
              <a:rPr lang="en-US" dirty="0"/>
              <a:t>Result: Yes: 103, No: 0, Abstain: 11 (Motion passes)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TGay</a:t>
            </a:r>
            <a:r>
              <a:rPr lang="en-US" sz="2400" dirty="0"/>
              <a:t> Moved:  </a:t>
            </a:r>
            <a:r>
              <a:rPr lang="en-US" sz="2400" dirty="0" err="1"/>
              <a:t>Alecsander</a:t>
            </a:r>
            <a:r>
              <a:rPr lang="en-US" sz="2400" dirty="0"/>
              <a:t> Eitan, 2nd:  Claudio da Silva, Result:  19/0/4]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8440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Re-affirm P802.11ba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Re-affirm the CSD in </a:t>
            </a:r>
            <a:r>
              <a:rPr lang="en-US" dirty="0">
                <a:hlinkClick r:id="rId2"/>
              </a:rPr>
              <a:t>https://mentor.ieee.org/802.11/dcn/16/11-16-0936-04-0wur-a-csd-proposal-for-wake-up-radio-wur.docx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89, No: 0, Abstain: 13 (Motion passes)</a:t>
            </a:r>
          </a:p>
          <a:p>
            <a:r>
              <a:rPr lang="en-US" dirty="0"/>
              <a:t>[</a:t>
            </a:r>
            <a:r>
              <a:rPr lang="en-US" dirty="0" err="1"/>
              <a:t>TGba</a:t>
            </a:r>
            <a:r>
              <a:rPr lang="en-US" dirty="0"/>
              <a:t> Moved: Po-Kai Huang, 2nd: </a:t>
            </a:r>
            <a:r>
              <a:rPr lang="en-US" dirty="0" err="1"/>
              <a:t>Yongho</a:t>
            </a:r>
            <a:r>
              <a:rPr lang="en-US" dirty="0"/>
              <a:t> Seok, Result: </a:t>
            </a:r>
            <a:r>
              <a:rPr lang="en-US" sz="2400" dirty="0"/>
              <a:t>Approved</a:t>
            </a:r>
            <a:r>
              <a:rPr lang="en-US" dirty="0"/>
              <a:t> unanimously]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4106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TGba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https://mentor.ieee.org/802.11/dcn/20/11-20-1707-02-00ba-p802-11ba-report-to-ec-on-approval-to-forward-draft-to-revcom.pptx</a:t>
            </a:r>
            <a:r>
              <a:rPr lang="en-US" sz="2400" dirty="0"/>
              <a:t> as the report to the IEEE 802 EC on the requirements for conditional approval to forward P802.11ba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</a:t>
            </a:r>
            <a:r>
              <a:rPr lang="en-GB" sz="2400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92, No: 1, Abstain: 10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TGba</a:t>
            </a:r>
            <a:r>
              <a:rPr lang="en-US" sz="2000" dirty="0"/>
              <a:t> Moved: Po-Kai Huang, 2nd: Steve </a:t>
            </a:r>
            <a:r>
              <a:rPr lang="en-US" sz="2000" dirty="0" err="1"/>
              <a:t>Shellhammer</a:t>
            </a:r>
            <a:r>
              <a:rPr lang="en-US" sz="2000" dirty="0"/>
              <a:t>, Result: Approved unanimously]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71022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Re-affirm P802.11bc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</a:t>
            </a:r>
          </a:p>
          <a:p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 on behalf of the </a:t>
            </a:r>
            <a:r>
              <a:rPr lang="en-US" dirty="0" err="1"/>
              <a:t>TGbc</a:t>
            </a:r>
            <a:r>
              <a:rPr lang="en-US" dirty="0"/>
              <a:t> Task Group</a:t>
            </a:r>
          </a:p>
          <a:p>
            <a:r>
              <a:rPr lang="en-US" dirty="0"/>
              <a:t>Result: Yes: 93, No: 0, Abstain: 11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</a:t>
            </a:r>
            <a:r>
              <a:rPr lang="en-US" sz="2000" dirty="0" err="1"/>
              <a:t>Xiaofei</a:t>
            </a:r>
            <a:r>
              <a:rPr lang="en-US" sz="2000" dirty="0"/>
              <a:t> Wang,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Approved unanimously (20 participants in the call; 15 voting members)]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229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to:</a:t>
            </a:r>
          </a:p>
          <a:p>
            <a:r>
              <a:rPr lang="en-US" dirty="0"/>
              <a:t>Instruct the </a:t>
            </a:r>
            <a:r>
              <a:rPr lang="en-US" dirty="0" err="1"/>
              <a:t>TGbc</a:t>
            </a:r>
            <a:r>
              <a:rPr lang="en-US" dirty="0"/>
              <a:t> editor to prepare IEEE P802.11bc D1.0 by incorporating P802.11bc D0.3 and all accepted changes per motions contained in 11-18/2123r21,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30-day Working Group Technical Letter Ballot asking the question “Should P802.11bc D1.0 be forwarded to SA Ballot?”</a:t>
            </a: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Seconded: Hitoshi Morioka</a:t>
            </a:r>
          </a:p>
          <a:p>
            <a:r>
              <a:rPr lang="en-US" dirty="0"/>
              <a:t>Result: Yes: 93,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Result: Approved unanimously (62 people on the call, 36 voting members present)]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10931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TGbh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https://mentor.ieee.org/802.11/dcn/20/11-20-1795-01-0rcm-updated-bh-par-for-review.pdf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Mark Hamilton</a:t>
            </a:r>
          </a:p>
          <a:p>
            <a:r>
              <a:rPr lang="en-US" dirty="0"/>
              <a:t>Result: Yes: 83, No: 0, Abstain: 18 (Motion passes)</a:t>
            </a:r>
          </a:p>
          <a:p>
            <a:r>
              <a:rPr lang="en-US" sz="2000" dirty="0"/>
              <a:t>[RCM SG Moved:  Jerome Henry, 2nd: Mark Hamilton,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07134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TGbh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https://mentor.ieee.org/802.11/dcn/20/11-20-1117-05-0rcm-rcm-sg-proposed-rcm-csd-draft.docx</a:t>
            </a:r>
            <a:r>
              <a:rPr lang="en-US" dirty="0"/>
              <a:t>  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87, No: 0, Abstain: 15 (Motion passes)</a:t>
            </a:r>
          </a:p>
          <a:p>
            <a:r>
              <a:rPr lang="en-US" sz="2000" dirty="0"/>
              <a:t>[RCM SG Moved:  Jerome Henry, 2nd: Joseph Levy,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07680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TGbi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https://mentor.ieee.org/802.11/dcn/20/11-20-1801-00-0rcm-updated-bi-par-for-review.pdf</a:t>
            </a:r>
            <a:r>
              <a:rPr lang="en-US" dirty="0"/>
              <a:t> 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Stephen Palm</a:t>
            </a:r>
          </a:p>
          <a:p>
            <a:r>
              <a:rPr lang="en-US" dirty="0"/>
              <a:t>Result: Yes</a:t>
            </a:r>
            <a:r>
              <a:rPr lang="en-US"/>
              <a:t>: 82, </a:t>
            </a:r>
            <a:r>
              <a:rPr lang="en-US" dirty="0"/>
              <a:t>No: 0, Abstain: 12 (Motion passes)</a:t>
            </a:r>
          </a:p>
          <a:p>
            <a:r>
              <a:rPr lang="en-US" sz="2000" dirty="0"/>
              <a:t>[RCM SG Moved: 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2nd: Mike Montemurro,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3560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TGbi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https://mentor.ieee.org/802.11/dcn/20/11-20-1346-04-0rcm-csd-draft-for-privacy-amendment-of-rcm-project.docx</a:t>
            </a:r>
            <a:r>
              <a:rPr lang="en-US" dirty="0"/>
              <a:t>  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Jerome Henry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Yes: 83, No: 0, Abstain: 12 (Motion passes)</a:t>
            </a:r>
          </a:p>
          <a:p>
            <a:r>
              <a:rPr lang="en-US" sz="2000" dirty="0"/>
              <a:t>[RCM SG Moved:  Stephen McCann, 2nd: Dan Harkins,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7923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of November 2</a:t>
            </a:r>
            <a:r>
              <a:rPr lang="en-US" b="0" baseline="30000" dirty="0"/>
              <a:t>nd</a:t>
            </a:r>
            <a:r>
              <a:rPr lang="en-US" b="0" dirty="0"/>
              <a:t> Opening Plenary</a:t>
            </a:r>
          </a:p>
          <a:p>
            <a:r>
              <a:rPr lang="en-US" b="0" dirty="0"/>
              <a:t>R2 Motions for November 10</a:t>
            </a:r>
            <a:r>
              <a:rPr lang="en-US" b="0" baseline="30000" dirty="0"/>
              <a:t>th</a:t>
            </a:r>
            <a:r>
              <a:rPr lang="en-US" b="0" dirty="0"/>
              <a:t> Closing Plenary</a:t>
            </a:r>
          </a:p>
          <a:p>
            <a:r>
              <a:rPr lang="en-US" b="0" dirty="0"/>
              <a:t>R3 Verified Results of November 10</a:t>
            </a:r>
            <a:r>
              <a:rPr lang="en-US" b="0" baseline="30000" dirty="0"/>
              <a:t>th</a:t>
            </a:r>
            <a:r>
              <a:rPr lang="en-US" b="0" dirty="0"/>
              <a:t> Closing Plenary. Addition of November 13</a:t>
            </a:r>
            <a:r>
              <a:rPr lang="en-US" b="0" baseline="30000" dirty="0"/>
              <a:t>th</a:t>
            </a:r>
            <a:r>
              <a:rPr lang="en-US" b="0" dirty="0"/>
              <a:t> EC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RCM SG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https://mentor.ieee.org/802.11/dcn/20/11-20-1770-06-0rcm-rcm-and-edp-par-and-csd-comment-responses.pptx</a:t>
            </a:r>
            <a:r>
              <a:rPr lang="en-US" dirty="0"/>
              <a:t> as the response to comments received on the RCM and EDP PAR and CSD documents received from IEEE 802.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Montemurro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73, No: 0, Abstain: 12 (Motion passes)</a:t>
            </a:r>
          </a:p>
          <a:p>
            <a:r>
              <a:rPr lang="en-US" sz="2000" dirty="0"/>
              <a:t>[RCM SG Moved:  Stephen McCann, 2nd: Mark Hamilton, Result: Approved unanimously (38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5281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https://mentor.ieee.org/802.11/dcn/20/11-20-1682-01-0000-p802-11revme-revision-par.doc</a:t>
            </a:r>
            <a:r>
              <a:rPr lang="en-US" dirty="0"/>
              <a:t>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Emily Qi</a:t>
            </a:r>
          </a:p>
          <a:p>
            <a:r>
              <a:rPr lang="en-US" dirty="0"/>
              <a:t>Result: Yes: 90, No: 0, Abstain: 5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08809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REV</a:t>
            </a:r>
            <a:r>
              <a:rPr lang="en-GB" dirty="0"/>
              <a:t>md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TGmd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https://mentor.ieee.org/802.11/dcn/20/11-20-1572-00-000m-telecon-minutes-for-revmd-crc-oct-5-7-and-9-2020.docx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 Rosdahl</a:t>
            </a:r>
          </a:p>
          <a:p>
            <a:r>
              <a:rPr lang="en-US" dirty="0"/>
              <a:t>Second: Edward Au</a:t>
            </a:r>
          </a:p>
          <a:p>
            <a:r>
              <a:rPr lang="en-US" dirty="0"/>
              <a:t>Result: </a:t>
            </a:r>
            <a:r>
              <a:rPr lang="en-US" sz="2400" dirty="0"/>
              <a:t>Approved unanimously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22095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/>
              <a:t>FRIDAY (November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P802.11ax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P802.11ax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https://mentor.ieee.org/802.11/dcn/14/11-14-0169-03-0hew-ieee-802-11-hew-sg-proposed-csd.docx</a:t>
            </a:r>
            <a:r>
              <a:rPr lang="en-US" sz="2000" dirty="0"/>
              <a:t>.</a:t>
            </a:r>
          </a:p>
          <a:p>
            <a:r>
              <a:rPr lang="en-US" sz="2000" dirty="0"/>
              <a:t>	</a:t>
            </a:r>
            <a:r>
              <a:rPr lang="en-US" sz="1800" dirty="0"/>
              <a:t>Supporting Documentation: </a:t>
            </a:r>
            <a:r>
              <a:rPr lang="en-US" sz="1800" dirty="0">
                <a:hlinkClick r:id="rId3"/>
              </a:rPr>
              <a:t>https://mentor.ieee.org/802.11/dcn/20/11-20-1771-04-00ax-p802-11ax-report-to-ec-on-conditional-approval-to-forward-draft-to-revcom.pptx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109/0/6]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112/0/8]</a:t>
            </a:r>
          </a:p>
          <a:p>
            <a:endParaRPr lang="fr-FR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17560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P802.11ay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P802.11ay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https://mentor.ieee.org/802-ec/dcn/19/ec-19-0221-00-ACSD-p802-11ay.docx</a:t>
            </a:r>
            <a:r>
              <a:rPr lang="en-US" sz="2000" dirty="0"/>
              <a:t>	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https://mentor.ieee.org/802.11/dcn/20/11-20-1708-03-00ay-p802-11ay-report-to-ec-on-approval-to-forward-to-revcom.pptx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 102/1/6]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en-US" sz="1800" dirty="0"/>
              <a:t> Result:  103/0/11]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49537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P802.11ba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P802.11ba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https://mentor.ieee.org/802.11/dcn/16/11-16-0936-04-0wur-a-csd-proposal-for-wake-up-radio-wur.docx</a:t>
            </a:r>
            <a:r>
              <a:rPr lang="en-US" sz="2000" dirty="0"/>
              <a:t> 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https://mentor.ieee.org/802.11/dcn/20/11-20-1707-02-00ba-p802-11ba-report-to-ec-on-approval-to-forward-draft-to-revcom.pptx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en-US" sz="1800" dirty="0"/>
              <a:t>Result: 89/0/13]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23/1/10]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43090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P802.11bh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11353800" cy="4494214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forwarding P802.11bh PAR documentation in </a:t>
            </a:r>
            <a:r>
              <a:rPr lang="en-US" sz="2000" dirty="0">
                <a:hlinkClick r:id="rId2"/>
              </a:rPr>
              <a:t>https://mentor.ieee.org/802.11/dcn/20/11-20-1795-01-0rcm-updated-bh-par-for-review.pdf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https://mentor.ieee.org/802.11/dcn/20/11-20-1117-05-0rcm-rcm-sg-proposed-rcm-csd-draft.docx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PAR</a:t>
            </a:r>
            <a:r>
              <a:rPr lang="en-US" sz="1800" dirty="0"/>
              <a:t> Result: 83/0/18]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</a:t>
            </a:r>
            <a:r>
              <a:rPr lang="en-US" sz="1800" dirty="0"/>
              <a:t>87/0/15]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04794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P802.11bi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P802.11bi PAR documentation in</a:t>
            </a:r>
          </a:p>
          <a:p>
            <a:r>
              <a:rPr lang="en-US" sz="2000" dirty="0">
                <a:hlinkClick r:id="rId2"/>
              </a:rPr>
              <a:t>https://mentor.ieee.org/802.11/dcn/20/11-20-1801-00-0rcm-updated-bi-par-for-review.pdf</a:t>
            </a:r>
            <a:r>
              <a:rPr lang="en-US" sz="2000" dirty="0"/>
              <a:t> 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https://mentor.ieee.org/802.11/dcn/20/11-20-1346-04-0rcm-csd-draft-for-privacy-amendment-of-rcm-project.docx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PAR </a:t>
            </a:r>
            <a:r>
              <a:rPr lang="en-US" sz="1800" dirty="0"/>
              <a:t>Result: 82/0/12]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83/0/12]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9644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P802.11REVme documentation in  </a:t>
            </a:r>
            <a:r>
              <a:rPr lang="en-US" sz="2000" dirty="0">
                <a:hlinkClick r:id="rId2"/>
              </a:rPr>
              <a:t>https://mentor.ieee.org/802.11/dcn/20/11-20-1682-01-0000-p802-11revme-revision-par.doc</a:t>
            </a:r>
            <a:r>
              <a:rPr lang="en-US" sz="2000" dirty="0"/>
              <a:t>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</a:t>
            </a:r>
            <a:r>
              <a:rPr lang="en-US" sz="1800" dirty="0"/>
              <a:t>Result: 90/0/5]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4841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b="0" dirty="0"/>
              <a:t>A – March 2021 - 17</a:t>
            </a:r>
          </a:p>
          <a:p>
            <a:pPr lvl="1"/>
            <a:r>
              <a:rPr lang="en-US" sz="2400" b="0" dirty="0"/>
              <a:t>B – May 2021    - 14</a:t>
            </a:r>
          </a:p>
          <a:p>
            <a:pPr lvl="1"/>
            <a:r>
              <a:rPr lang="en-US" sz="2400" b="0" dirty="0"/>
              <a:t>C – July 2021     - 57</a:t>
            </a:r>
          </a:p>
          <a:p>
            <a:pPr lvl="1"/>
            <a:r>
              <a:rPr lang="en-US" sz="2400" b="0" dirty="0"/>
              <a:t>D – Sept 2021    - 29</a:t>
            </a:r>
          </a:p>
          <a:p>
            <a:pPr lvl="1"/>
            <a:r>
              <a:rPr lang="en-US" sz="2400" b="0" dirty="0"/>
              <a:t>E – Nov 2021    - 16</a:t>
            </a:r>
          </a:p>
          <a:p>
            <a:pPr lvl="1"/>
            <a:r>
              <a:rPr lang="en-US" sz="2400" b="0" dirty="0"/>
              <a:t>F – After 2021   - 25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Vice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confirm Sang Kim and Assaf Kasher as </a:t>
            </a:r>
            <a:r>
              <a:rPr lang="en-US" dirty="0" err="1"/>
              <a:t>TGbf</a:t>
            </a:r>
            <a:r>
              <a:rPr lang="en-US" dirty="0"/>
              <a:t> Vice-Chairs.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Oscar Au</a:t>
            </a:r>
          </a:p>
          <a:p>
            <a:r>
              <a:rPr lang="en-US" dirty="0"/>
              <a:t>Result: Approved unanimously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 Moved: Oscar Au,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Jinsoo</a:t>
            </a:r>
            <a:r>
              <a:rPr lang="en-US" dirty="0"/>
              <a:t> Choi , Result: Approved unanimously]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Re-affirm P802.11ax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 Move to Re-affirm the </a:t>
            </a:r>
            <a:r>
              <a:rPr lang="en-US" dirty="0" err="1"/>
              <a:t>TGax</a:t>
            </a:r>
            <a:r>
              <a:rPr lang="en-US" dirty="0"/>
              <a:t> CSD in </a:t>
            </a:r>
            <a:r>
              <a:rPr lang="en-US" dirty="0">
                <a:hlinkClick r:id="rId2"/>
              </a:rPr>
              <a:t>https://mentor.ieee.org/802.11/dcn/14/11-14-0169-03-0hew-ieee-802-11-hew-sg-proposed-csd.docx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err="1"/>
              <a:t>Youhan</a:t>
            </a:r>
            <a:r>
              <a:rPr lang="en-US" dirty="0"/>
              <a:t> Kim</a:t>
            </a:r>
          </a:p>
          <a:p>
            <a:r>
              <a:rPr lang="en-US" dirty="0"/>
              <a:t>Result: Yes: 109, No: 0, Abstain: 6 (Motion passes)</a:t>
            </a:r>
          </a:p>
          <a:p>
            <a:r>
              <a:rPr lang="en-US" dirty="0"/>
              <a:t>[</a:t>
            </a:r>
            <a:r>
              <a:rPr lang="fr-FR" dirty="0" err="1"/>
              <a:t>TGax</a:t>
            </a:r>
            <a:r>
              <a:rPr lang="fr-FR" dirty="0"/>
              <a:t> </a:t>
            </a:r>
            <a:r>
              <a:rPr lang="fr-FR" dirty="0" err="1"/>
              <a:t>Moved</a:t>
            </a:r>
            <a:r>
              <a:rPr lang="fr-FR" dirty="0"/>
              <a:t>:  </a:t>
            </a:r>
            <a:r>
              <a:rPr lang="fr-FR" dirty="0" err="1"/>
              <a:t>Yasuhiko</a:t>
            </a:r>
            <a:r>
              <a:rPr lang="fr-FR" dirty="0"/>
              <a:t> Inoue, 2</a:t>
            </a:r>
            <a:r>
              <a:rPr lang="fr-FR" baseline="30000" dirty="0"/>
              <a:t>nd</a:t>
            </a:r>
            <a:r>
              <a:rPr lang="fr-FR" dirty="0"/>
              <a:t> : Edward Au, </a:t>
            </a:r>
            <a:r>
              <a:rPr lang="fr-FR" dirty="0" err="1"/>
              <a:t>Result</a:t>
            </a:r>
            <a:r>
              <a:rPr lang="fr-FR" dirty="0"/>
              <a:t>: 23/0/3]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844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TGax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https://mentor.ieee.org/802.11/dcn/20/11-20-1771-04-00ax-p802-11ax-report-to-ec-on-conditional-approval-to-forward-draft-to-revcom.pptx</a:t>
            </a:r>
            <a:r>
              <a:rPr lang="en-US" sz="2400" dirty="0"/>
              <a:t>  as the report to the IEEE 802 Executive Committee on the requirements for conditional approval to forward P802.11ax to </a:t>
            </a:r>
            <a:r>
              <a:rPr lang="en-US" sz="2400" dirty="0" err="1"/>
              <a:t>RevCom</a:t>
            </a:r>
            <a:r>
              <a:rPr lang="en-US" sz="2400" dirty="0"/>
              <a:t>, and Request the IEEE 802 Executive Committee to conditionally approve forwarding P802.11ax to </a:t>
            </a:r>
            <a:r>
              <a:rPr lang="en-US" sz="2400" dirty="0" err="1"/>
              <a:t>RevCom</a:t>
            </a:r>
            <a:r>
              <a:rPr lang="en-US" sz="2400" dirty="0"/>
              <a:t>.</a:t>
            </a:r>
            <a:endParaRPr lang="en-GB" sz="2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Yasuhiko Inoue</a:t>
            </a:r>
          </a:p>
          <a:p>
            <a:r>
              <a:rPr lang="en-US" dirty="0"/>
              <a:t>Result: Yes: 112, No: 0, Abstain: 8 (Motion passes)</a:t>
            </a:r>
          </a:p>
          <a:p>
            <a:r>
              <a:rPr lang="en-US" dirty="0"/>
              <a:t>[</a:t>
            </a:r>
            <a:r>
              <a:rPr lang="en-US" dirty="0" err="1"/>
              <a:t>TGax</a:t>
            </a:r>
            <a:r>
              <a:rPr lang="en-US" dirty="0"/>
              <a:t> Moved: Yasuhiko Inoue,  2nd: </a:t>
            </a:r>
            <a:r>
              <a:rPr lang="en-US" dirty="0" err="1"/>
              <a:t>Youhan</a:t>
            </a:r>
            <a:r>
              <a:rPr lang="en-US" dirty="0"/>
              <a:t> Kim, Result: 25-0-1]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336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2324</Words>
  <Application>Microsoft Office PowerPoint</Application>
  <PresentationFormat>Widescreen</PresentationFormat>
  <Paragraphs>357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Times New Roman</vt:lpstr>
      <vt:lpstr>Office Theme</vt:lpstr>
      <vt:lpstr>Document</vt:lpstr>
      <vt:lpstr>802.11 November 2020 WG Motions</vt:lpstr>
      <vt:lpstr>Abstract</vt:lpstr>
      <vt:lpstr>MONDAY (November 2)</vt:lpstr>
      <vt:lpstr>Motion 1: TGbf chair</vt:lpstr>
      <vt:lpstr>TUESDAY (November 10)</vt:lpstr>
      <vt:lpstr>Straw Poll: Future Meetings</vt:lpstr>
      <vt:lpstr>Motion 2: TGbf Vice Chairs</vt:lpstr>
      <vt:lpstr>Motion 3: Re-affirm P802.11ax CSD</vt:lpstr>
      <vt:lpstr>Motion 4: TGax Approve Report to EC</vt:lpstr>
      <vt:lpstr>Motion 5: Re-affirm P802.11ay CSD</vt:lpstr>
      <vt:lpstr>Motion 6: TGay Approve Report to EC</vt:lpstr>
      <vt:lpstr>Motion 7: Re-affirm P802.11ba CSD</vt:lpstr>
      <vt:lpstr>Motion 8: TGba Approve Report to EC</vt:lpstr>
      <vt:lpstr>Motion 9: Re-affirm P802.11bc CSD</vt:lpstr>
      <vt:lpstr>Motion 10: TGbc Initial Letter Ballot</vt:lpstr>
      <vt:lpstr>Motion 11: TGbh PAR</vt:lpstr>
      <vt:lpstr>Motion 12: TGbh CSD</vt:lpstr>
      <vt:lpstr>Motion 13: TGbi PAR</vt:lpstr>
      <vt:lpstr>Motion 14: TGbi CSD</vt:lpstr>
      <vt:lpstr>Motion 15: RCM SG comment responses</vt:lpstr>
      <vt:lpstr>Motion 16: REVme PAR</vt:lpstr>
      <vt:lpstr>Motion 17: REVmd minutes</vt:lpstr>
      <vt:lpstr>EC Motions FRIDAY (November 13)</vt:lpstr>
      <vt:lpstr>P802.11ax to RevCom (Conditional)</vt:lpstr>
      <vt:lpstr>P802.11ay to RevCom (Conditional)</vt:lpstr>
      <vt:lpstr>P802.11ba to RevCom (Conditional)</vt:lpstr>
      <vt:lpstr>P802.11bh PAR and CSD</vt:lpstr>
      <vt:lpstr>P802.11bi PAR and CSD</vt:lpstr>
      <vt:lpstr>P802.11REVme PAR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746</cp:revision>
  <cp:lastPrinted>1601-01-01T00:00:00Z</cp:lastPrinted>
  <dcterms:created xsi:type="dcterms:W3CDTF">2018-05-10T16:45:22Z</dcterms:created>
  <dcterms:modified xsi:type="dcterms:W3CDTF">2020-11-12T12:38:17Z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