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530" r:id="rId3"/>
    <p:sldId id="259" r:id="rId4"/>
    <p:sldId id="562" r:id="rId5"/>
    <p:sldId id="58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9" autoAdjust="0"/>
    <p:restoredTop sz="94547" autoAdjust="0"/>
  </p:normalViewPr>
  <p:slideViewPr>
    <p:cSldViewPr>
      <p:cViewPr varScale="1">
        <p:scale>
          <a:sx n="102" d="100"/>
          <a:sy n="102" d="100"/>
        </p:scale>
        <p:origin x="114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802.11-20/1635r1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802.11-20/1635r1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802.11-20/1635r1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November 2020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of November 2</a:t>
            </a:r>
            <a:r>
              <a:rPr lang="en-US" b="0" baseline="30000" dirty="0"/>
              <a:t>nd</a:t>
            </a:r>
            <a:r>
              <a:rPr lang="en-US" b="0" dirty="0"/>
              <a:t> Opening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MONDAY (November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TGbf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Tony Xiao Han as an IEEE 802.11bf Task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TUESDAY (November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148</Words>
  <Application>Microsoft Office PowerPoint</Application>
  <PresentationFormat>Widescreen</PresentationFormat>
  <Paragraphs>45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Office Theme</vt:lpstr>
      <vt:lpstr>Document</vt:lpstr>
      <vt:lpstr>802.11 November 2020 WG Motions</vt:lpstr>
      <vt:lpstr>Abstract</vt:lpstr>
      <vt:lpstr>MONDAY (November 2)</vt:lpstr>
      <vt:lpstr>Motion 1: TGbf chair</vt:lpstr>
      <vt:lpstr>TUESDAY (November 10)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2020 WG Motions</dc:title>
  <dc:creator>Stephen McCan</dc:creator>
  <cp:keywords>11-20-0325r3</cp:keywords>
  <cp:lastModifiedBy>Stephen McCann</cp:lastModifiedBy>
  <cp:revision>683</cp:revision>
  <cp:lastPrinted>1601-01-01T00:00:00Z</cp:lastPrinted>
  <dcterms:created xsi:type="dcterms:W3CDTF">2018-05-10T16:45:22Z</dcterms:created>
  <dcterms:modified xsi:type="dcterms:W3CDTF">2020-11-02T15:52:32Z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