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530" r:id="rId3"/>
    <p:sldId id="259" r:id="rId4"/>
    <p:sldId id="562" r:id="rId5"/>
    <p:sldId id="580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659" autoAdjust="0"/>
    <p:restoredTop sz="94547" autoAdjust="0"/>
  </p:normalViewPr>
  <p:slideViewPr>
    <p:cSldViewPr>
      <p:cViewPr varScale="1">
        <p:scale>
          <a:sx n="111" d="100"/>
          <a:sy n="111" d="100"/>
        </p:scale>
        <p:origin x="282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802.11-20/1372r1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November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802.11-20/1372r1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802.11-20/1372r1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802.11-20/1372r1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802.11-20/1635r0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November 2020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2020-10-26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9389346"/>
              </p:ext>
            </p:extLst>
          </p:nvPr>
        </p:nvGraphicFramePr>
        <p:xfrm>
          <a:off x="998538" y="2435225"/>
          <a:ext cx="9918700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0" name="Document" r:id="rId4" imgW="10439485" imgH="2545244" progId="Word.Document.8">
                  <p:embed/>
                </p:oleObj>
              </mc:Choice>
              <mc:Fallback>
                <p:oleObj name="Document" r:id="rId4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35225"/>
                        <a:ext cx="9918700" cy="2406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motions that are brought to the November 2020 802.11 WG electronic interim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Initial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MONDAY (November 2)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US" dirty="0" err="1"/>
              <a:t>TGbf</a:t>
            </a:r>
            <a:r>
              <a:rPr lang="en-US" dirty="0"/>
              <a:t>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Confirm Tony Xiao Han as an IEEE 802.11bf Task Group 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</a:t>
            </a:r>
          </a:p>
          <a:p>
            <a:r>
              <a:rPr lang="en-US" dirty="0"/>
              <a:t>Seconded:</a:t>
            </a:r>
          </a:p>
          <a:p>
            <a:r>
              <a:rPr lang="en-US" dirty="0"/>
              <a:t>Result: Yes: xx, No: xx, Abstain: xx (Motion xx)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790748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TUESDAY (November 10)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148</Words>
  <Application>Microsoft Office PowerPoint</Application>
  <PresentationFormat>Widescreen</PresentationFormat>
  <Paragraphs>44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Times New Roman</vt:lpstr>
      <vt:lpstr>Office Theme</vt:lpstr>
      <vt:lpstr>Microsoft Word 97 - 2003 Document</vt:lpstr>
      <vt:lpstr>802.11 November 2020 WG Motions</vt:lpstr>
      <vt:lpstr>Abstract</vt:lpstr>
      <vt:lpstr>MONDAY (November 2)</vt:lpstr>
      <vt:lpstr>Motion 1: TGbf chair</vt:lpstr>
      <vt:lpstr>TUESDAY (November 10)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2020 WG Motions</dc:title>
  <dc:creator>Stephen McCan</dc:creator>
  <cp:keywords>11-20-0325r3</cp:keywords>
  <cp:lastModifiedBy>Stephen McCann</cp:lastModifiedBy>
  <cp:revision>677</cp:revision>
  <cp:lastPrinted>1601-01-01T00:00:00Z</cp:lastPrinted>
  <dcterms:created xsi:type="dcterms:W3CDTF">2018-05-10T16:45:22Z</dcterms:created>
  <dcterms:modified xsi:type="dcterms:W3CDTF">2020-10-26T17:33:09Z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