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8"/>
  </p:notesMasterIdLst>
  <p:handoutMasterIdLst>
    <p:handoutMasterId r:id="rId119"/>
  </p:handoutMasterIdLst>
  <p:sldIdLst>
    <p:sldId id="256" r:id="rId2"/>
    <p:sldId id="257" r:id="rId3"/>
    <p:sldId id="2391" r:id="rId4"/>
    <p:sldId id="483" r:id="rId5"/>
    <p:sldId id="484" r:id="rId6"/>
    <p:sldId id="485" r:id="rId7"/>
    <p:sldId id="486" r:id="rId8"/>
    <p:sldId id="487" r:id="rId9"/>
    <p:sldId id="2397" r:id="rId10"/>
    <p:sldId id="1589" r:id="rId11"/>
    <p:sldId id="2370" r:id="rId12"/>
    <p:sldId id="2350" r:id="rId13"/>
    <p:sldId id="2371" r:id="rId14"/>
    <p:sldId id="2372" r:id="rId15"/>
    <p:sldId id="2373" r:id="rId16"/>
    <p:sldId id="2374" r:id="rId17"/>
    <p:sldId id="2375" r:id="rId18"/>
    <p:sldId id="1574" r:id="rId19"/>
    <p:sldId id="287" r:id="rId20"/>
    <p:sldId id="274" r:id="rId21"/>
    <p:sldId id="2354" r:id="rId22"/>
    <p:sldId id="2355" r:id="rId23"/>
    <p:sldId id="2376" r:id="rId24"/>
    <p:sldId id="2377" r:id="rId25"/>
    <p:sldId id="647" r:id="rId26"/>
    <p:sldId id="2378" r:id="rId27"/>
    <p:sldId id="2379" r:id="rId28"/>
    <p:sldId id="2380" r:id="rId29"/>
    <p:sldId id="2357" r:id="rId30"/>
    <p:sldId id="2381" r:id="rId31"/>
    <p:sldId id="283" r:id="rId32"/>
    <p:sldId id="298" r:id="rId33"/>
    <p:sldId id="2382" r:id="rId34"/>
    <p:sldId id="301" r:id="rId35"/>
    <p:sldId id="2360" r:id="rId36"/>
    <p:sldId id="2361" r:id="rId37"/>
    <p:sldId id="2362" r:id="rId38"/>
    <p:sldId id="2363" r:id="rId39"/>
    <p:sldId id="2364" r:id="rId40"/>
    <p:sldId id="2365" r:id="rId41"/>
    <p:sldId id="2366" r:id="rId42"/>
    <p:sldId id="2383" r:id="rId43"/>
    <p:sldId id="2367" r:id="rId44"/>
    <p:sldId id="2368" r:id="rId45"/>
    <p:sldId id="2369" r:id="rId46"/>
    <p:sldId id="1591" r:id="rId47"/>
    <p:sldId id="2384" r:id="rId48"/>
    <p:sldId id="341" r:id="rId49"/>
    <p:sldId id="417" r:id="rId50"/>
    <p:sldId id="511" r:id="rId51"/>
    <p:sldId id="2385" r:id="rId52"/>
    <p:sldId id="2386" r:id="rId53"/>
    <p:sldId id="267" r:id="rId54"/>
    <p:sldId id="2387" r:id="rId55"/>
    <p:sldId id="2388" r:id="rId56"/>
    <p:sldId id="2389" r:id="rId57"/>
    <p:sldId id="2390" r:id="rId58"/>
    <p:sldId id="1590" r:id="rId59"/>
    <p:sldId id="258" r:id="rId60"/>
    <p:sldId id="262" r:id="rId61"/>
    <p:sldId id="265" r:id="rId62"/>
    <p:sldId id="270" r:id="rId63"/>
    <p:sldId id="288" r:id="rId64"/>
    <p:sldId id="289" r:id="rId65"/>
    <p:sldId id="278" r:id="rId66"/>
    <p:sldId id="273" r:id="rId67"/>
    <p:sldId id="282" r:id="rId68"/>
    <p:sldId id="290" r:id="rId69"/>
    <p:sldId id="291" r:id="rId70"/>
    <p:sldId id="292" r:id="rId71"/>
    <p:sldId id="271" r:id="rId72"/>
    <p:sldId id="276" r:id="rId73"/>
    <p:sldId id="293" r:id="rId74"/>
    <p:sldId id="331" r:id="rId75"/>
    <p:sldId id="332" r:id="rId76"/>
    <p:sldId id="386" r:id="rId77"/>
    <p:sldId id="387" r:id="rId78"/>
    <p:sldId id="388" r:id="rId79"/>
    <p:sldId id="389" r:id="rId80"/>
    <p:sldId id="269" r:id="rId81"/>
    <p:sldId id="391" r:id="rId82"/>
    <p:sldId id="392" r:id="rId83"/>
    <p:sldId id="439" r:id="rId84"/>
    <p:sldId id="442" r:id="rId85"/>
    <p:sldId id="443" r:id="rId86"/>
    <p:sldId id="437" r:id="rId87"/>
    <p:sldId id="444" r:id="rId88"/>
    <p:sldId id="445" r:id="rId89"/>
    <p:sldId id="446" r:id="rId90"/>
    <p:sldId id="447" r:id="rId91"/>
    <p:sldId id="263" r:id="rId92"/>
    <p:sldId id="264" r:id="rId93"/>
    <p:sldId id="448" r:id="rId94"/>
    <p:sldId id="449" r:id="rId95"/>
    <p:sldId id="266" r:id="rId96"/>
    <p:sldId id="450" r:id="rId97"/>
    <p:sldId id="268" r:id="rId98"/>
    <p:sldId id="451" r:id="rId99"/>
    <p:sldId id="1578" r:id="rId100"/>
    <p:sldId id="1573" r:id="rId101"/>
    <p:sldId id="1576" r:id="rId102"/>
    <p:sldId id="1575" r:id="rId103"/>
    <p:sldId id="1577" r:id="rId104"/>
    <p:sldId id="2399" r:id="rId105"/>
    <p:sldId id="2400" r:id="rId106"/>
    <p:sldId id="259" r:id="rId107"/>
    <p:sldId id="1580" r:id="rId108"/>
    <p:sldId id="286" r:id="rId109"/>
    <p:sldId id="299" r:id="rId110"/>
    <p:sldId id="302" r:id="rId111"/>
    <p:sldId id="300" r:id="rId112"/>
    <p:sldId id="2398" r:id="rId113"/>
    <p:sldId id="2401" r:id="rId114"/>
    <p:sldId id="2402" r:id="rId115"/>
    <p:sldId id="1587" r:id="rId116"/>
    <p:sldId id="1588" r:id="rId11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C5F7EF-1F51-4EDD-B390-369958921E31}" v="8" dt="2020-11-09T16:27:20.108"/>
    <p1510:client id="{52F0CAF9-5043-463B-903B-230970D91893}" v="35" dt="2020-11-09T17:29:32.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47" autoAdjust="0"/>
    <p:restoredTop sz="94660"/>
  </p:normalViewPr>
  <p:slideViewPr>
    <p:cSldViewPr>
      <p:cViewPr varScale="1">
        <p:scale>
          <a:sx n="81" d="100"/>
          <a:sy n="81" d="100"/>
        </p:scale>
        <p:origin x="163" y="67"/>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125"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Robert" userId="8f61b79c-1993-4b76-a5c5-6bb0e2071c28" providerId="ADAL" clId="{35C5F7EF-1F51-4EDD-B390-369958921E31}"/>
    <pc:docChg chg="custSel addSld modSld">
      <pc:chgData name="Stacey, Robert" userId="8f61b79c-1993-4b76-a5c5-6bb0e2071c28" providerId="ADAL" clId="{35C5F7EF-1F51-4EDD-B390-369958921E31}" dt="2020-11-09T16:28:52.297" v="204" actId="20577"/>
      <pc:docMkLst>
        <pc:docMk/>
      </pc:docMkLst>
      <pc:sldChg chg="modSp">
        <pc:chgData name="Stacey, Robert" userId="8f61b79c-1993-4b76-a5c5-6bb0e2071c28" providerId="ADAL" clId="{35C5F7EF-1F51-4EDD-B390-369958921E31}" dt="2020-11-09T16:23:19.391" v="145" actId="20577"/>
        <pc:sldMkLst>
          <pc:docMk/>
          <pc:sldMk cId="0" sldId="256"/>
        </pc:sldMkLst>
        <pc:spChg chg="mod">
          <ac:chgData name="Stacey, Robert" userId="8f61b79c-1993-4b76-a5c5-6bb0e2071c28" providerId="ADAL" clId="{35C5F7EF-1F51-4EDD-B390-369958921E31}" dt="2020-11-09T16:23:19.391" v="145" actId="20577"/>
          <ac:spMkLst>
            <pc:docMk/>
            <pc:sldMk cId="0" sldId="256"/>
            <ac:spMk id="3073" creationId="{00000000-0000-0000-0000-000000000000}"/>
          </ac:spMkLst>
        </pc:spChg>
      </pc:sldChg>
      <pc:sldChg chg="modSp">
        <pc:chgData name="Stacey, Robert" userId="8f61b79c-1993-4b76-a5c5-6bb0e2071c28" providerId="ADAL" clId="{35C5F7EF-1F51-4EDD-B390-369958921E31}" dt="2020-11-09T16:23:10.325" v="137" actId="6549"/>
        <pc:sldMkLst>
          <pc:docMk/>
          <pc:sldMk cId="0" sldId="257"/>
        </pc:sldMkLst>
        <pc:spChg chg="mod">
          <ac:chgData name="Stacey, Robert" userId="8f61b79c-1993-4b76-a5c5-6bb0e2071c28" providerId="ADAL" clId="{35C5F7EF-1F51-4EDD-B390-369958921E31}" dt="2020-11-09T16:23:10.325" v="137" actId="6549"/>
          <ac:spMkLst>
            <pc:docMk/>
            <pc:sldMk cId="0" sldId="257"/>
            <ac:spMk id="4098" creationId="{00000000-0000-0000-0000-000000000000}"/>
          </ac:spMkLst>
        </pc:spChg>
      </pc:sldChg>
      <pc:sldChg chg="add">
        <pc:chgData name="Stacey, Robert" userId="8f61b79c-1993-4b76-a5c5-6bb0e2071c28" providerId="ADAL" clId="{35C5F7EF-1F51-4EDD-B390-369958921E31}" dt="2020-11-09T16:27:20.104" v="192"/>
        <pc:sldMkLst>
          <pc:docMk/>
          <pc:sldMk cId="0" sldId="274"/>
        </pc:sldMkLst>
      </pc:sldChg>
      <pc:sldChg chg="add">
        <pc:chgData name="Stacey, Robert" userId="8f61b79c-1993-4b76-a5c5-6bb0e2071c28" providerId="ADAL" clId="{35C5F7EF-1F51-4EDD-B390-369958921E31}" dt="2020-11-09T16:27:20.104" v="192"/>
        <pc:sldMkLst>
          <pc:docMk/>
          <pc:sldMk cId="1271529881" sldId="283"/>
        </pc:sldMkLst>
      </pc:sldChg>
      <pc:sldChg chg="add">
        <pc:chgData name="Stacey, Robert" userId="8f61b79c-1993-4b76-a5c5-6bb0e2071c28" providerId="ADAL" clId="{35C5F7EF-1F51-4EDD-B390-369958921E31}" dt="2020-11-09T16:27:20.104" v="192"/>
        <pc:sldMkLst>
          <pc:docMk/>
          <pc:sldMk cId="822775208" sldId="287"/>
        </pc:sldMkLst>
      </pc:sldChg>
      <pc:sldChg chg="add">
        <pc:chgData name="Stacey, Robert" userId="8f61b79c-1993-4b76-a5c5-6bb0e2071c28" providerId="ADAL" clId="{35C5F7EF-1F51-4EDD-B390-369958921E31}" dt="2020-11-09T16:27:20.104" v="192"/>
        <pc:sldMkLst>
          <pc:docMk/>
          <pc:sldMk cId="549719642" sldId="298"/>
        </pc:sldMkLst>
      </pc:sldChg>
      <pc:sldChg chg="add">
        <pc:chgData name="Stacey, Robert" userId="8f61b79c-1993-4b76-a5c5-6bb0e2071c28" providerId="ADAL" clId="{35C5F7EF-1F51-4EDD-B390-369958921E31}" dt="2020-11-09T16:27:20.104" v="192"/>
        <pc:sldMkLst>
          <pc:docMk/>
          <pc:sldMk cId="1852831617" sldId="301"/>
        </pc:sldMkLst>
      </pc:sldChg>
      <pc:sldChg chg="add">
        <pc:chgData name="Stacey, Robert" userId="8f61b79c-1993-4b76-a5c5-6bb0e2071c28" providerId="ADAL" clId="{35C5F7EF-1F51-4EDD-B390-369958921E31}" dt="2020-11-09T16:27:20.104" v="192"/>
        <pc:sldMkLst>
          <pc:docMk/>
          <pc:sldMk cId="2916252612" sldId="647"/>
        </pc:sldMkLst>
      </pc:sldChg>
      <pc:sldChg chg="add">
        <pc:chgData name="Stacey, Robert" userId="8f61b79c-1993-4b76-a5c5-6bb0e2071c28" providerId="ADAL" clId="{35C5F7EF-1F51-4EDD-B390-369958921E31}" dt="2020-11-09T16:27:20.104" v="192"/>
        <pc:sldMkLst>
          <pc:docMk/>
          <pc:sldMk cId="448106857" sldId="1574"/>
        </pc:sldMkLst>
      </pc:sldChg>
      <pc:sldChg chg="addSp delSp modSp add">
        <pc:chgData name="Stacey, Robert" userId="8f61b79c-1993-4b76-a5c5-6bb0e2071c28" providerId="ADAL" clId="{35C5F7EF-1F51-4EDD-B390-369958921E31}" dt="2020-11-09T16:28:52.297" v="204" actId="20577"/>
        <pc:sldMkLst>
          <pc:docMk/>
          <pc:sldMk cId="2410323429" sldId="1589"/>
        </pc:sldMkLst>
        <pc:spChg chg="del">
          <ac:chgData name="Stacey, Robert" userId="8f61b79c-1993-4b76-a5c5-6bb0e2071c28" providerId="ADAL" clId="{35C5F7EF-1F51-4EDD-B390-369958921E31}" dt="2020-11-09T16:21:39.916" v="1"/>
          <ac:spMkLst>
            <pc:docMk/>
            <pc:sldMk cId="2410323429" sldId="1589"/>
            <ac:spMk id="2" creationId="{8E234DCD-3B31-4946-8011-FE5E1D958180}"/>
          </ac:spMkLst>
        </pc:spChg>
        <pc:spChg chg="del">
          <ac:chgData name="Stacey, Robert" userId="8f61b79c-1993-4b76-a5c5-6bb0e2071c28" providerId="ADAL" clId="{35C5F7EF-1F51-4EDD-B390-369958921E31}" dt="2020-11-09T16:21:39.916" v="1"/>
          <ac:spMkLst>
            <pc:docMk/>
            <pc:sldMk cId="2410323429" sldId="1589"/>
            <ac:spMk id="3" creationId="{AD10536F-E89A-4F91-826C-D5D95B28CF85}"/>
          </ac:spMkLst>
        </pc:spChg>
        <pc:spChg chg="add mod">
          <ac:chgData name="Stacey, Robert" userId="8f61b79c-1993-4b76-a5c5-6bb0e2071c28" providerId="ADAL" clId="{35C5F7EF-1F51-4EDD-B390-369958921E31}" dt="2020-11-09T16:28:52.297" v="204" actId="20577"/>
          <ac:spMkLst>
            <pc:docMk/>
            <pc:sldMk cId="2410323429" sldId="1589"/>
            <ac:spMk id="7" creationId="{FFA9E6CD-1508-4D9C-86EA-A8728526FD3F}"/>
          </ac:spMkLst>
        </pc:spChg>
        <pc:spChg chg="add mod">
          <ac:chgData name="Stacey, Robert" userId="8f61b79c-1993-4b76-a5c5-6bb0e2071c28" providerId="ADAL" clId="{35C5F7EF-1F51-4EDD-B390-369958921E31}" dt="2020-11-09T16:21:43.492" v="3" actId="20577"/>
          <ac:spMkLst>
            <pc:docMk/>
            <pc:sldMk cId="2410323429" sldId="1589"/>
            <ac:spMk id="8" creationId="{6084807D-DDA2-40E3-B768-17F7CFA1CE20}"/>
          </ac:spMkLst>
        </pc:spChg>
      </pc:sldChg>
      <pc:sldChg chg="modSp add">
        <pc:chgData name="Stacey, Robert" userId="8f61b79c-1993-4b76-a5c5-6bb0e2071c28" providerId="ADAL" clId="{35C5F7EF-1F51-4EDD-B390-369958921E31}" dt="2020-11-09T16:22:26.436" v="85" actId="20577"/>
        <pc:sldMkLst>
          <pc:docMk/>
          <pc:sldMk cId="404439252" sldId="1590"/>
        </pc:sldMkLst>
        <pc:spChg chg="mod">
          <ac:chgData name="Stacey, Robert" userId="8f61b79c-1993-4b76-a5c5-6bb0e2071c28" providerId="ADAL" clId="{35C5F7EF-1F51-4EDD-B390-369958921E31}" dt="2020-11-09T16:22:26.436" v="85" actId="20577"/>
          <ac:spMkLst>
            <pc:docMk/>
            <pc:sldMk cId="404439252" sldId="1590"/>
            <ac:spMk id="2" creationId="{1955FA0B-B8B6-4A90-8683-673AF4F2CCC4}"/>
          </ac:spMkLst>
        </pc:spChg>
      </pc:sldChg>
      <pc:sldChg chg="addSp delSp modSp add">
        <pc:chgData name="Stacey, Robert" userId="8f61b79c-1993-4b76-a5c5-6bb0e2071c28" providerId="ADAL" clId="{35C5F7EF-1F51-4EDD-B390-369958921E31}" dt="2020-11-09T16:23:52.220" v="157" actId="20577"/>
        <pc:sldMkLst>
          <pc:docMk/>
          <pc:sldMk cId="1348584075" sldId="1591"/>
        </pc:sldMkLst>
        <pc:spChg chg="del">
          <ac:chgData name="Stacey, Robert" userId="8f61b79c-1993-4b76-a5c5-6bb0e2071c28" providerId="ADAL" clId="{35C5F7EF-1F51-4EDD-B390-369958921E31}" dt="2020-11-09T16:23:46.191" v="147"/>
          <ac:spMkLst>
            <pc:docMk/>
            <pc:sldMk cId="1348584075" sldId="1591"/>
            <ac:spMk id="2" creationId="{21330F16-B7AF-4042-8990-0D1B3F2175D0}"/>
          </ac:spMkLst>
        </pc:spChg>
        <pc:spChg chg="del">
          <ac:chgData name="Stacey, Robert" userId="8f61b79c-1993-4b76-a5c5-6bb0e2071c28" providerId="ADAL" clId="{35C5F7EF-1F51-4EDD-B390-369958921E31}" dt="2020-11-09T16:23:46.191" v="147"/>
          <ac:spMkLst>
            <pc:docMk/>
            <pc:sldMk cId="1348584075" sldId="1591"/>
            <ac:spMk id="3" creationId="{F668ED58-7F16-427D-8B51-6E3B0D1F77A7}"/>
          </ac:spMkLst>
        </pc:spChg>
        <pc:spChg chg="add mod">
          <ac:chgData name="Stacey, Robert" userId="8f61b79c-1993-4b76-a5c5-6bb0e2071c28" providerId="ADAL" clId="{35C5F7EF-1F51-4EDD-B390-369958921E31}" dt="2020-11-09T16:23:52.220" v="157" actId="20577"/>
          <ac:spMkLst>
            <pc:docMk/>
            <pc:sldMk cId="1348584075" sldId="1591"/>
            <ac:spMk id="7" creationId="{ED674243-74AB-4B86-B143-B29763692868}"/>
          </ac:spMkLst>
        </pc:spChg>
        <pc:spChg chg="add mod">
          <ac:chgData name="Stacey, Robert" userId="8f61b79c-1993-4b76-a5c5-6bb0e2071c28" providerId="ADAL" clId="{35C5F7EF-1F51-4EDD-B390-369958921E31}" dt="2020-11-09T16:23:46.191" v="147"/>
          <ac:spMkLst>
            <pc:docMk/>
            <pc:sldMk cId="1348584075" sldId="1591"/>
            <ac:spMk id="8" creationId="{B20C8090-4142-4354-BF72-52A386E5BCD2}"/>
          </ac:spMkLst>
        </pc:spChg>
      </pc:sldChg>
      <pc:sldChg chg="addSp delSp modSp add">
        <pc:chgData name="Stacey, Robert" userId="8f61b79c-1993-4b76-a5c5-6bb0e2071c28" providerId="ADAL" clId="{35C5F7EF-1F51-4EDD-B390-369958921E31}" dt="2020-11-09T16:24:27.110" v="191" actId="20577"/>
        <pc:sldMkLst>
          <pc:docMk/>
          <pc:sldMk cId="583168429" sldId="1592"/>
        </pc:sldMkLst>
        <pc:spChg chg="del">
          <ac:chgData name="Stacey, Robert" userId="8f61b79c-1993-4b76-a5c5-6bb0e2071c28" providerId="ADAL" clId="{35C5F7EF-1F51-4EDD-B390-369958921E31}" dt="2020-11-09T16:24:13.756" v="159"/>
          <ac:spMkLst>
            <pc:docMk/>
            <pc:sldMk cId="583168429" sldId="1592"/>
            <ac:spMk id="2" creationId="{2943EE9B-C5EB-4847-96B5-6BA150224963}"/>
          </ac:spMkLst>
        </pc:spChg>
        <pc:spChg chg="del">
          <ac:chgData name="Stacey, Robert" userId="8f61b79c-1993-4b76-a5c5-6bb0e2071c28" providerId="ADAL" clId="{35C5F7EF-1F51-4EDD-B390-369958921E31}" dt="2020-11-09T16:24:13.756" v="159"/>
          <ac:spMkLst>
            <pc:docMk/>
            <pc:sldMk cId="583168429" sldId="1592"/>
            <ac:spMk id="3" creationId="{82AB4820-C687-4B5A-BAB5-E22AAF31F733}"/>
          </ac:spMkLst>
        </pc:spChg>
        <pc:spChg chg="add mod">
          <ac:chgData name="Stacey, Robert" userId="8f61b79c-1993-4b76-a5c5-6bb0e2071c28" providerId="ADAL" clId="{35C5F7EF-1F51-4EDD-B390-369958921E31}" dt="2020-11-09T16:24:27.110" v="191" actId="20577"/>
          <ac:spMkLst>
            <pc:docMk/>
            <pc:sldMk cId="583168429" sldId="1592"/>
            <ac:spMk id="7" creationId="{10EFB255-4101-4461-BB42-6331F0726AA4}"/>
          </ac:spMkLst>
        </pc:spChg>
        <pc:spChg chg="add mod">
          <ac:chgData name="Stacey, Robert" userId="8f61b79c-1993-4b76-a5c5-6bb0e2071c28" providerId="ADAL" clId="{35C5F7EF-1F51-4EDD-B390-369958921E31}" dt="2020-11-09T16:24:13.756" v="159"/>
          <ac:spMkLst>
            <pc:docMk/>
            <pc:sldMk cId="583168429" sldId="1592"/>
            <ac:spMk id="8" creationId="{5878F0FA-0BB9-4732-AFF5-2D624C2C9166}"/>
          </ac:spMkLst>
        </pc:spChg>
      </pc:sldChg>
      <pc:sldChg chg="add">
        <pc:chgData name="Stacey, Robert" userId="8f61b79c-1993-4b76-a5c5-6bb0e2071c28" providerId="ADAL" clId="{35C5F7EF-1F51-4EDD-B390-369958921E31}" dt="2020-11-09T16:27:20.104" v="192"/>
        <pc:sldMkLst>
          <pc:docMk/>
          <pc:sldMk cId="3387276449" sldId="2350"/>
        </pc:sldMkLst>
      </pc:sldChg>
      <pc:sldChg chg="add">
        <pc:chgData name="Stacey, Robert" userId="8f61b79c-1993-4b76-a5c5-6bb0e2071c28" providerId="ADAL" clId="{35C5F7EF-1F51-4EDD-B390-369958921E31}" dt="2020-11-09T16:27:20.104" v="192"/>
        <pc:sldMkLst>
          <pc:docMk/>
          <pc:sldMk cId="3752403054" sldId="2354"/>
        </pc:sldMkLst>
      </pc:sldChg>
      <pc:sldChg chg="add">
        <pc:chgData name="Stacey, Robert" userId="8f61b79c-1993-4b76-a5c5-6bb0e2071c28" providerId="ADAL" clId="{35C5F7EF-1F51-4EDD-B390-369958921E31}" dt="2020-11-09T16:27:20.104" v="192"/>
        <pc:sldMkLst>
          <pc:docMk/>
          <pc:sldMk cId="1653805856" sldId="2355"/>
        </pc:sldMkLst>
      </pc:sldChg>
      <pc:sldChg chg="add">
        <pc:chgData name="Stacey, Robert" userId="8f61b79c-1993-4b76-a5c5-6bb0e2071c28" providerId="ADAL" clId="{35C5F7EF-1F51-4EDD-B390-369958921E31}" dt="2020-11-09T16:27:20.104" v="192"/>
        <pc:sldMkLst>
          <pc:docMk/>
          <pc:sldMk cId="783464033" sldId="2357"/>
        </pc:sldMkLst>
      </pc:sldChg>
      <pc:sldChg chg="add">
        <pc:chgData name="Stacey, Robert" userId="8f61b79c-1993-4b76-a5c5-6bb0e2071c28" providerId="ADAL" clId="{35C5F7EF-1F51-4EDD-B390-369958921E31}" dt="2020-11-09T16:27:20.104" v="192"/>
        <pc:sldMkLst>
          <pc:docMk/>
          <pc:sldMk cId="3391876803" sldId="2360"/>
        </pc:sldMkLst>
      </pc:sldChg>
      <pc:sldChg chg="add">
        <pc:chgData name="Stacey, Robert" userId="8f61b79c-1993-4b76-a5c5-6bb0e2071c28" providerId="ADAL" clId="{35C5F7EF-1F51-4EDD-B390-369958921E31}" dt="2020-11-09T16:27:20.104" v="192"/>
        <pc:sldMkLst>
          <pc:docMk/>
          <pc:sldMk cId="995171029" sldId="2361"/>
        </pc:sldMkLst>
      </pc:sldChg>
      <pc:sldChg chg="add">
        <pc:chgData name="Stacey, Robert" userId="8f61b79c-1993-4b76-a5c5-6bb0e2071c28" providerId="ADAL" clId="{35C5F7EF-1F51-4EDD-B390-369958921E31}" dt="2020-11-09T16:27:20.104" v="192"/>
        <pc:sldMkLst>
          <pc:docMk/>
          <pc:sldMk cId="2246941302" sldId="2362"/>
        </pc:sldMkLst>
      </pc:sldChg>
      <pc:sldChg chg="add">
        <pc:chgData name="Stacey, Robert" userId="8f61b79c-1993-4b76-a5c5-6bb0e2071c28" providerId="ADAL" clId="{35C5F7EF-1F51-4EDD-B390-369958921E31}" dt="2020-11-09T16:27:20.104" v="192"/>
        <pc:sldMkLst>
          <pc:docMk/>
          <pc:sldMk cId="3752613823" sldId="2363"/>
        </pc:sldMkLst>
      </pc:sldChg>
      <pc:sldChg chg="add">
        <pc:chgData name="Stacey, Robert" userId="8f61b79c-1993-4b76-a5c5-6bb0e2071c28" providerId="ADAL" clId="{35C5F7EF-1F51-4EDD-B390-369958921E31}" dt="2020-11-09T16:27:20.104" v="192"/>
        <pc:sldMkLst>
          <pc:docMk/>
          <pc:sldMk cId="495290190" sldId="2364"/>
        </pc:sldMkLst>
      </pc:sldChg>
      <pc:sldChg chg="add">
        <pc:chgData name="Stacey, Robert" userId="8f61b79c-1993-4b76-a5c5-6bb0e2071c28" providerId="ADAL" clId="{35C5F7EF-1F51-4EDD-B390-369958921E31}" dt="2020-11-09T16:27:20.104" v="192"/>
        <pc:sldMkLst>
          <pc:docMk/>
          <pc:sldMk cId="1086116504" sldId="2365"/>
        </pc:sldMkLst>
      </pc:sldChg>
      <pc:sldChg chg="add">
        <pc:chgData name="Stacey, Robert" userId="8f61b79c-1993-4b76-a5c5-6bb0e2071c28" providerId="ADAL" clId="{35C5F7EF-1F51-4EDD-B390-369958921E31}" dt="2020-11-09T16:27:20.104" v="192"/>
        <pc:sldMkLst>
          <pc:docMk/>
          <pc:sldMk cId="1699631987" sldId="2366"/>
        </pc:sldMkLst>
      </pc:sldChg>
      <pc:sldChg chg="add">
        <pc:chgData name="Stacey, Robert" userId="8f61b79c-1993-4b76-a5c5-6bb0e2071c28" providerId="ADAL" clId="{35C5F7EF-1F51-4EDD-B390-369958921E31}" dt="2020-11-09T16:27:20.104" v="192"/>
        <pc:sldMkLst>
          <pc:docMk/>
          <pc:sldMk cId="3898032967" sldId="2367"/>
        </pc:sldMkLst>
      </pc:sldChg>
      <pc:sldChg chg="add">
        <pc:chgData name="Stacey, Robert" userId="8f61b79c-1993-4b76-a5c5-6bb0e2071c28" providerId="ADAL" clId="{35C5F7EF-1F51-4EDD-B390-369958921E31}" dt="2020-11-09T16:27:20.104" v="192"/>
        <pc:sldMkLst>
          <pc:docMk/>
          <pc:sldMk cId="3310826745" sldId="2368"/>
        </pc:sldMkLst>
      </pc:sldChg>
      <pc:sldChg chg="add">
        <pc:chgData name="Stacey, Robert" userId="8f61b79c-1993-4b76-a5c5-6bb0e2071c28" providerId="ADAL" clId="{35C5F7EF-1F51-4EDD-B390-369958921E31}" dt="2020-11-09T16:27:20.104" v="192"/>
        <pc:sldMkLst>
          <pc:docMk/>
          <pc:sldMk cId="2023218837" sldId="2369"/>
        </pc:sldMkLst>
      </pc:sldChg>
      <pc:sldChg chg="add">
        <pc:chgData name="Stacey, Robert" userId="8f61b79c-1993-4b76-a5c5-6bb0e2071c28" providerId="ADAL" clId="{35C5F7EF-1F51-4EDD-B390-369958921E31}" dt="2020-11-09T16:27:20.104" v="192"/>
        <pc:sldMkLst>
          <pc:docMk/>
          <pc:sldMk cId="1968720319" sldId="2370"/>
        </pc:sldMkLst>
      </pc:sldChg>
      <pc:sldChg chg="add">
        <pc:chgData name="Stacey, Robert" userId="8f61b79c-1993-4b76-a5c5-6bb0e2071c28" providerId="ADAL" clId="{35C5F7EF-1F51-4EDD-B390-369958921E31}" dt="2020-11-09T16:27:20.104" v="192"/>
        <pc:sldMkLst>
          <pc:docMk/>
          <pc:sldMk cId="2323242583" sldId="2371"/>
        </pc:sldMkLst>
      </pc:sldChg>
      <pc:sldChg chg="add">
        <pc:chgData name="Stacey, Robert" userId="8f61b79c-1993-4b76-a5c5-6bb0e2071c28" providerId="ADAL" clId="{35C5F7EF-1F51-4EDD-B390-369958921E31}" dt="2020-11-09T16:27:20.104" v="192"/>
        <pc:sldMkLst>
          <pc:docMk/>
          <pc:sldMk cId="0" sldId="2372"/>
        </pc:sldMkLst>
      </pc:sldChg>
      <pc:sldChg chg="add">
        <pc:chgData name="Stacey, Robert" userId="8f61b79c-1993-4b76-a5c5-6bb0e2071c28" providerId="ADAL" clId="{35C5F7EF-1F51-4EDD-B390-369958921E31}" dt="2020-11-09T16:27:20.104" v="192"/>
        <pc:sldMkLst>
          <pc:docMk/>
          <pc:sldMk cId="3105462111" sldId="2373"/>
        </pc:sldMkLst>
      </pc:sldChg>
      <pc:sldChg chg="add">
        <pc:chgData name="Stacey, Robert" userId="8f61b79c-1993-4b76-a5c5-6bb0e2071c28" providerId="ADAL" clId="{35C5F7EF-1F51-4EDD-B390-369958921E31}" dt="2020-11-09T16:27:20.104" v="192"/>
        <pc:sldMkLst>
          <pc:docMk/>
          <pc:sldMk cId="319647597" sldId="2374"/>
        </pc:sldMkLst>
      </pc:sldChg>
      <pc:sldChg chg="add">
        <pc:chgData name="Stacey, Robert" userId="8f61b79c-1993-4b76-a5c5-6bb0e2071c28" providerId="ADAL" clId="{35C5F7EF-1F51-4EDD-B390-369958921E31}" dt="2020-11-09T16:27:20.104" v="192"/>
        <pc:sldMkLst>
          <pc:docMk/>
          <pc:sldMk cId="2641347498" sldId="2375"/>
        </pc:sldMkLst>
      </pc:sldChg>
      <pc:sldChg chg="add">
        <pc:chgData name="Stacey, Robert" userId="8f61b79c-1993-4b76-a5c5-6bb0e2071c28" providerId="ADAL" clId="{35C5F7EF-1F51-4EDD-B390-369958921E31}" dt="2020-11-09T16:27:20.104" v="192"/>
        <pc:sldMkLst>
          <pc:docMk/>
          <pc:sldMk cId="1066898482" sldId="2376"/>
        </pc:sldMkLst>
      </pc:sldChg>
      <pc:sldChg chg="add">
        <pc:chgData name="Stacey, Robert" userId="8f61b79c-1993-4b76-a5c5-6bb0e2071c28" providerId="ADAL" clId="{35C5F7EF-1F51-4EDD-B390-369958921E31}" dt="2020-11-09T16:27:20.104" v="192"/>
        <pc:sldMkLst>
          <pc:docMk/>
          <pc:sldMk cId="3487844167" sldId="2377"/>
        </pc:sldMkLst>
      </pc:sldChg>
      <pc:sldChg chg="add">
        <pc:chgData name="Stacey, Robert" userId="8f61b79c-1993-4b76-a5c5-6bb0e2071c28" providerId="ADAL" clId="{35C5F7EF-1F51-4EDD-B390-369958921E31}" dt="2020-11-09T16:27:20.104" v="192"/>
        <pc:sldMkLst>
          <pc:docMk/>
          <pc:sldMk cId="3483457034" sldId="2378"/>
        </pc:sldMkLst>
      </pc:sldChg>
      <pc:sldChg chg="add">
        <pc:chgData name="Stacey, Robert" userId="8f61b79c-1993-4b76-a5c5-6bb0e2071c28" providerId="ADAL" clId="{35C5F7EF-1F51-4EDD-B390-369958921E31}" dt="2020-11-09T16:27:20.104" v="192"/>
        <pc:sldMkLst>
          <pc:docMk/>
          <pc:sldMk cId="1932046739" sldId="2379"/>
        </pc:sldMkLst>
      </pc:sldChg>
      <pc:sldChg chg="add">
        <pc:chgData name="Stacey, Robert" userId="8f61b79c-1993-4b76-a5c5-6bb0e2071c28" providerId="ADAL" clId="{35C5F7EF-1F51-4EDD-B390-369958921E31}" dt="2020-11-09T16:27:20.104" v="192"/>
        <pc:sldMkLst>
          <pc:docMk/>
          <pc:sldMk cId="1630126545" sldId="2380"/>
        </pc:sldMkLst>
      </pc:sldChg>
      <pc:sldChg chg="add">
        <pc:chgData name="Stacey, Robert" userId="8f61b79c-1993-4b76-a5c5-6bb0e2071c28" providerId="ADAL" clId="{35C5F7EF-1F51-4EDD-B390-369958921E31}" dt="2020-11-09T16:27:20.104" v="192"/>
        <pc:sldMkLst>
          <pc:docMk/>
          <pc:sldMk cId="1644523649" sldId="2381"/>
        </pc:sldMkLst>
      </pc:sldChg>
      <pc:sldChg chg="add">
        <pc:chgData name="Stacey, Robert" userId="8f61b79c-1993-4b76-a5c5-6bb0e2071c28" providerId="ADAL" clId="{35C5F7EF-1F51-4EDD-B390-369958921E31}" dt="2020-11-09T16:27:20.104" v="192"/>
        <pc:sldMkLst>
          <pc:docMk/>
          <pc:sldMk cId="423013433" sldId="2382"/>
        </pc:sldMkLst>
      </pc:sldChg>
      <pc:sldChg chg="add">
        <pc:chgData name="Stacey, Robert" userId="8f61b79c-1993-4b76-a5c5-6bb0e2071c28" providerId="ADAL" clId="{35C5F7EF-1F51-4EDD-B390-369958921E31}" dt="2020-11-09T16:27:20.104" v="192"/>
        <pc:sldMkLst>
          <pc:docMk/>
          <pc:sldMk cId="1326725399" sldId="2383"/>
        </pc:sldMkLst>
      </pc:sldChg>
    </pc:docChg>
  </pc:docChgLst>
  <pc:docChgLst>
    <pc:chgData name="Stacey, Robert" userId="8f61b79c-1993-4b76-a5c5-6bb0e2071c28" providerId="ADAL" clId="{52F0CAF9-5043-463B-903B-230970D91893}"/>
    <pc:docChg chg="custSel addSld delSld modSld">
      <pc:chgData name="Stacey, Robert" userId="8f61b79c-1993-4b76-a5c5-6bb0e2071c28" providerId="ADAL" clId="{52F0CAF9-5043-463B-903B-230970D91893}" dt="2020-11-09T17:27:13.595" v="226" actId="20577"/>
      <pc:docMkLst>
        <pc:docMk/>
      </pc:docMkLst>
      <pc:sldChg chg="modSp">
        <pc:chgData name="Stacey, Robert" userId="8f61b79c-1993-4b76-a5c5-6bb0e2071c28" providerId="ADAL" clId="{52F0CAF9-5043-463B-903B-230970D91893}" dt="2020-11-09T16:50:42.759" v="17" actId="20577"/>
        <pc:sldMkLst>
          <pc:docMk/>
          <pc:sldMk cId="0" sldId="256"/>
        </pc:sldMkLst>
        <pc:spChg chg="mod">
          <ac:chgData name="Stacey, Robert" userId="8f61b79c-1993-4b76-a5c5-6bb0e2071c28" providerId="ADAL" clId="{52F0CAF9-5043-463B-903B-230970D91893}" dt="2020-11-09T16:50:42.759" v="17" actId="20577"/>
          <ac:spMkLst>
            <pc:docMk/>
            <pc:sldMk cId="0" sldId="256"/>
            <ac:spMk id="3074" creationId="{00000000-0000-0000-0000-000000000000}"/>
          </ac:spMkLst>
        </pc:spChg>
      </pc:sldChg>
      <pc:sldChg chg="add">
        <pc:chgData name="Stacey, Robert" userId="8f61b79c-1993-4b76-a5c5-6bb0e2071c28" providerId="ADAL" clId="{52F0CAF9-5043-463B-903B-230970D91893}" dt="2020-11-09T17:15:42.668" v="87"/>
        <pc:sldMkLst>
          <pc:docMk/>
          <pc:sldMk cId="7809349" sldId="259"/>
        </pc:sldMkLst>
      </pc:sldChg>
      <pc:sldChg chg="modSp add del">
        <pc:chgData name="Stacey, Robert" userId="8f61b79c-1993-4b76-a5c5-6bb0e2071c28" providerId="ADAL" clId="{52F0CAF9-5043-463B-903B-230970D91893}" dt="2020-11-09T17:20:13.697" v="148" actId="2696"/>
        <pc:sldMkLst>
          <pc:docMk/>
          <pc:sldMk cId="0" sldId="267"/>
        </pc:sldMkLst>
        <pc:spChg chg="mod">
          <ac:chgData name="Stacey, Robert" userId="8f61b79c-1993-4b76-a5c5-6bb0e2071c28" providerId="ADAL" clId="{52F0CAF9-5043-463B-903B-230970D91893}" dt="2020-11-09T16:36:49.564" v="1"/>
          <ac:spMkLst>
            <pc:docMk/>
            <pc:sldMk cId="0" sldId="267"/>
            <ac:spMk id="10241" creationId="{ADC594E7-A1B4-4929-91AE-2E0139CDE099}"/>
          </ac:spMkLst>
        </pc:spChg>
        <pc:spChg chg="mod">
          <ac:chgData name="Stacey, Robert" userId="8f61b79c-1993-4b76-a5c5-6bb0e2071c28" providerId="ADAL" clId="{52F0CAF9-5043-463B-903B-230970D91893}" dt="2020-11-09T16:36:49.564" v="1"/>
          <ac:spMkLst>
            <pc:docMk/>
            <pc:sldMk cId="0" sldId="267"/>
            <ac:spMk id="10245" creationId="{AC63B0CA-A18D-48BD-8385-2DB8D79594FA}"/>
          </ac:spMkLst>
        </pc:spChg>
      </pc:sldChg>
      <pc:sldChg chg="add">
        <pc:chgData name="Stacey, Robert" userId="8f61b79c-1993-4b76-a5c5-6bb0e2071c28" providerId="ADAL" clId="{52F0CAF9-5043-463B-903B-230970D91893}" dt="2020-11-09T17:20:29.772" v="152"/>
        <pc:sldMkLst>
          <pc:docMk/>
          <pc:sldMk cId="3309329909" sldId="267"/>
        </pc:sldMkLst>
      </pc:sldChg>
      <pc:sldChg chg="add del">
        <pc:chgData name="Stacey, Robert" userId="8f61b79c-1993-4b76-a5c5-6bb0e2071c28" providerId="ADAL" clId="{52F0CAF9-5043-463B-903B-230970D91893}" dt="2020-11-09T17:20:13.654" v="143" actId="2696"/>
        <pc:sldMkLst>
          <pc:docMk/>
          <pc:sldMk cId="469033999" sldId="341"/>
        </pc:sldMkLst>
      </pc:sldChg>
      <pc:sldChg chg="add">
        <pc:chgData name="Stacey, Robert" userId="8f61b79c-1993-4b76-a5c5-6bb0e2071c28" providerId="ADAL" clId="{52F0CAF9-5043-463B-903B-230970D91893}" dt="2020-11-09T17:20:29.772" v="152"/>
        <pc:sldMkLst>
          <pc:docMk/>
          <pc:sldMk cId="2839983289" sldId="341"/>
        </pc:sldMkLst>
      </pc:sldChg>
      <pc:sldChg chg="del">
        <pc:chgData name="Stacey, Robert" userId="8f61b79c-1993-4b76-a5c5-6bb0e2071c28" providerId="ADAL" clId="{52F0CAF9-5043-463B-903B-230970D91893}" dt="2020-11-09T17:16:05.779" v="89" actId="2696"/>
        <pc:sldMkLst>
          <pc:docMk/>
          <pc:sldMk cId="1120279045" sldId="390"/>
        </pc:sldMkLst>
      </pc:sldChg>
      <pc:sldChg chg="add">
        <pc:chgData name="Stacey, Robert" userId="8f61b79c-1993-4b76-a5c5-6bb0e2071c28" providerId="ADAL" clId="{52F0CAF9-5043-463B-903B-230970D91893}" dt="2020-11-09T17:20:29.772" v="152"/>
        <pc:sldMkLst>
          <pc:docMk/>
          <pc:sldMk cId="2323419167" sldId="417"/>
        </pc:sldMkLst>
      </pc:sldChg>
      <pc:sldChg chg="add del">
        <pc:chgData name="Stacey, Robert" userId="8f61b79c-1993-4b76-a5c5-6bb0e2071c28" providerId="ADAL" clId="{52F0CAF9-5043-463B-903B-230970D91893}" dt="2020-11-09T17:20:13.659" v="144" actId="2696"/>
        <pc:sldMkLst>
          <pc:docMk/>
          <pc:sldMk cId="4143259255" sldId="417"/>
        </pc:sldMkLst>
      </pc:sldChg>
      <pc:sldChg chg="modSp add del">
        <pc:chgData name="Stacey, Robert" userId="8f61b79c-1993-4b76-a5c5-6bb0e2071c28" providerId="ADAL" clId="{52F0CAF9-5043-463B-903B-230970D91893}" dt="2020-11-09T17:26:10.670" v="189" actId="2696"/>
        <pc:sldMkLst>
          <pc:docMk/>
          <pc:sldMk cId="0" sldId="440"/>
        </pc:sldMkLst>
        <pc:spChg chg="mod">
          <ac:chgData name="Stacey, Robert" userId="8f61b79c-1993-4b76-a5c5-6bb0e2071c28" providerId="ADAL" clId="{52F0CAF9-5043-463B-903B-230970D91893}" dt="2020-11-09T17:25:15.018" v="186"/>
          <ac:spMkLst>
            <pc:docMk/>
            <pc:sldMk cId="0" sldId="440"/>
            <ac:spMk id="5123" creationId="{00000000-0000-0000-0000-000000000000}"/>
          </ac:spMkLst>
        </pc:spChg>
      </pc:sldChg>
      <pc:sldChg chg="modSp add del">
        <pc:chgData name="Stacey, Robert" userId="8f61b79c-1993-4b76-a5c5-6bb0e2071c28" providerId="ADAL" clId="{52F0CAF9-5043-463B-903B-230970D91893}" dt="2020-11-09T17:26:11.111" v="190" actId="2696"/>
        <pc:sldMkLst>
          <pc:docMk/>
          <pc:sldMk cId="0" sldId="441"/>
        </pc:sldMkLst>
        <pc:spChg chg="mod">
          <ac:chgData name="Stacey, Robert" userId="8f61b79c-1993-4b76-a5c5-6bb0e2071c28" providerId="ADAL" clId="{52F0CAF9-5043-463B-903B-230970D91893}" dt="2020-11-09T17:25:15.018" v="186"/>
          <ac:spMkLst>
            <pc:docMk/>
            <pc:sldMk cId="0" sldId="441"/>
            <ac:spMk id="2" creationId="{00000000-0000-0000-0000-000000000000}"/>
          </ac:spMkLst>
        </pc:spChg>
      </pc:sldChg>
      <pc:sldChg chg="add">
        <pc:chgData name="Stacey, Robert" userId="8f61b79c-1993-4b76-a5c5-6bb0e2071c28" providerId="ADAL" clId="{52F0CAF9-5043-463B-903B-230970D91893}" dt="2020-11-09T16:55:23.571" v="28"/>
        <pc:sldMkLst>
          <pc:docMk/>
          <pc:sldMk cId="3191862382" sldId="483"/>
        </pc:sldMkLst>
      </pc:sldChg>
      <pc:sldChg chg="modSp add">
        <pc:chgData name="Stacey, Robert" userId="8f61b79c-1993-4b76-a5c5-6bb0e2071c28" providerId="ADAL" clId="{52F0CAF9-5043-463B-903B-230970D91893}" dt="2020-11-09T16:55:23.571" v="28"/>
        <pc:sldMkLst>
          <pc:docMk/>
          <pc:sldMk cId="459112979" sldId="484"/>
        </pc:sldMkLst>
        <pc:spChg chg="mod">
          <ac:chgData name="Stacey, Robert" userId="8f61b79c-1993-4b76-a5c5-6bb0e2071c28" providerId="ADAL" clId="{52F0CAF9-5043-463B-903B-230970D91893}" dt="2020-11-09T16:55:23.571" v="28"/>
          <ac:spMkLst>
            <pc:docMk/>
            <pc:sldMk cId="459112979" sldId="484"/>
            <ac:spMk id="4" creationId="{00000000-0000-0000-0000-000000000000}"/>
          </ac:spMkLst>
        </pc:spChg>
        <pc:spChg chg="mod">
          <ac:chgData name="Stacey, Robert" userId="8f61b79c-1993-4b76-a5c5-6bb0e2071c28" providerId="ADAL" clId="{52F0CAF9-5043-463B-903B-230970D91893}" dt="2020-11-09T16:55:23.571" v="28"/>
          <ac:spMkLst>
            <pc:docMk/>
            <pc:sldMk cId="459112979" sldId="484"/>
            <ac:spMk id="5" creationId="{00000000-0000-0000-0000-000000000000}"/>
          </ac:spMkLst>
        </pc:spChg>
      </pc:sldChg>
      <pc:sldChg chg="modSp add">
        <pc:chgData name="Stacey, Robert" userId="8f61b79c-1993-4b76-a5c5-6bb0e2071c28" providerId="ADAL" clId="{52F0CAF9-5043-463B-903B-230970D91893}" dt="2020-11-09T16:55:23.571" v="28"/>
        <pc:sldMkLst>
          <pc:docMk/>
          <pc:sldMk cId="3410805104" sldId="485"/>
        </pc:sldMkLst>
        <pc:spChg chg="mod">
          <ac:chgData name="Stacey, Robert" userId="8f61b79c-1993-4b76-a5c5-6bb0e2071c28" providerId="ADAL" clId="{52F0CAF9-5043-463B-903B-230970D91893}" dt="2020-11-09T16:55:23.571" v="28"/>
          <ac:spMkLst>
            <pc:docMk/>
            <pc:sldMk cId="3410805104" sldId="485"/>
            <ac:spMk id="4" creationId="{BF886797-8C70-4EB1-8875-218F36C8C491}"/>
          </ac:spMkLst>
        </pc:spChg>
        <pc:spChg chg="mod">
          <ac:chgData name="Stacey, Robert" userId="8f61b79c-1993-4b76-a5c5-6bb0e2071c28" providerId="ADAL" clId="{52F0CAF9-5043-463B-903B-230970D91893}" dt="2020-11-09T16:55:23.571" v="28"/>
          <ac:spMkLst>
            <pc:docMk/>
            <pc:sldMk cId="3410805104" sldId="485"/>
            <ac:spMk id="5" creationId="{B9D96BD3-8C66-476D-BEED-D489DD0A32AD}"/>
          </ac:spMkLst>
        </pc:spChg>
      </pc:sldChg>
      <pc:sldChg chg="modSp add">
        <pc:chgData name="Stacey, Robert" userId="8f61b79c-1993-4b76-a5c5-6bb0e2071c28" providerId="ADAL" clId="{52F0CAF9-5043-463B-903B-230970D91893}" dt="2020-11-09T16:55:23.571" v="28"/>
        <pc:sldMkLst>
          <pc:docMk/>
          <pc:sldMk cId="3627524929" sldId="486"/>
        </pc:sldMkLst>
        <pc:spChg chg="mod">
          <ac:chgData name="Stacey, Robert" userId="8f61b79c-1993-4b76-a5c5-6bb0e2071c28" providerId="ADAL" clId="{52F0CAF9-5043-463B-903B-230970D91893}" dt="2020-11-09T16:55:23.571" v="28"/>
          <ac:spMkLst>
            <pc:docMk/>
            <pc:sldMk cId="3627524929" sldId="486"/>
            <ac:spMk id="4" creationId="{B2621AE5-EB5E-4CF0-A5F5-FC0015447EFB}"/>
          </ac:spMkLst>
        </pc:spChg>
        <pc:spChg chg="mod">
          <ac:chgData name="Stacey, Robert" userId="8f61b79c-1993-4b76-a5c5-6bb0e2071c28" providerId="ADAL" clId="{52F0CAF9-5043-463B-903B-230970D91893}" dt="2020-11-09T16:55:23.571" v="28"/>
          <ac:spMkLst>
            <pc:docMk/>
            <pc:sldMk cId="3627524929" sldId="486"/>
            <ac:spMk id="5" creationId="{63A08059-8BA5-4ED7-89A0-1830D2473426}"/>
          </ac:spMkLst>
        </pc:spChg>
      </pc:sldChg>
      <pc:sldChg chg="modSp add">
        <pc:chgData name="Stacey, Robert" userId="8f61b79c-1993-4b76-a5c5-6bb0e2071c28" providerId="ADAL" clId="{52F0CAF9-5043-463B-903B-230970D91893}" dt="2020-11-09T17:13:00.578" v="85" actId="20577"/>
        <pc:sldMkLst>
          <pc:docMk/>
          <pc:sldMk cId="3623353786" sldId="487"/>
        </pc:sldMkLst>
        <pc:spChg chg="mod">
          <ac:chgData name="Stacey, Robert" userId="8f61b79c-1993-4b76-a5c5-6bb0e2071c28" providerId="ADAL" clId="{52F0CAF9-5043-463B-903B-230970D91893}" dt="2020-11-09T17:13:00.578" v="85" actId="20577"/>
          <ac:spMkLst>
            <pc:docMk/>
            <pc:sldMk cId="3623353786" sldId="487"/>
            <ac:spMk id="2" creationId="{B7C18312-8B32-4EF3-A60E-0BAA89327CE2}"/>
          </ac:spMkLst>
        </pc:spChg>
        <pc:spChg chg="mod">
          <ac:chgData name="Stacey, Robert" userId="8f61b79c-1993-4b76-a5c5-6bb0e2071c28" providerId="ADAL" clId="{52F0CAF9-5043-463B-903B-230970D91893}" dt="2020-11-09T16:55:23.571" v="28"/>
          <ac:spMkLst>
            <pc:docMk/>
            <pc:sldMk cId="3623353786" sldId="487"/>
            <ac:spMk id="4" creationId="{8D20EB58-84BD-4A59-979A-CC5365F87061}"/>
          </ac:spMkLst>
        </pc:spChg>
        <pc:spChg chg="mod">
          <ac:chgData name="Stacey, Robert" userId="8f61b79c-1993-4b76-a5c5-6bb0e2071c28" providerId="ADAL" clId="{52F0CAF9-5043-463B-903B-230970D91893}" dt="2020-11-09T16:55:23.571" v="28"/>
          <ac:spMkLst>
            <pc:docMk/>
            <pc:sldMk cId="3623353786" sldId="487"/>
            <ac:spMk id="5" creationId="{14DB3660-8F54-485A-ADFF-470042F745CC}"/>
          </ac:spMkLst>
        </pc:spChg>
      </pc:sldChg>
      <pc:sldChg chg="add">
        <pc:chgData name="Stacey, Robert" userId="8f61b79c-1993-4b76-a5c5-6bb0e2071c28" providerId="ADAL" clId="{52F0CAF9-5043-463B-903B-230970D91893}" dt="2020-11-09T17:20:29.772" v="152"/>
        <pc:sldMkLst>
          <pc:docMk/>
          <pc:sldMk cId="1597475656" sldId="511"/>
        </pc:sldMkLst>
      </pc:sldChg>
      <pc:sldChg chg="add del">
        <pc:chgData name="Stacey, Robert" userId="8f61b79c-1993-4b76-a5c5-6bb0e2071c28" providerId="ADAL" clId="{52F0CAF9-5043-463B-903B-230970D91893}" dt="2020-11-09T17:20:13.662" v="145" actId="2696"/>
        <pc:sldMkLst>
          <pc:docMk/>
          <pc:sldMk cId="2602663371" sldId="511"/>
        </pc:sldMkLst>
      </pc:sldChg>
      <pc:sldChg chg="del">
        <pc:chgData name="Stacey, Robert" userId="8f61b79c-1993-4b76-a5c5-6bb0e2071c28" providerId="ADAL" clId="{52F0CAF9-5043-463B-903B-230970D91893}" dt="2020-11-09T17:15:49.194" v="88" actId="2696"/>
        <pc:sldMkLst>
          <pc:docMk/>
          <pc:sldMk cId="4211222451" sldId="1579"/>
        </pc:sldMkLst>
      </pc:sldChg>
      <pc:sldChg chg="del">
        <pc:chgData name="Stacey, Robert" userId="8f61b79c-1993-4b76-a5c5-6bb0e2071c28" providerId="ADAL" clId="{52F0CAF9-5043-463B-903B-230970D91893}" dt="2020-11-09T17:07:52.286" v="53" actId="2696"/>
        <pc:sldMkLst>
          <pc:docMk/>
          <pc:sldMk cId="1224297912" sldId="1581"/>
        </pc:sldMkLst>
      </pc:sldChg>
      <pc:sldChg chg="del">
        <pc:chgData name="Stacey, Robert" userId="8f61b79c-1993-4b76-a5c5-6bb0e2071c28" providerId="ADAL" clId="{52F0CAF9-5043-463B-903B-230970D91893}" dt="2020-11-09T17:14:25.655" v="86" actId="2696"/>
        <pc:sldMkLst>
          <pc:docMk/>
          <pc:sldMk cId="489442532" sldId="1582"/>
        </pc:sldMkLst>
      </pc:sldChg>
      <pc:sldChg chg="del">
        <pc:chgData name="Stacey, Robert" userId="8f61b79c-1993-4b76-a5c5-6bb0e2071c28" providerId="ADAL" clId="{52F0CAF9-5043-463B-903B-230970D91893}" dt="2020-11-09T17:19:31.421" v="102" actId="2696"/>
        <pc:sldMkLst>
          <pc:docMk/>
          <pc:sldMk cId="2543905116" sldId="1583"/>
        </pc:sldMkLst>
      </pc:sldChg>
      <pc:sldChg chg="del">
        <pc:chgData name="Stacey, Robert" userId="8f61b79c-1993-4b76-a5c5-6bb0e2071c28" providerId="ADAL" clId="{52F0CAF9-5043-463B-903B-230970D91893}" dt="2020-11-09T16:37:00.559" v="3" actId="2696"/>
        <pc:sldMkLst>
          <pc:docMk/>
          <pc:sldMk cId="2217579094" sldId="1584"/>
        </pc:sldMkLst>
      </pc:sldChg>
      <pc:sldChg chg="del">
        <pc:chgData name="Stacey, Robert" userId="8f61b79c-1993-4b76-a5c5-6bb0e2071c28" providerId="ADAL" clId="{52F0CAF9-5043-463B-903B-230970D91893}" dt="2020-11-09T16:36:55.308" v="2" actId="2696"/>
        <pc:sldMkLst>
          <pc:docMk/>
          <pc:sldMk cId="179550155" sldId="1585"/>
        </pc:sldMkLst>
      </pc:sldChg>
      <pc:sldChg chg="modSp del">
        <pc:chgData name="Stacey, Robert" userId="8f61b79c-1993-4b76-a5c5-6bb0e2071c28" providerId="ADAL" clId="{52F0CAF9-5043-463B-903B-230970D91893}" dt="2020-11-09T17:25:18.631" v="187" actId="2696"/>
        <pc:sldMkLst>
          <pc:docMk/>
          <pc:sldMk cId="2985303582" sldId="1586"/>
        </pc:sldMkLst>
        <pc:spChg chg="mod">
          <ac:chgData name="Stacey, Robert" userId="8f61b79c-1993-4b76-a5c5-6bb0e2071c28" providerId="ADAL" clId="{52F0CAF9-5043-463B-903B-230970D91893}" dt="2020-11-09T17:24:25.628" v="185" actId="20577"/>
          <ac:spMkLst>
            <pc:docMk/>
            <pc:sldMk cId="2985303582" sldId="1586"/>
            <ac:spMk id="2" creationId="{227866FD-6636-43D7-9197-DC42700D9C41}"/>
          </ac:spMkLst>
        </pc:spChg>
      </pc:sldChg>
      <pc:sldChg chg="modSp">
        <pc:chgData name="Stacey, Robert" userId="8f61b79c-1993-4b76-a5c5-6bb0e2071c28" providerId="ADAL" clId="{52F0CAF9-5043-463B-903B-230970D91893}" dt="2020-11-09T17:26:58.399" v="222" actId="20577"/>
        <pc:sldMkLst>
          <pc:docMk/>
          <pc:sldMk cId="1764732536" sldId="1587"/>
        </pc:sldMkLst>
        <pc:spChg chg="mod">
          <ac:chgData name="Stacey, Robert" userId="8f61b79c-1993-4b76-a5c5-6bb0e2071c28" providerId="ADAL" clId="{52F0CAF9-5043-463B-903B-230970D91893}" dt="2020-11-09T17:26:58.399" v="222" actId="20577"/>
          <ac:spMkLst>
            <pc:docMk/>
            <pc:sldMk cId="1764732536" sldId="1587"/>
            <ac:spMk id="2" creationId="{B50087CE-CEEE-4065-9BE2-E993CF3BCBA1}"/>
          </ac:spMkLst>
        </pc:spChg>
      </pc:sldChg>
      <pc:sldChg chg="modSp">
        <pc:chgData name="Stacey, Robert" userId="8f61b79c-1993-4b76-a5c5-6bb0e2071c28" providerId="ADAL" clId="{52F0CAF9-5043-463B-903B-230970D91893}" dt="2020-11-09T17:27:13.595" v="226" actId="20577"/>
        <pc:sldMkLst>
          <pc:docMk/>
          <pc:sldMk cId="2720342989" sldId="1588"/>
        </pc:sldMkLst>
        <pc:spChg chg="mod">
          <ac:chgData name="Stacey, Robert" userId="8f61b79c-1993-4b76-a5c5-6bb0e2071c28" providerId="ADAL" clId="{52F0CAF9-5043-463B-903B-230970D91893}" dt="2020-11-09T17:27:13.595" v="226" actId="20577"/>
          <ac:spMkLst>
            <pc:docMk/>
            <pc:sldMk cId="2720342989" sldId="1588"/>
            <ac:spMk id="2" creationId="{75FA8BAE-144E-41B9-BE57-43382ACA011E}"/>
          </ac:spMkLst>
        </pc:spChg>
      </pc:sldChg>
      <pc:sldChg chg="modSp">
        <pc:chgData name="Stacey, Robert" userId="8f61b79c-1993-4b76-a5c5-6bb0e2071c28" providerId="ADAL" clId="{52F0CAF9-5043-463B-903B-230970D91893}" dt="2020-11-09T17:16:54.083" v="101" actId="20577"/>
        <pc:sldMkLst>
          <pc:docMk/>
          <pc:sldMk cId="404439252" sldId="1590"/>
        </pc:sldMkLst>
        <pc:spChg chg="mod">
          <ac:chgData name="Stacey, Robert" userId="8f61b79c-1993-4b76-a5c5-6bb0e2071c28" providerId="ADAL" clId="{52F0CAF9-5043-463B-903B-230970D91893}" dt="2020-11-09T17:16:54.083" v="101" actId="20577"/>
          <ac:spMkLst>
            <pc:docMk/>
            <pc:sldMk cId="404439252" sldId="1590"/>
            <ac:spMk id="2" creationId="{1955FA0B-B8B6-4A90-8683-673AF4F2CCC4}"/>
          </ac:spMkLst>
        </pc:spChg>
      </pc:sldChg>
      <pc:sldChg chg="del">
        <pc:chgData name="Stacey, Robert" userId="8f61b79c-1993-4b76-a5c5-6bb0e2071c28" providerId="ADAL" clId="{52F0CAF9-5043-463B-903B-230970D91893}" dt="2020-11-09T17:20:13.619" v="141" actId="2696"/>
        <pc:sldMkLst>
          <pc:docMk/>
          <pc:sldMk cId="1348584075" sldId="1591"/>
        </pc:sldMkLst>
      </pc:sldChg>
      <pc:sldChg chg="modSp add">
        <pc:chgData name="Stacey, Robert" userId="8f61b79c-1993-4b76-a5c5-6bb0e2071c28" providerId="ADAL" clId="{52F0CAF9-5043-463B-903B-230970D91893}" dt="2020-11-09T17:20:48.519" v="171" actId="20577"/>
        <pc:sldMkLst>
          <pc:docMk/>
          <pc:sldMk cId="2896038580" sldId="1591"/>
        </pc:sldMkLst>
        <pc:spChg chg="mod">
          <ac:chgData name="Stacey, Robert" userId="8f61b79c-1993-4b76-a5c5-6bb0e2071c28" providerId="ADAL" clId="{52F0CAF9-5043-463B-903B-230970D91893}" dt="2020-11-09T17:20:48.519" v="171" actId="20577"/>
          <ac:spMkLst>
            <pc:docMk/>
            <pc:sldMk cId="2896038580" sldId="1591"/>
            <ac:spMk id="7" creationId="{ED674243-74AB-4B86-B143-B29763692868}"/>
          </ac:spMkLst>
        </pc:spChg>
      </pc:sldChg>
      <pc:sldChg chg="del">
        <pc:chgData name="Stacey, Robert" userId="8f61b79c-1993-4b76-a5c5-6bb0e2071c28" providerId="ADAL" clId="{52F0CAF9-5043-463B-903B-230970D91893}" dt="2020-11-09T16:38:51.965" v="5" actId="2696"/>
        <pc:sldMkLst>
          <pc:docMk/>
          <pc:sldMk cId="583168429" sldId="1592"/>
        </pc:sldMkLst>
      </pc:sldChg>
      <pc:sldChg chg="add del">
        <pc:chgData name="Stacey, Robert" userId="8f61b79c-1993-4b76-a5c5-6bb0e2071c28" providerId="ADAL" clId="{52F0CAF9-5043-463B-903B-230970D91893}" dt="2020-11-09T17:20:13.648" v="142" actId="2696"/>
        <pc:sldMkLst>
          <pc:docMk/>
          <pc:sldMk cId="0" sldId="2384"/>
        </pc:sldMkLst>
      </pc:sldChg>
      <pc:sldChg chg="add">
        <pc:chgData name="Stacey, Robert" userId="8f61b79c-1993-4b76-a5c5-6bb0e2071c28" providerId="ADAL" clId="{52F0CAF9-5043-463B-903B-230970D91893}" dt="2020-11-09T17:20:29.772" v="152"/>
        <pc:sldMkLst>
          <pc:docMk/>
          <pc:sldMk cId="1174340306" sldId="2384"/>
        </pc:sldMkLst>
      </pc:sldChg>
      <pc:sldChg chg="add del">
        <pc:chgData name="Stacey, Robert" userId="8f61b79c-1993-4b76-a5c5-6bb0e2071c28" providerId="ADAL" clId="{52F0CAF9-5043-463B-903B-230970D91893}" dt="2020-11-09T17:20:13.688" v="146" actId="2696"/>
        <pc:sldMkLst>
          <pc:docMk/>
          <pc:sldMk cId="0" sldId="2385"/>
        </pc:sldMkLst>
      </pc:sldChg>
      <pc:sldChg chg="add">
        <pc:chgData name="Stacey, Robert" userId="8f61b79c-1993-4b76-a5c5-6bb0e2071c28" providerId="ADAL" clId="{52F0CAF9-5043-463B-903B-230970D91893}" dt="2020-11-09T17:20:29.772" v="152"/>
        <pc:sldMkLst>
          <pc:docMk/>
          <pc:sldMk cId="2835967463" sldId="2385"/>
        </pc:sldMkLst>
      </pc:sldChg>
      <pc:sldChg chg="modSp add del">
        <pc:chgData name="Stacey, Robert" userId="8f61b79c-1993-4b76-a5c5-6bb0e2071c28" providerId="ADAL" clId="{52F0CAF9-5043-463B-903B-230970D91893}" dt="2020-11-09T17:20:13.693" v="147" actId="2696"/>
        <pc:sldMkLst>
          <pc:docMk/>
          <pc:sldMk cId="0" sldId="2386"/>
        </pc:sldMkLst>
        <pc:spChg chg="mod">
          <ac:chgData name="Stacey, Robert" userId="8f61b79c-1993-4b76-a5c5-6bb0e2071c28" providerId="ADAL" clId="{52F0CAF9-5043-463B-903B-230970D91893}" dt="2020-11-09T16:36:49.564" v="1"/>
          <ac:spMkLst>
            <pc:docMk/>
            <pc:sldMk cId="0" sldId="2386"/>
            <ac:spMk id="8195" creationId="{22CCCB9E-7193-4B3C-AE16-53E19726625F}"/>
          </ac:spMkLst>
        </pc:spChg>
      </pc:sldChg>
      <pc:sldChg chg="add">
        <pc:chgData name="Stacey, Robert" userId="8f61b79c-1993-4b76-a5c5-6bb0e2071c28" providerId="ADAL" clId="{52F0CAF9-5043-463B-903B-230970D91893}" dt="2020-11-09T17:20:29.772" v="152"/>
        <pc:sldMkLst>
          <pc:docMk/>
          <pc:sldMk cId="3332626952" sldId="2386"/>
        </pc:sldMkLst>
      </pc:sldChg>
      <pc:sldChg chg="modSp add del">
        <pc:chgData name="Stacey, Robert" userId="8f61b79c-1993-4b76-a5c5-6bb0e2071c28" providerId="ADAL" clId="{52F0CAF9-5043-463B-903B-230970D91893}" dt="2020-11-09T17:20:13.701" v="149" actId="2696"/>
        <pc:sldMkLst>
          <pc:docMk/>
          <pc:sldMk cId="0" sldId="2387"/>
        </pc:sldMkLst>
        <pc:spChg chg="mod">
          <ac:chgData name="Stacey, Robert" userId="8f61b79c-1993-4b76-a5c5-6bb0e2071c28" providerId="ADAL" clId="{52F0CAF9-5043-463B-903B-230970D91893}" dt="2020-11-09T16:36:49.564" v="1"/>
          <ac:spMkLst>
            <pc:docMk/>
            <pc:sldMk cId="0" sldId="2387"/>
            <ac:spMk id="11265" creationId="{CDC2BF72-E1C6-427E-93AA-5C8E4CE89B29}"/>
          </ac:spMkLst>
        </pc:spChg>
        <pc:spChg chg="mod">
          <ac:chgData name="Stacey, Robert" userId="8f61b79c-1993-4b76-a5c5-6bb0e2071c28" providerId="ADAL" clId="{52F0CAF9-5043-463B-903B-230970D91893}" dt="2020-11-09T16:36:49.564" v="1"/>
          <ac:spMkLst>
            <pc:docMk/>
            <pc:sldMk cId="0" sldId="2387"/>
            <ac:spMk id="11269" creationId="{736ABF08-643B-4468-B1E7-A8244467F299}"/>
          </ac:spMkLst>
        </pc:spChg>
      </pc:sldChg>
      <pc:sldChg chg="add">
        <pc:chgData name="Stacey, Robert" userId="8f61b79c-1993-4b76-a5c5-6bb0e2071c28" providerId="ADAL" clId="{52F0CAF9-5043-463B-903B-230970D91893}" dt="2020-11-09T17:20:29.772" v="152"/>
        <pc:sldMkLst>
          <pc:docMk/>
          <pc:sldMk cId="323338026" sldId="2387"/>
        </pc:sldMkLst>
      </pc:sldChg>
      <pc:sldChg chg="modSp add del">
        <pc:chgData name="Stacey, Robert" userId="8f61b79c-1993-4b76-a5c5-6bb0e2071c28" providerId="ADAL" clId="{52F0CAF9-5043-463B-903B-230970D91893}" dt="2020-11-09T17:20:13.707" v="150" actId="2696"/>
        <pc:sldMkLst>
          <pc:docMk/>
          <pc:sldMk cId="0" sldId="2388"/>
        </pc:sldMkLst>
        <pc:spChg chg="mod">
          <ac:chgData name="Stacey, Robert" userId="8f61b79c-1993-4b76-a5c5-6bb0e2071c28" providerId="ADAL" clId="{52F0CAF9-5043-463B-903B-230970D91893}" dt="2020-11-09T16:36:49.564" v="1"/>
          <ac:spMkLst>
            <pc:docMk/>
            <pc:sldMk cId="0" sldId="2388"/>
            <ac:spMk id="12289" creationId="{2519C215-8F4C-4E5F-BFDD-416A3ECFA704}"/>
          </ac:spMkLst>
        </pc:spChg>
        <pc:spChg chg="mod">
          <ac:chgData name="Stacey, Robert" userId="8f61b79c-1993-4b76-a5c5-6bb0e2071c28" providerId="ADAL" clId="{52F0CAF9-5043-463B-903B-230970D91893}" dt="2020-11-09T16:36:49.564" v="1"/>
          <ac:spMkLst>
            <pc:docMk/>
            <pc:sldMk cId="0" sldId="2388"/>
            <ac:spMk id="12293" creationId="{A62FFB74-148B-44C8-BDDB-D3B8344B4254}"/>
          </ac:spMkLst>
        </pc:spChg>
      </pc:sldChg>
      <pc:sldChg chg="add">
        <pc:chgData name="Stacey, Robert" userId="8f61b79c-1993-4b76-a5c5-6bb0e2071c28" providerId="ADAL" clId="{52F0CAF9-5043-463B-903B-230970D91893}" dt="2020-11-09T17:20:29.772" v="152"/>
        <pc:sldMkLst>
          <pc:docMk/>
          <pc:sldMk cId="2155526503" sldId="2388"/>
        </pc:sldMkLst>
      </pc:sldChg>
      <pc:sldChg chg="modSp add del">
        <pc:chgData name="Stacey, Robert" userId="8f61b79c-1993-4b76-a5c5-6bb0e2071c28" providerId="ADAL" clId="{52F0CAF9-5043-463B-903B-230970D91893}" dt="2020-11-09T17:20:13.712" v="151" actId="2696"/>
        <pc:sldMkLst>
          <pc:docMk/>
          <pc:sldMk cId="0" sldId="2389"/>
        </pc:sldMkLst>
        <pc:spChg chg="mod">
          <ac:chgData name="Stacey, Robert" userId="8f61b79c-1993-4b76-a5c5-6bb0e2071c28" providerId="ADAL" clId="{52F0CAF9-5043-463B-903B-230970D91893}" dt="2020-11-09T16:36:49.564" v="1"/>
          <ac:spMkLst>
            <pc:docMk/>
            <pc:sldMk cId="0" sldId="2389"/>
            <ac:spMk id="13313" creationId="{ED1303B3-7F76-4BC6-82F3-C6F9639E59AF}"/>
          </ac:spMkLst>
        </pc:spChg>
        <pc:spChg chg="mod">
          <ac:chgData name="Stacey, Robert" userId="8f61b79c-1993-4b76-a5c5-6bb0e2071c28" providerId="ADAL" clId="{52F0CAF9-5043-463B-903B-230970D91893}" dt="2020-11-09T16:36:49.564" v="1"/>
          <ac:spMkLst>
            <pc:docMk/>
            <pc:sldMk cId="0" sldId="2389"/>
            <ac:spMk id="13317" creationId="{198410A1-465B-443D-9A65-353BEB03984A}"/>
          </ac:spMkLst>
        </pc:spChg>
      </pc:sldChg>
      <pc:sldChg chg="add">
        <pc:chgData name="Stacey, Robert" userId="8f61b79c-1993-4b76-a5c5-6bb0e2071c28" providerId="ADAL" clId="{52F0CAF9-5043-463B-903B-230970D91893}" dt="2020-11-09T17:20:29.772" v="152"/>
        <pc:sldMkLst>
          <pc:docMk/>
          <pc:sldMk cId="16368259" sldId="2389"/>
        </pc:sldMkLst>
      </pc:sldChg>
      <pc:sldChg chg="modSp add del">
        <pc:chgData name="Stacey, Robert" userId="8f61b79c-1993-4b76-a5c5-6bb0e2071c28" providerId="ADAL" clId="{52F0CAF9-5043-463B-903B-230970D91893}" dt="2020-11-09T17:20:13.614" v="140" actId="2696"/>
        <pc:sldMkLst>
          <pc:docMk/>
          <pc:sldMk cId="0" sldId="2390"/>
        </pc:sldMkLst>
        <pc:spChg chg="mod">
          <ac:chgData name="Stacey, Robert" userId="8f61b79c-1993-4b76-a5c5-6bb0e2071c28" providerId="ADAL" clId="{52F0CAF9-5043-463B-903B-230970D91893}" dt="2020-11-09T16:36:49.564" v="1"/>
          <ac:spMkLst>
            <pc:docMk/>
            <pc:sldMk cId="0" sldId="2390"/>
            <ac:spMk id="14337" creationId="{3B4A77CF-BA7A-40B4-8EA6-BB108D4D9B31}"/>
          </ac:spMkLst>
        </pc:spChg>
        <pc:spChg chg="mod">
          <ac:chgData name="Stacey, Robert" userId="8f61b79c-1993-4b76-a5c5-6bb0e2071c28" providerId="ADAL" clId="{52F0CAF9-5043-463B-903B-230970D91893}" dt="2020-11-09T16:36:49.564" v="1"/>
          <ac:spMkLst>
            <pc:docMk/>
            <pc:sldMk cId="0" sldId="2390"/>
            <ac:spMk id="14340" creationId="{DC7DEB94-5908-4F97-B243-A1CEDEEA774F}"/>
          </ac:spMkLst>
        </pc:spChg>
      </pc:sldChg>
      <pc:sldChg chg="add">
        <pc:chgData name="Stacey, Robert" userId="8f61b79c-1993-4b76-a5c5-6bb0e2071c28" providerId="ADAL" clId="{52F0CAF9-5043-463B-903B-230970D91893}" dt="2020-11-09T17:20:29.772" v="152"/>
        <pc:sldMkLst>
          <pc:docMk/>
          <pc:sldMk cId="4291392208" sldId="2390"/>
        </pc:sldMkLst>
      </pc:sldChg>
      <pc:sldChg chg="add">
        <pc:chgData name="Stacey, Robert" userId="8f61b79c-1993-4b76-a5c5-6bb0e2071c28" providerId="ADAL" clId="{52F0CAF9-5043-463B-903B-230970D91893}" dt="2020-11-09T16:38:46.708" v="4"/>
        <pc:sldMkLst>
          <pc:docMk/>
          <pc:sldMk cId="416980922" sldId="2391"/>
        </pc:sldMkLst>
      </pc:sldChg>
      <pc:sldChg chg="add del">
        <pc:chgData name="Stacey, Robert" userId="8f61b79c-1993-4b76-a5c5-6bb0e2071c28" providerId="ADAL" clId="{52F0CAF9-5043-463B-903B-230970D91893}" dt="2020-11-09T16:41:07.072" v="7" actId="2696"/>
        <pc:sldMkLst>
          <pc:docMk/>
          <pc:sldMk cId="691127987" sldId="2392"/>
        </pc:sldMkLst>
      </pc:sldChg>
      <pc:sldChg chg="add del">
        <pc:chgData name="Stacey, Robert" userId="8f61b79c-1993-4b76-a5c5-6bb0e2071c28" providerId="ADAL" clId="{52F0CAF9-5043-463B-903B-230970D91893}" dt="2020-11-09T16:41:08.757" v="8" actId="2696"/>
        <pc:sldMkLst>
          <pc:docMk/>
          <pc:sldMk cId="1391895866" sldId="2393"/>
        </pc:sldMkLst>
      </pc:sldChg>
      <pc:sldChg chg="add del">
        <pc:chgData name="Stacey, Robert" userId="8f61b79c-1993-4b76-a5c5-6bb0e2071c28" providerId="ADAL" clId="{52F0CAF9-5043-463B-903B-230970D91893}" dt="2020-11-09T16:41:24.946" v="9" actId="2696"/>
        <pc:sldMkLst>
          <pc:docMk/>
          <pc:sldMk cId="2805985377" sldId="2394"/>
        </pc:sldMkLst>
      </pc:sldChg>
      <pc:sldChg chg="add del">
        <pc:chgData name="Stacey, Robert" userId="8f61b79c-1993-4b76-a5c5-6bb0e2071c28" providerId="ADAL" clId="{52F0CAF9-5043-463B-903B-230970D91893}" dt="2020-11-09T16:53:15.747" v="20" actId="2696"/>
        <pc:sldMkLst>
          <pc:docMk/>
          <pc:sldMk cId="1784387069" sldId="2395"/>
        </pc:sldMkLst>
      </pc:sldChg>
      <pc:sldChg chg="add del">
        <pc:chgData name="Stacey, Robert" userId="8f61b79c-1993-4b76-a5c5-6bb0e2071c28" providerId="ADAL" clId="{52F0CAF9-5043-463B-903B-230970D91893}" dt="2020-11-09T16:53:15.779" v="21" actId="2696"/>
        <pc:sldMkLst>
          <pc:docMk/>
          <pc:sldMk cId="1515437266" sldId="2396"/>
        </pc:sldMkLst>
      </pc:sldChg>
      <pc:sldChg chg="addSp delSp modSp add">
        <pc:chgData name="Stacey, Robert" userId="8f61b79c-1993-4b76-a5c5-6bb0e2071c28" providerId="ADAL" clId="{52F0CAF9-5043-463B-903B-230970D91893}" dt="2020-11-09T17:03:29.978" v="49"/>
        <pc:sldMkLst>
          <pc:docMk/>
          <pc:sldMk cId="4292911509" sldId="2397"/>
        </pc:sldMkLst>
        <pc:spChg chg="mod">
          <ac:chgData name="Stacey, Robert" userId="8f61b79c-1993-4b76-a5c5-6bb0e2071c28" providerId="ADAL" clId="{52F0CAF9-5043-463B-903B-230970D91893}" dt="2020-11-09T16:59:59.978" v="43" actId="20577"/>
          <ac:spMkLst>
            <pc:docMk/>
            <pc:sldMk cId="4292911509" sldId="2397"/>
            <ac:spMk id="2" creationId="{8BCF2184-2FEC-40E3-A261-46C089CC39A0}"/>
          </ac:spMkLst>
        </pc:spChg>
        <pc:spChg chg="add del mod">
          <ac:chgData name="Stacey, Robert" userId="8f61b79c-1993-4b76-a5c5-6bb0e2071c28" providerId="ADAL" clId="{52F0CAF9-5043-463B-903B-230970D91893}" dt="2020-11-09T17:00:49.678" v="45"/>
          <ac:spMkLst>
            <pc:docMk/>
            <pc:sldMk cId="4292911509" sldId="2397"/>
            <ac:spMk id="7" creationId="{00A89C7C-3EF9-428E-9C6A-ABE9B3B1AF21}"/>
          </ac:spMkLst>
        </pc:spChg>
        <pc:spChg chg="add del mod">
          <ac:chgData name="Stacey, Robert" userId="8f61b79c-1993-4b76-a5c5-6bb0e2071c28" providerId="ADAL" clId="{52F0CAF9-5043-463B-903B-230970D91893}" dt="2020-11-09T17:03:29.978" v="49"/>
          <ac:spMkLst>
            <pc:docMk/>
            <pc:sldMk cId="4292911509" sldId="2397"/>
            <ac:spMk id="12" creationId="{0BDBDB2F-61A5-4BDC-A801-7E0F186342F7}"/>
          </ac:spMkLst>
        </pc:spChg>
        <pc:picChg chg="del">
          <ac:chgData name="Stacey, Robert" userId="8f61b79c-1993-4b76-a5c5-6bb0e2071c28" providerId="ADAL" clId="{52F0CAF9-5043-463B-903B-230970D91893}" dt="2020-11-09T17:00:12.444" v="44" actId="478"/>
          <ac:picMkLst>
            <pc:docMk/>
            <pc:sldMk cId="4292911509" sldId="2397"/>
            <ac:picMk id="8" creationId="{13981E9E-FD6A-46FB-A1F8-215723BAF2A1}"/>
          </ac:picMkLst>
        </pc:picChg>
        <pc:picChg chg="add del mod">
          <ac:chgData name="Stacey, Robert" userId="8f61b79c-1993-4b76-a5c5-6bb0e2071c28" providerId="ADAL" clId="{52F0CAF9-5043-463B-903B-230970D91893}" dt="2020-11-09T17:02:33.430" v="48" actId="478"/>
          <ac:picMkLst>
            <pc:docMk/>
            <pc:sldMk cId="4292911509" sldId="2397"/>
            <ac:picMk id="10" creationId="{A141EECD-F45A-4AB2-89D2-7EF9AA4877C1}"/>
          </ac:picMkLst>
        </pc:picChg>
        <pc:picChg chg="add mod">
          <ac:chgData name="Stacey, Robert" userId="8f61b79c-1993-4b76-a5c5-6bb0e2071c28" providerId="ADAL" clId="{52F0CAF9-5043-463B-903B-230970D91893}" dt="2020-11-09T17:03:29.978" v="49"/>
          <ac:picMkLst>
            <pc:docMk/>
            <pc:sldMk cId="4292911509" sldId="2397"/>
            <ac:picMk id="14" creationId="{EC4FFD55-5B92-4959-897C-FA65F8F04DD7}"/>
          </ac:picMkLst>
        </pc:picChg>
      </pc:sldChg>
      <pc:sldChg chg="modSp add modTransition">
        <pc:chgData name="Stacey, Robert" userId="8f61b79c-1993-4b76-a5c5-6bb0e2071c28" providerId="ADAL" clId="{52F0CAF9-5043-463B-903B-230970D91893}" dt="2020-11-09T17:07:39.196" v="52" actId="6549"/>
        <pc:sldMkLst>
          <pc:docMk/>
          <pc:sldMk cId="0" sldId="2398"/>
        </pc:sldMkLst>
        <pc:spChg chg="mod">
          <ac:chgData name="Stacey, Robert" userId="8f61b79c-1993-4b76-a5c5-6bb0e2071c28" providerId="ADAL" clId="{52F0CAF9-5043-463B-903B-230970D91893}" dt="2020-11-09T17:07:31.508" v="50"/>
          <ac:spMkLst>
            <pc:docMk/>
            <pc:sldMk cId="0" sldId="2398"/>
            <ac:spMk id="80" creationId="{00000000-0000-0000-0000-000000000000}"/>
          </ac:spMkLst>
        </pc:spChg>
        <pc:spChg chg="mod">
          <ac:chgData name="Stacey, Robert" userId="8f61b79c-1993-4b76-a5c5-6bb0e2071c28" providerId="ADAL" clId="{52F0CAF9-5043-463B-903B-230970D91893}" dt="2020-11-09T17:07:39.196" v="52" actId="6549"/>
          <ac:spMkLst>
            <pc:docMk/>
            <pc:sldMk cId="0" sldId="2398"/>
            <ac:spMk id="81" creationId="{00000000-0000-0000-0000-000000000000}"/>
          </ac:spMkLst>
        </pc:spChg>
        <pc:spChg chg="mod">
          <ac:chgData name="Stacey, Robert" userId="8f61b79c-1993-4b76-a5c5-6bb0e2071c28" providerId="ADAL" clId="{52F0CAF9-5043-463B-903B-230970D91893}" dt="2020-11-09T17:07:31.580" v="51" actId="27636"/>
          <ac:spMkLst>
            <pc:docMk/>
            <pc:sldMk cId="0" sldId="2398"/>
            <ac:spMk id="82" creationId="{00000000-0000-0000-0000-000000000000}"/>
          </ac:spMkLst>
        </pc:spChg>
      </pc:sldChg>
      <pc:sldChg chg="add del">
        <pc:chgData name="Stacey, Robert" userId="8f61b79c-1993-4b76-a5c5-6bb0e2071c28" providerId="ADAL" clId="{52F0CAF9-5043-463B-903B-230970D91893}" dt="2020-11-09T16:42:46.843" v="11" actId="2696"/>
        <pc:sldMkLst>
          <pc:docMk/>
          <pc:sldMk cId="1278770715" sldId="2398"/>
        </pc:sldMkLst>
      </pc:sldChg>
      <pc:sldChg chg="modSp add del">
        <pc:chgData name="Stacey, Robert" userId="8f61b79c-1993-4b76-a5c5-6bb0e2071c28" providerId="ADAL" clId="{52F0CAF9-5043-463B-903B-230970D91893}" dt="2020-11-09T16:42:47.858" v="12" actId="2696"/>
        <pc:sldMkLst>
          <pc:docMk/>
          <pc:sldMk cId="1484897355" sldId="2399"/>
        </pc:sldMkLst>
        <pc:spChg chg="mod">
          <ac:chgData name="Stacey, Robert" userId="8f61b79c-1993-4b76-a5c5-6bb0e2071c28" providerId="ADAL" clId="{52F0CAF9-5043-463B-903B-230970D91893}" dt="2020-11-09T16:41:00.308" v="6"/>
          <ac:spMkLst>
            <pc:docMk/>
            <pc:sldMk cId="1484897355" sldId="2399"/>
            <ac:spMk id="4" creationId="{00000000-0000-0000-0000-000000000000}"/>
          </ac:spMkLst>
        </pc:spChg>
        <pc:spChg chg="mod">
          <ac:chgData name="Stacey, Robert" userId="8f61b79c-1993-4b76-a5c5-6bb0e2071c28" providerId="ADAL" clId="{52F0CAF9-5043-463B-903B-230970D91893}" dt="2020-11-09T16:41:00.308" v="6"/>
          <ac:spMkLst>
            <pc:docMk/>
            <pc:sldMk cId="1484897355" sldId="2399"/>
            <ac:spMk id="5" creationId="{00000000-0000-0000-0000-000000000000}"/>
          </ac:spMkLst>
        </pc:spChg>
      </pc:sldChg>
      <pc:sldChg chg="add">
        <pc:chgData name="Stacey, Robert" userId="8f61b79c-1993-4b76-a5c5-6bb0e2071c28" providerId="ADAL" clId="{52F0CAF9-5043-463B-903B-230970D91893}" dt="2020-11-09T17:15:42.668" v="87"/>
        <pc:sldMkLst>
          <pc:docMk/>
          <pc:sldMk cId="2033199149" sldId="2399"/>
        </pc:sldMkLst>
      </pc:sldChg>
      <pc:sldChg chg="add">
        <pc:chgData name="Stacey, Robert" userId="8f61b79c-1993-4b76-a5c5-6bb0e2071c28" providerId="ADAL" clId="{52F0CAF9-5043-463B-903B-230970D91893}" dt="2020-11-09T17:15:42.668" v="87"/>
        <pc:sldMkLst>
          <pc:docMk/>
          <pc:sldMk cId="1752578952" sldId="2400"/>
        </pc:sldMkLst>
      </pc:sldChg>
      <pc:sldChg chg="modSp add del">
        <pc:chgData name="Stacey, Robert" userId="8f61b79c-1993-4b76-a5c5-6bb0e2071c28" providerId="ADAL" clId="{52F0CAF9-5043-463B-903B-230970D91893}" dt="2020-11-09T16:42:50.600" v="13" actId="2696"/>
        <pc:sldMkLst>
          <pc:docMk/>
          <pc:sldMk cId="2711529157" sldId="2400"/>
        </pc:sldMkLst>
        <pc:spChg chg="mod">
          <ac:chgData name="Stacey, Robert" userId="8f61b79c-1993-4b76-a5c5-6bb0e2071c28" providerId="ADAL" clId="{52F0CAF9-5043-463B-903B-230970D91893}" dt="2020-11-09T16:41:00.308" v="6"/>
          <ac:spMkLst>
            <pc:docMk/>
            <pc:sldMk cId="2711529157" sldId="2400"/>
            <ac:spMk id="4" creationId="{BF886797-8C70-4EB1-8875-218F36C8C491}"/>
          </ac:spMkLst>
        </pc:spChg>
        <pc:spChg chg="mod">
          <ac:chgData name="Stacey, Robert" userId="8f61b79c-1993-4b76-a5c5-6bb0e2071c28" providerId="ADAL" clId="{52F0CAF9-5043-463B-903B-230970D91893}" dt="2020-11-09T16:41:00.308" v="6"/>
          <ac:spMkLst>
            <pc:docMk/>
            <pc:sldMk cId="2711529157" sldId="2400"/>
            <ac:spMk id="5" creationId="{B9D96BD3-8C66-476D-BEED-D489DD0A32AD}"/>
          </ac:spMkLst>
        </pc:spChg>
      </pc:sldChg>
      <pc:sldChg chg="addSp delSp modSp add">
        <pc:chgData name="Stacey, Robert" userId="8f61b79c-1993-4b76-a5c5-6bb0e2071c28" providerId="ADAL" clId="{52F0CAF9-5043-463B-903B-230970D91893}" dt="2020-11-09T17:20:02.482" v="139" actId="20577"/>
        <pc:sldMkLst>
          <pc:docMk/>
          <pc:sldMk cId="1522254708" sldId="2401"/>
        </pc:sldMkLst>
        <pc:spChg chg="del">
          <ac:chgData name="Stacey, Robert" userId="8f61b79c-1993-4b76-a5c5-6bb0e2071c28" providerId="ADAL" clId="{52F0CAF9-5043-463B-903B-230970D91893}" dt="2020-11-09T17:19:46.527" v="104"/>
          <ac:spMkLst>
            <pc:docMk/>
            <pc:sldMk cId="1522254708" sldId="2401"/>
            <ac:spMk id="2" creationId="{81FE23B1-C2F2-43C9-834A-8E93C1CE9B01}"/>
          </ac:spMkLst>
        </pc:spChg>
        <pc:spChg chg="del">
          <ac:chgData name="Stacey, Robert" userId="8f61b79c-1993-4b76-a5c5-6bb0e2071c28" providerId="ADAL" clId="{52F0CAF9-5043-463B-903B-230970D91893}" dt="2020-11-09T17:19:46.527" v="104"/>
          <ac:spMkLst>
            <pc:docMk/>
            <pc:sldMk cId="1522254708" sldId="2401"/>
            <ac:spMk id="3" creationId="{1C4CF2D6-5996-499A-8C96-B84D3D8090BD}"/>
          </ac:spMkLst>
        </pc:spChg>
        <pc:spChg chg="add mod">
          <ac:chgData name="Stacey, Robert" userId="8f61b79c-1993-4b76-a5c5-6bb0e2071c28" providerId="ADAL" clId="{52F0CAF9-5043-463B-903B-230970D91893}" dt="2020-11-09T17:20:02.482" v="139" actId="20577"/>
          <ac:spMkLst>
            <pc:docMk/>
            <pc:sldMk cId="1522254708" sldId="2401"/>
            <ac:spMk id="7" creationId="{E2999D3E-AC33-4E80-91DB-B7DE377396C9}"/>
          </ac:spMkLst>
        </pc:spChg>
        <pc:spChg chg="add mod">
          <ac:chgData name="Stacey, Robert" userId="8f61b79c-1993-4b76-a5c5-6bb0e2071c28" providerId="ADAL" clId="{52F0CAF9-5043-463B-903B-230970D91893}" dt="2020-11-09T17:19:46.527" v="104"/>
          <ac:spMkLst>
            <pc:docMk/>
            <pc:sldMk cId="1522254708" sldId="2401"/>
            <ac:spMk id="8" creationId="{925AE2F2-3AD7-4B8F-BFBE-80557D70AE7C}"/>
          </ac:spMkLst>
        </pc:spChg>
      </pc:sldChg>
      <pc:sldChg chg="modSp add del">
        <pc:chgData name="Stacey, Robert" userId="8f61b79c-1993-4b76-a5c5-6bb0e2071c28" providerId="ADAL" clId="{52F0CAF9-5043-463B-903B-230970D91893}" dt="2020-11-09T16:53:15.697" v="18" actId="2696"/>
        <pc:sldMkLst>
          <pc:docMk/>
          <pc:sldMk cId="4093113640" sldId="2401"/>
        </pc:sldMkLst>
        <pc:spChg chg="mod">
          <ac:chgData name="Stacey, Robert" userId="8f61b79c-1993-4b76-a5c5-6bb0e2071c28" providerId="ADAL" clId="{52F0CAF9-5043-463B-903B-230970D91893}" dt="2020-11-09T16:41:00.308" v="6"/>
          <ac:spMkLst>
            <pc:docMk/>
            <pc:sldMk cId="4093113640" sldId="2401"/>
            <ac:spMk id="4" creationId="{B2621AE5-EB5E-4CF0-A5F5-FC0015447EFB}"/>
          </ac:spMkLst>
        </pc:spChg>
        <pc:spChg chg="mod">
          <ac:chgData name="Stacey, Robert" userId="8f61b79c-1993-4b76-a5c5-6bb0e2071c28" providerId="ADAL" clId="{52F0CAF9-5043-463B-903B-230970D91893}" dt="2020-11-09T16:41:00.308" v="6"/>
          <ac:spMkLst>
            <pc:docMk/>
            <pc:sldMk cId="4093113640" sldId="2401"/>
            <ac:spMk id="5" creationId="{63A08059-8BA5-4ED7-89A0-1830D2473426}"/>
          </ac:spMkLst>
        </pc:spChg>
      </pc:sldChg>
      <pc:sldChg chg="modSp add del">
        <pc:chgData name="Stacey, Robert" userId="8f61b79c-1993-4b76-a5c5-6bb0e2071c28" providerId="ADAL" clId="{52F0CAF9-5043-463B-903B-230970D91893}" dt="2020-11-09T17:26:10.063" v="188" actId="2696"/>
        <pc:sldMkLst>
          <pc:docMk/>
          <pc:sldMk cId="0" sldId="2402"/>
        </pc:sldMkLst>
        <pc:spChg chg="mod">
          <ac:chgData name="Stacey, Robert" userId="8f61b79c-1993-4b76-a5c5-6bb0e2071c28" providerId="ADAL" clId="{52F0CAF9-5043-463B-903B-230970D91893}" dt="2020-11-09T17:25:15.018" v="186"/>
          <ac:spMkLst>
            <pc:docMk/>
            <pc:sldMk cId="0" sldId="2402"/>
            <ac:spMk id="4098" creationId="{00000000-0000-0000-0000-000000000000}"/>
          </ac:spMkLst>
        </pc:spChg>
        <pc:spChg chg="mod">
          <ac:chgData name="Stacey, Robert" userId="8f61b79c-1993-4b76-a5c5-6bb0e2071c28" providerId="ADAL" clId="{52F0CAF9-5043-463B-903B-230970D91893}" dt="2020-11-09T17:25:15.018" v="186"/>
          <ac:spMkLst>
            <pc:docMk/>
            <pc:sldMk cId="0" sldId="2402"/>
            <ac:spMk id="4099" creationId="{00000000-0000-0000-0000-000000000000}"/>
          </ac:spMkLst>
        </pc:spChg>
      </pc:sldChg>
      <pc:sldChg chg="addSp delSp modSp add">
        <pc:chgData name="Stacey, Robert" userId="8f61b79c-1993-4b76-a5c5-6bb0e2071c28" providerId="ADAL" clId="{52F0CAF9-5043-463B-903B-230970D91893}" dt="2020-11-09T17:26:37.744" v="218" actId="20577"/>
        <pc:sldMkLst>
          <pc:docMk/>
          <pc:sldMk cId="134153213" sldId="2402"/>
        </pc:sldMkLst>
        <pc:spChg chg="del">
          <ac:chgData name="Stacey, Robert" userId="8f61b79c-1993-4b76-a5c5-6bb0e2071c28" providerId="ADAL" clId="{52F0CAF9-5043-463B-903B-230970D91893}" dt="2020-11-09T17:26:27.153" v="193"/>
          <ac:spMkLst>
            <pc:docMk/>
            <pc:sldMk cId="134153213" sldId="2402"/>
            <ac:spMk id="2" creationId="{72AD5F55-01FD-457C-9E2D-2FE3531F9BA2}"/>
          </ac:spMkLst>
        </pc:spChg>
        <pc:spChg chg="del">
          <ac:chgData name="Stacey, Robert" userId="8f61b79c-1993-4b76-a5c5-6bb0e2071c28" providerId="ADAL" clId="{52F0CAF9-5043-463B-903B-230970D91893}" dt="2020-11-09T17:26:27.153" v="193"/>
          <ac:spMkLst>
            <pc:docMk/>
            <pc:sldMk cId="134153213" sldId="2402"/>
            <ac:spMk id="3" creationId="{9AFEB4C2-3904-4D08-868F-BE4044C0486A}"/>
          </ac:spMkLst>
        </pc:spChg>
        <pc:spChg chg="add mod">
          <ac:chgData name="Stacey, Robert" userId="8f61b79c-1993-4b76-a5c5-6bb0e2071c28" providerId="ADAL" clId="{52F0CAF9-5043-463B-903B-230970D91893}" dt="2020-11-09T17:26:33.486" v="209" actId="20577"/>
          <ac:spMkLst>
            <pc:docMk/>
            <pc:sldMk cId="134153213" sldId="2402"/>
            <ac:spMk id="7" creationId="{DB806E82-ECF0-48B2-BFA4-5ABEDD41F3BF}"/>
          </ac:spMkLst>
        </pc:spChg>
        <pc:spChg chg="add mod">
          <ac:chgData name="Stacey, Robert" userId="8f61b79c-1993-4b76-a5c5-6bb0e2071c28" providerId="ADAL" clId="{52F0CAF9-5043-463B-903B-230970D91893}" dt="2020-11-09T17:26:37.744" v="218" actId="20577"/>
          <ac:spMkLst>
            <pc:docMk/>
            <pc:sldMk cId="134153213" sldId="2402"/>
            <ac:spMk id="8" creationId="{AC05C7E6-8FA6-437E-8636-D51EB96298B3}"/>
          </ac:spMkLst>
        </pc:spChg>
      </pc:sldChg>
      <pc:sldChg chg="modSp add del">
        <pc:chgData name="Stacey, Robert" userId="8f61b79c-1993-4b76-a5c5-6bb0e2071c28" providerId="ADAL" clId="{52F0CAF9-5043-463B-903B-230970D91893}" dt="2020-11-09T16:53:15.721" v="19" actId="2696"/>
        <pc:sldMkLst>
          <pc:docMk/>
          <pc:sldMk cId="3203157261" sldId="2402"/>
        </pc:sldMkLst>
        <pc:spChg chg="mod">
          <ac:chgData name="Stacey, Robert" userId="8f61b79c-1993-4b76-a5c5-6bb0e2071c28" providerId="ADAL" clId="{52F0CAF9-5043-463B-903B-230970D91893}" dt="2020-11-09T16:41:00.308" v="6"/>
          <ac:spMkLst>
            <pc:docMk/>
            <pc:sldMk cId="3203157261" sldId="2402"/>
            <ac:spMk id="4" creationId="{8D20EB58-84BD-4A59-979A-CC5365F87061}"/>
          </ac:spMkLst>
        </pc:spChg>
        <pc:spChg chg="mod">
          <ac:chgData name="Stacey, Robert" userId="8f61b79c-1993-4b76-a5c5-6bb0e2071c28" providerId="ADAL" clId="{52F0CAF9-5043-463B-903B-230970D91893}" dt="2020-11-09T16:41:00.308" v="6"/>
          <ac:spMkLst>
            <pc:docMk/>
            <pc:sldMk cId="3203157261" sldId="2402"/>
            <ac:spMk id="5" creationId="{14DB3660-8F54-485A-ADFF-470042F745CC}"/>
          </ac:spMkLst>
        </pc:spChg>
      </pc:sldChg>
      <pc:sldChg chg="modSp add del">
        <pc:chgData name="Stacey, Robert" userId="8f61b79c-1993-4b76-a5c5-6bb0e2071c28" providerId="ADAL" clId="{52F0CAF9-5043-463B-903B-230970D91893}" dt="2020-11-09T17:26:11.719" v="191" actId="2696"/>
        <pc:sldMkLst>
          <pc:docMk/>
          <pc:sldMk cId="0" sldId="2403"/>
        </pc:sldMkLst>
        <pc:spChg chg="mod">
          <ac:chgData name="Stacey, Robert" userId="8f61b79c-1993-4b76-a5c5-6bb0e2071c28" providerId="ADAL" clId="{52F0CAF9-5043-463B-903B-230970D91893}" dt="2020-11-09T17:25:15.018" v="186"/>
          <ac:spMkLst>
            <pc:docMk/>
            <pc:sldMk cId="0" sldId="2403"/>
            <ac:spMk id="7171" creationId="{00000000-0000-0000-0000-000000000000}"/>
          </ac:spMkLst>
        </pc:spChg>
      </pc:sldChg>
      <pc:sldChg chg="add del">
        <pc:chgData name="Stacey, Robert" userId="8f61b79c-1993-4b76-a5c5-6bb0e2071c28" providerId="ADAL" clId="{52F0CAF9-5043-463B-903B-230970D91893}" dt="2020-11-09T16:55:20.989" v="22" actId="2696"/>
        <pc:sldMkLst>
          <pc:docMk/>
          <pc:sldMk cId="691127987" sldId="2403"/>
        </pc:sldMkLst>
      </pc:sldChg>
      <pc:sldChg chg="modSp add del">
        <pc:chgData name="Stacey, Robert" userId="8f61b79c-1993-4b76-a5c5-6bb0e2071c28" providerId="ADAL" clId="{52F0CAF9-5043-463B-903B-230970D91893}" dt="2020-11-09T16:55:21.004" v="24" actId="2696"/>
        <pc:sldMkLst>
          <pc:docMk/>
          <pc:sldMk cId="1391895866" sldId="2404"/>
        </pc:sldMkLst>
        <pc:spChg chg="mod">
          <ac:chgData name="Stacey, Robert" userId="8f61b79c-1993-4b76-a5c5-6bb0e2071c28" providerId="ADAL" clId="{52F0CAF9-5043-463B-903B-230970D91893}" dt="2020-11-09T16:42:41.243" v="10"/>
          <ac:spMkLst>
            <pc:docMk/>
            <pc:sldMk cId="1391895866" sldId="2404"/>
            <ac:spMk id="4" creationId="{00000000-0000-0000-0000-000000000000}"/>
          </ac:spMkLst>
        </pc:spChg>
        <pc:spChg chg="mod">
          <ac:chgData name="Stacey, Robert" userId="8f61b79c-1993-4b76-a5c5-6bb0e2071c28" providerId="ADAL" clId="{52F0CAF9-5043-463B-903B-230970D91893}" dt="2020-11-09T16:42:41.243" v="10"/>
          <ac:spMkLst>
            <pc:docMk/>
            <pc:sldMk cId="1391895866" sldId="2404"/>
            <ac:spMk id="5" creationId="{00000000-0000-0000-0000-000000000000}"/>
          </ac:spMkLst>
        </pc:spChg>
      </pc:sldChg>
      <pc:sldChg chg="modSp add del">
        <pc:chgData name="Stacey, Robert" userId="8f61b79c-1993-4b76-a5c5-6bb0e2071c28" providerId="ADAL" clId="{52F0CAF9-5043-463B-903B-230970D91893}" dt="2020-11-09T16:55:21.025" v="25" actId="2696"/>
        <pc:sldMkLst>
          <pc:docMk/>
          <pc:sldMk cId="2805985377" sldId="2405"/>
        </pc:sldMkLst>
        <pc:spChg chg="mod">
          <ac:chgData name="Stacey, Robert" userId="8f61b79c-1993-4b76-a5c5-6bb0e2071c28" providerId="ADAL" clId="{52F0CAF9-5043-463B-903B-230970D91893}" dt="2020-11-09T16:42:41.243" v="10"/>
          <ac:spMkLst>
            <pc:docMk/>
            <pc:sldMk cId="2805985377" sldId="2405"/>
            <ac:spMk id="4" creationId="{BF886797-8C70-4EB1-8875-218F36C8C491}"/>
          </ac:spMkLst>
        </pc:spChg>
        <pc:spChg chg="mod">
          <ac:chgData name="Stacey, Robert" userId="8f61b79c-1993-4b76-a5c5-6bb0e2071c28" providerId="ADAL" clId="{52F0CAF9-5043-463B-903B-230970D91893}" dt="2020-11-09T16:42:41.243" v="10"/>
          <ac:spMkLst>
            <pc:docMk/>
            <pc:sldMk cId="2805985377" sldId="2405"/>
            <ac:spMk id="5" creationId="{B9D96BD3-8C66-476D-BEED-D489DD0A32AD}"/>
          </ac:spMkLst>
        </pc:spChg>
      </pc:sldChg>
      <pc:sldChg chg="modSp add del">
        <pc:chgData name="Stacey, Robert" userId="8f61b79c-1993-4b76-a5c5-6bb0e2071c28" providerId="ADAL" clId="{52F0CAF9-5043-463B-903B-230970D91893}" dt="2020-11-09T16:55:21.053" v="26" actId="2696"/>
        <pc:sldMkLst>
          <pc:docMk/>
          <pc:sldMk cId="2117924325" sldId="2406"/>
        </pc:sldMkLst>
        <pc:spChg chg="mod">
          <ac:chgData name="Stacey, Robert" userId="8f61b79c-1993-4b76-a5c5-6bb0e2071c28" providerId="ADAL" clId="{52F0CAF9-5043-463B-903B-230970D91893}" dt="2020-11-09T16:42:41.243" v="10"/>
          <ac:spMkLst>
            <pc:docMk/>
            <pc:sldMk cId="2117924325" sldId="2406"/>
            <ac:spMk id="4" creationId="{B2621AE5-EB5E-4CF0-A5F5-FC0015447EFB}"/>
          </ac:spMkLst>
        </pc:spChg>
        <pc:spChg chg="mod">
          <ac:chgData name="Stacey, Robert" userId="8f61b79c-1993-4b76-a5c5-6bb0e2071c28" providerId="ADAL" clId="{52F0CAF9-5043-463B-903B-230970D91893}" dt="2020-11-09T16:42:41.243" v="10"/>
          <ac:spMkLst>
            <pc:docMk/>
            <pc:sldMk cId="2117924325" sldId="2406"/>
            <ac:spMk id="5" creationId="{63A08059-8BA5-4ED7-89A0-1830D2473426}"/>
          </ac:spMkLst>
        </pc:spChg>
      </pc:sldChg>
      <pc:sldChg chg="modSp add del">
        <pc:chgData name="Stacey, Robert" userId="8f61b79c-1993-4b76-a5c5-6bb0e2071c28" providerId="ADAL" clId="{52F0CAF9-5043-463B-903B-230970D91893}" dt="2020-11-09T16:55:21.077" v="27" actId="2696"/>
        <pc:sldMkLst>
          <pc:docMk/>
          <pc:sldMk cId="1312175164" sldId="2407"/>
        </pc:sldMkLst>
        <pc:spChg chg="mod">
          <ac:chgData name="Stacey, Robert" userId="8f61b79c-1993-4b76-a5c5-6bb0e2071c28" providerId="ADAL" clId="{52F0CAF9-5043-463B-903B-230970D91893}" dt="2020-11-09T16:42:41.243" v="10"/>
          <ac:spMkLst>
            <pc:docMk/>
            <pc:sldMk cId="1312175164" sldId="2407"/>
            <ac:spMk id="4" creationId="{8D20EB58-84BD-4A59-979A-CC5365F87061}"/>
          </ac:spMkLst>
        </pc:spChg>
        <pc:spChg chg="mod">
          <ac:chgData name="Stacey, Robert" userId="8f61b79c-1993-4b76-a5c5-6bb0e2071c28" providerId="ADAL" clId="{52F0CAF9-5043-463B-903B-230970D91893}" dt="2020-11-09T16:42:41.243" v="10"/>
          <ac:spMkLst>
            <pc:docMk/>
            <pc:sldMk cId="1312175164" sldId="2407"/>
            <ac:spMk id="5" creationId="{14DB3660-8F54-485A-ADFF-470042F745CC}"/>
          </ac:spMkLst>
        </pc:spChg>
      </pc:sldChg>
      <pc:sldMasterChg chg="delSldLayout">
        <pc:chgData name="Stacey, Robert" userId="8f61b79c-1993-4b76-a5c5-6bb0e2071c28" providerId="ADAL" clId="{52F0CAF9-5043-463B-903B-230970D91893}" dt="2020-11-09T16:55:20.990" v="23" actId="2696"/>
        <pc:sldMasterMkLst>
          <pc:docMk/>
          <pc:sldMasterMk cId="0" sldId="2147483648"/>
        </pc:sldMasterMkLst>
        <pc:sldLayoutChg chg="del">
          <pc:chgData name="Stacey, Robert" userId="8f61b79c-1993-4b76-a5c5-6bb0e2071c28" providerId="ADAL" clId="{52F0CAF9-5043-463B-903B-230970D91893}" dt="2020-11-09T16:55:20.990" v="23" actId="2696"/>
          <pc:sldLayoutMkLst>
            <pc:docMk/>
            <pc:sldMasterMk cId="0" sldId="2147483648"/>
            <pc:sldLayoutMk cId="2879315520" sldId="214748366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11/9/2020</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DD5840-EDF4-41BD-BF57-EED9A98E0D8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doc.: IEEE 802.11-08/1455r0</a:t>
            </a:r>
          </a:p>
        </p:txBody>
      </p:sp>
      <p:sp>
        <p:nvSpPr>
          <p:cNvPr id="16387" name="Rectangle 3">
            <a:extLst>
              <a:ext uri="{FF2B5EF4-FFF2-40B4-BE49-F238E27FC236}">
                <a16:creationId xmlns:a16="http://schemas.microsoft.com/office/drawing/2014/main" id="{E3B7A721-C1C8-4DF9-ADF7-FBC8C90D8F0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Jan 2009</a:t>
            </a:r>
          </a:p>
        </p:txBody>
      </p:sp>
      <p:sp>
        <p:nvSpPr>
          <p:cNvPr id="16388" name="Rectangle 6">
            <a:extLst>
              <a:ext uri="{FF2B5EF4-FFF2-40B4-BE49-F238E27FC236}">
                <a16:creationId xmlns:a16="http://schemas.microsoft.com/office/drawing/2014/main" id="{74DED2C3-1804-4F0D-94BF-48B1CF373D0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t>David Bagby, Calypso Ventures, Inc.</a:t>
            </a:r>
          </a:p>
        </p:txBody>
      </p:sp>
      <p:sp>
        <p:nvSpPr>
          <p:cNvPr id="16389" name="Rectangle 7">
            <a:extLst>
              <a:ext uri="{FF2B5EF4-FFF2-40B4-BE49-F238E27FC236}">
                <a16:creationId xmlns:a16="http://schemas.microsoft.com/office/drawing/2014/main" id="{694D7580-B34D-4983-B340-980906F10E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B979ABC4-C205-43C1-A012-46D13F64633A}" type="slidenum">
              <a:rPr lang="en-US" altLang="en-US" smtClean="0"/>
              <a:pPr>
                <a:spcBef>
                  <a:spcPct val="0"/>
                </a:spcBef>
              </a:pPr>
              <a:t>20</a:t>
            </a:fld>
            <a:endParaRPr lang="en-US" altLang="en-US"/>
          </a:p>
        </p:txBody>
      </p:sp>
      <p:sp>
        <p:nvSpPr>
          <p:cNvPr id="16390" name="Rectangle 2">
            <a:extLst>
              <a:ext uri="{FF2B5EF4-FFF2-40B4-BE49-F238E27FC236}">
                <a16:creationId xmlns:a16="http://schemas.microsoft.com/office/drawing/2014/main" id="{53C48EAF-B5FC-428D-91BC-7EC977D3362C}"/>
              </a:ext>
            </a:extLst>
          </p:cNvPr>
          <p:cNvSpPr>
            <a:spLocks noGrp="1" noRot="1" noChangeAspect="1" noChangeArrowheads="1" noTextEdit="1"/>
          </p:cNvSpPr>
          <p:nvPr>
            <p:ph type="sldImg"/>
          </p:nvPr>
        </p:nvSpPr>
        <p:spPr>
          <a:xfrm>
            <a:off x="382588" y="700088"/>
            <a:ext cx="6172200" cy="3471862"/>
          </a:xfrm>
          <a:ln/>
        </p:spPr>
      </p:sp>
      <p:sp>
        <p:nvSpPr>
          <p:cNvPr id="16391" name="Rectangle 3">
            <a:extLst>
              <a:ext uri="{FF2B5EF4-FFF2-40B4-BE49-F238E27FC236}">
                <a16:creationId xmlns:a16="http://schemas.microsoft.com/office/drawing/2014/main" id="{39BE68B9-8C77-4279-84C9-606FAFB3A2C8}"/>
              </a:ext>
            </a:extLst>
          </p:cNvPr>
          <p:cNvSpPr>
            <a:spLocks noGrp="1" noChangeArrowheads="1"/>
          </p:cNvSpPr>
          <p:nvPr>
            <p:ph type="body" idx="1"/>
          </p:nvPr>
        </p:nvSpPr>
        <p:spPr>
          <a:xfrm>
            <a:off x="925513" y="4408488"/>
            <a:ext cx="508317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6D8D15C-D287-4B01-AAAA-646AE09F432A}"/>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doc.: IEEE 802.11-07/0547r0</a:t>
            </a:r>
          </a:p>
        </p:txBody>
      </p:sp>
      <p:sp>
        <p:nvSpPr>
          <p:cNvPr id="16387" name="Rectangle 3">
            <a:extLst>
              <a:ext uri="{FF2B5EF4-FFF2-40B4-BE49-F238E27FC236}">
                <a16:creationId xmlns:a16="http://schemas.microsoft.com/office/drawing/2014/main" id="{DD51F7B4-6C89-4E5D-A6CE-C4EE7F639C8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May 2008</a:t>
            </a:r>
          </a:p>
        </p:txBody>
      </p:sp>
      <p:sp>
        <p:nvSpPr>
          <p:cNvPr id="16388" name="Rectangle 6">
            <a:extLst>
              <a:ext uri="{FF2B5EF4-FFF2-40B4-BE49-F238E27FC236}">
                <a16:creationId xmlns:a16="http://schemas.microsoft.com/office/drawing/2014/main" id="{D8431679-FE12-47C9-BA11-BF4A7A3BF14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458788" defTabSz="939800">
              <a:defRPr sz="2400">
                <a:solidFill>
                  <a:schemeClr val="tx1"/>
                </a:solidFill>
                <a:latin typeface="Times New Roman" panose="02020603050405020304" pitchFamily="18" charset="0"/>
              </a:defRPr>
            </a:lvl5pPr>
            <a:lvl6pPr marL="915988" defTabSz="939800" eaLnBrk="0" fontAlgn="base" hangingPunct="0">
              <a:spcBef>
                <a:spcPct val="0"/>
              </a:spcBef>
              <a:spcAft>
                <a:spcPct val="0"/>
              </a:spcAft>
              <a:defRPr sz="2400">
                <a:solidFill>
                  <a:schemeClr val="tx1"/>
                </a:solidFill>
                <a:latin typeface="Times New Roman" panose="02020603050405020304" pitchFamily="18" charset="0"/>
              </a:defRPr>
            </a:lvl6pPr>
            <a:lvl7pPr marL="1373188" defTabSz="939800" eaLnBrk="0" fontAlgn="base" hangingPunct="0">
              <a:spcBef>
                <a:spcPct val="0"/>
              </a:spcBef>
              <a:spcAft>
                <a:spcPct val="0"/>
              </a:spcAft>
              <a:defRPr sz="2400">
                <a:solidFill>
                  <a:schemeClr val="tx1"/>
                </a:solidFill>
                <a:latin typeface="Times New Roman" panose="02020603050405020304" pitchFamily="18" charset="0"/>
              </a:defRPr>
            </a:lvl7pPr>
            <a:lvl8pPr marL="1830388" defTabSz="939800" eaLnBrk="0" fontAlgn="base" hangingPunct="0">
              <a:spcBef>
                <a:spcPct val="0"/>
              </a:spcBef>
              <a:spcAft>
                <a:spcPct val="0"/>
              </a:spcAft>
              <a:defRPr sz="2400">
                <a:solidFill>
                  <a:schemeClr val="tx1"/>
                </a:solidFill>
                <a:latin typeface="Times New Roman" panose="02020603050405020304" pitchFamily="18" charset="0"/>
              </a:defRPr>
            </a:lvl8pPr>
            <a:lvl9pPr marL="2287588" defTabSz="939800" eaLnBrk="0" fontAlgn="base" hangingPunct="0">
              <a:spcBef>
                <a:spcPct val="0"/>
              </a:spcBef>
              <a:spcAft>
                <a:spcPct val="0"/>
              </a:spcAft>
              <a:defRPr sz="2400">
                <a:solidFill>
                  <a:schemeClr val="tx1"/>
                </a:solidFill>
                <a:latin typeface="Times New Roman" panose="02020603050405020304" pitchFamily="18" charset="0"/>
              </a:defRPr>
            </a:lvl9pPr>
          </a:lstStyle>
          <a:p>
            <a:pPr lvl="4"/>
            <a:r>
              <a:rPr lang="en-US" altLang="en-US" sz="1200"/>
              <a:t>Bruce Kraemer (Marvell)</a:t>
            </a:r>
          </a:p>
        </p:txBody>
      </p:sp>
      <p:sp>
        <p:nvSpPr>
          <p:cNvPr id="16389" name="Rectangle 7">
            <a:extLst>
              <a:ext uri="{FF2B5EF4-FFF2-40B4-BE49-F238E27FC236}">
                <a16:creationId xmlns:a16="http://schemas.microsoft.com/office/drawing/2014/main" id="{644229F5-B0D6-4213-A3EF-3AE6B53C33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Page </a:t>
            </a:r>
            <a:fld id="{71186041-3EA9-4B9C-9841-9C2E25C317E3}" type="slidenum">
              <a:rPr lang="en-US" altLang="en-US" sz="1200" smtClean="0"/>
              <a:pPr/>
              <a:t>21</a:t>
            </a:fld>
            <a:endParaRPr lang="en-US" altLang="en-US" sz="1200"/>
          </a:p>
        </p:txBody>
      </p:sp>
      <p:sp>
        <p:nvSpPr>
          <p:cNvPr id="16390" name="Rectangle 2">
            <a:extLst>
              <a:ext uri="{FF2B5EF4-FFF2-40B4-BE49-F238E27FC236}">
                <a16:creationId xmlns:a16="http://schemas.microsoft.com/office/drawing/2014/main" id="{68BB6723-610D-4011-A4C5-A018341AC3B0}"/>
              </a:ext>
            </a:extLst>
          </p:cNvPr>
          <p:cNvSpPr>
            <a:spLocks noGrp="1" noRot="1" noChangeAspect="1" noChangeArrowheads="1" noTextEdit="1"/>
          </p:cNvSpPr>
          <p:nvPr>
            <p:ph type="sldImg"/>
          </p:nvPr>
        </p:nvSpPr>
        <p:spPr>
          <a:ln/>
        </p:spPr>
      </p:sp>
      <p:sp>
        <p:nvSpPr>
          <p:cNvPr id="16391" name="Rectangle 3">
            <a:extLst>
              <a:ext uri="{FF2B5EF4-FFF2-40B4-BE49-F238E27FC236}">
                <a16:creationId xmlns:a16="http://schemas.microsoft.com/office/drawing/2014/main" id="{0E6DAAF6-FECC-4C32-8DD1-6B089948CB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extLst>
      <p:ext uri="{BB962C8B-B14F-4D97-AF65-F5344CB8AC3E}">
        <p14:creationId xmlns:p14="http://schemas.microsoft.com/office/powerpoint/2010/main" val="2651253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27488" y="96838"/>
            <a:ext cx="2185987"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802.11-20/xxxxr0</a:t>
            </a:r>
          </a:p>
        </p:txBody>
      </p:sp>
      <p:sp>
        <p:nvSpPr>
          <p:cNvPr id="24579" name="Rectangle 3"/>
          <p:cNvSpPr>
            <a:spLocks noGrp="1" noChangeArrowheads="1"/>
          </p:cNvSpPr>
          <p:nvPr>
            <p:ph type="dt" sz="quarter" idx="1"/>
          </p:nvPr>
        </p:nvSpPr>
        <p:spPr>
          <a:xfrm>
            <a:off x="646113" y="96838"/>
            <a:ext cx="733425" cy="214312"/>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November 2020</a:t>
            </a:r>
          </a:p>
        </p:txBody>
      </p:sp>
      <p:sp>
        <p:nvSpPr>
          <p:cNvPr id="24580" name="Rectangle 6"/>
          <p:cNvSpPr>
            <a:spLocks noGrp="1" noChangeArrowheads="1"/>
          </p:cNvSpPr>
          <p:nvPr>
            <p:ph type="ftr" sz="quarter" idx="4"/>
          </p:nvPr>
        </p:nvSpPr>
        <p:spPr>
          <a:xfrm>
            <a:off x="3656013" y="9001125"/>
            <a:ext cx="2557462"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Dorothy Stanley, HP Enterprise</a:t>
            </a:r>
          </a:p>
        </p:txBody>
      </p:sp>
      <p:sp>
        <p:nvSpPr>
          <p:cNvPr id="24581" name="Rectangle 7"/>
          <p:cNvSpPr>
            <a:spLocks noGrp="1" noChangeArrowheads="1"/>
          </p:cNvSpPr>
          <p:nvPr>
            <p:ph type="sldNum" sz="quarter" idx="5"/>
          </p:nvPr>
        </p:nvSpPr>
        <p:spPr>
          <a:xfrm>
            <a:off x="3279775" y="9001125"/>
            <a:ext cx="414338" cy="18415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a:t>Page </a:t>
            </a:r>
            <a:fld id="{F3F42982-5C51-4B0C-81ED-C6DD168AA414}" type="slidenum">
              <a:rPr lang="en-US" smtClean="0"/>
              <a:pPr>
                <a:defRPr/>
              </a:pPr>
              <a:t>25</a:t>
            </a:fld>
            <a:endParaRPr lang="en-US"/>
          </a:p>
        </p:txBody>
      </p:sp>
      <p:sp>
        <p:nvSpPr>
          <p:cNvPr id="36870" name="Rectangle 2"/>
          <p:cNvSpPr txBox="1">
            <a:spLocks noGrp="1" noChangeArrowheads="1"/>
          </p:cNvSpPr>
          <p:nvPr/>
        </p:nvSpPr>
        <p:spPr bwMode="auto">
          <a:xfrm>
            <a:off x="4017963" y="95250"/>
            <a:ext cx="2195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sz="1400" b="1">
                <a:ea typeface="MS PGothic" pitchFamily="34" charset="-128"/>
              </a:rPr>
              <a:t>doc.: IEEE 802.11-10/0503r4</a:t>
            </a:r>
          </a:p>
        </p:txBody>
      </p:sp>
      <p:sp>
        <p:nvSpPr>
          <p:cNvPr id="36871" name="Rectangle 3"/>
          <p:cNvSpPr txBox="1">
            <a:spLocks noGrp="1" noChangeArrowheads="1"/>
          </p:cNvSpPr>
          <p:nvPr/>
        </p:nvSpPr>
        <p:spPr bwMode="auto">
          <a:xfrm>
            <a:off x="646113" y="95250"/>
            <a:ext cx="7540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b="1">
                <a:ea typeface="MS PGothic" pitchFamily="34" charset="-128"/>
              </a:rPr>
              <a:t>May 2010</a:t>
            </a:r>
          </a:p>
        </p:txBody>
      </p:sp>
      <p:sp>
        <p:nvSpPr>
          <p:cNvPr id="36872" name="Rectangle 6"/>
          <p:cNvSpPr txBox="1">
            <a:spLocks noGrp="1" noChangeArrowheads="1"/>
          </p:cNvSpPr>
          <p:nvPr/>
        </p:nvSpPr>
        <p:spPr bwMode="auto">
          <a:xfrm>
            <a:off x="3133725" y="9001125"/>
            <a:ext cx="3079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7200" defTabSz="933450" eaLnBrk="0" hangingPunct="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lgn="r">
              <a:spcBef>
                <a:spcPct val="0"/>
              </a:spcBef>
            </a:pPr>
            <a:r>
              <a:rPr lang="en-US" altLang="en-US">
                <a:ea typeface="MS PGothic" pitchFamily="34" charset="-128"/>
              </a:rPr>
              <a:t>Michael Montemurro, Research in Motion</a:t>
            </a:r>
          </a:p>
        </p:txBody>
      </p:sp>
      <p:sp>
        <p:nvSpPr>
          <p:cNvPr id="36873" name="Rectangle 7"/>
          <p:cNvSpPr txBox="1">
            <a:spLocks noGrp="1" noChangeArrowheads="1"/>
          </p:cNvSpPr>
          <p:nvPr/>
        </p:nvSpPr>
        <p:spPr bwMode="auto">
          <a:xfrm>
            <a:off x="3278188" y="9001125"/>
            <a:ext cx="415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lgn="r">
              <a:spcBef>
                <a:spcPct val="0"/>
              </a:spcBef>
            </a:pPr>
            <a:r>
              <a:rPr lang="en-US" altLang="en-US"/>
              <a:t>Page </a:t>
            </a:r>
            <a:fld id="{6C7B453B-48E0-4477-A157-3A28621F65B5}" type="slidenum">
              <a:rPr lang="en-US" altLang="en-US"/>
              <a:pPr algn="r">
                <a:spcBef>
                  <a:spcPct val="0"/>
                </a:spcBef>
              </a:pPr>
              <a:t>25</a:t>
            </a:fld>
            <a:endParaRPr lang="en-US" altLang="en-US"/>
          </a:p>
        </p:txBody>
      </p:sp>
      <p:sp>
        <p:nvSpPr>
          <p:cNvPr id="36874" name="Rectangle 2"/>
          <p:cNvSpPr>
            <a:spLocks noGrp="1" noRot="1" noChangeAspect="1" noChangeArrowheads="1" noTextEdit="1"/>
          </p:cNvSpPr>
          <p:nvPr>
            <p:ph type="sldImg"/>
          </p:nvPr>
        </p:nvSpPr>
        <p:spPr>
          <a:xfrm>
            <a:off x="330200" y="696913"/>
            <a:ext cx="6199188" cy="3487737"/>
          </a:xfrm>
          <a:ln/>
        </p:spPr>
      </p:sp>
      <p:sp>
        <p:nvSpPr>
          <p:cNvPr id="36875" name="Rectangle 3"/>
          <p:cNvSpPr>
            <a:spLocks noGrp="1" noChangeArrowheads="1"/>
          </p:cNvSpPr>
          <p:nvPr>
            <p:ph type="body" idx="1"/>
          </p:nvPr>
        </p:nvSpPr>
        <p:spPr>
          <a:xfrm>
            <a:off x="685800" y="4416425"/>
            <a:ext cx="5486400" cy="4183063"/>
          </a:xfrm>
          <a:noFill/>
        </p:spPr>
        <p:txBody>
          <a:bodyPr/>
          <a:lstStyle/>
          <a:p>
            <a:endParaRPr lang="en-US" altLang="en-US"/>
          </a:p>
        </p:txBody>
      </p:sp>
    </p:spTree>
    <p:extLst>
      <p:ext uri="{BB962C8B-B14F-4D97-AF65-F5344CB8AC3E}">
        <p14:creationId xmlns:p14="http://schemas.microsoft.com/office/powerpoint/2010/main" val="2655513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a:noFill/>
        </p:spPr>
        <p:txBody>
          <a:bodyPr/>
          <a:lstStyle/>
          <a:p>
            <a:r>
              <a:rPr lang="en-US">
                <a:ea typeface="MS PGothic" pitchFamily="34" charset="-128"/>
              </a:rPr>
              <a:t>doc.: IEEE 802.11-12/xxxxr0</a:t>
            </a:r>
          </a:p>
        </p:txBody>
      </p:sp>
      <p:sp>
        <p:nvSpPr>
          <p:cNvPr id="5123" name="Rectangle 3"/>
          <p:cNvSpPr>
            <a:spLocks noGrp="1" noChangeArrowheads="1"/>
          </p:cNvSpPr>
          <p:nvPr>
            <p:ph type="dt" sz="quarter" idx="1"/>
          </p:nvPr>
        </p:nvSpPr>
        <p:spPr>
          <a:noFill/>
        </p:spPr>
        <p:txBody>
          <a:bodyPr/>
          <a:lstStyle/>
          <a:p>
            <a:r>
              <a:rPr lang="en-US">
                <a:ea typeface="MS PGothic" pitchFamily="34" charset="-128"/>
              </a:rPr>
              <a:t>November 2010</a:t>
            </a:r>
          </a:p>
        </p:txBody>
      </p:sp>
      <p:sp>
        <p:nvSpPr>
          <p:cNvPr id="5124" name="Rectangle 6"/>
          <p:cNvSpPr>
            <a:spLocks noGrp="1" noChangeArrowheads="1"/>
          </p:cNvSpPr>
          <p:nvPr>
            <p:ph type="ftr" sz="quarter" idx="4"/>
          </p:nvPr>
        </p:nvSpPr>
        <p:spPr>
          <a:noFill/>
        </p:spPr>
        <p:txBody>
          <a:bodyPr/>
          <a:lstStyle/>
          <a:p>
            <a:pPr lvl="4"/>
            <a:r>
              <a:rPr lang="en-US">
                <a:ea typeface="MS PGothic" pitchFamily="34" charset="-128"/>
              </a:rPr>
              <a:t>Bruce Kraemer (Marvell)</a:t>
            </a:r>
          </a:p>
        </p:txBody>
      </p:sp>
      <p:sp>
        <p:nvSpPr>
          <p:cNvPr id="5125" name="Rectangle 7"/>
          <p:cNvSpPr>
            <a:spLocks noGrp="1" noChangeArrowheads="1"/>
          </p:cNvSpPr>
          <p:nvPr>
            <p:ph type="sldNum" sz="quarter" idx="5"/>
          </p:nvPr>
        </p:nvSpPr>
        <p:spPr>
          <a:noFill/>
        </p:spPr>
        <p:txBody>
          <a:bodyPr/>
          <a:lstStyle/>
          <a:p>
            <a:r>
              <a:rPr lang="en-US"/>
              <a:t>Page </a:t>
            </a:r>
            <a:fld id="{A70BF216-4F0E-40E5-A09D-9F1D7CD8F887}" type="slidenum">
              <a:rPr lang="en-US" smtClean="0"/>
              <a:pPr/>
              <a:t>26</a:t>
            </a:fld>
            <a:endParaRPr lang="en-US"/>
          </a:p>
        </p:txBody>
      </p:sp>
      <p:sp>
        <p:nvSpPr>
          <p:cNvPr id="5126" name="Rectangle 2"/>
          <p:cNvSpPr>
            <a:spLocks noGrp="1" noRot="1" noChangeAspect="1" noChangeArrowheads="1" noTextEdit="1"/>
          </p:cNvSpPr>
          <p:nvPr>
            <p:ph type="sldImg"/>
          </p:nvPr>
        </p:nvSpPr>
        <p:spPr>
          <a:xfrm>
            <a:off x="409575" y="698500"/>
            <a:ext cx="6203950" cy="3490913"/>
          </a:xfrm>
          <a:ln/>
        </p:spPr>
      </p:sp>
      <p:sp>
        <p:nvSpPr>
          <p:cNvPr id="5127" name="Rectangle 3"/>
          <p:cNvSpPr>
            <a:spLocks noGrp="1" noChangeArrowheads="1"/>
          </p:cNvSpPr>
          <p:nvPr>
            <p:ph type="body" idx="1"/>
          </p:nvPr>
        </p:nvSpPr>
        <p:spPr>
          <a:xfrm>
            <a:off x="701675" y="4421188"/>
            <a:ext cx="5619750" cy="4189412"/>
          </a:xfrm>
          <a:noFill/>
          <a:ln/>
        </p:spPr>
        <p:txBody>
          <a:bodyPr/>
          <a:lstStyle/>
          <a:p>
            <a:endParaRPr lang="en-GB"/>
          </a:p>
        </p:txBody>
      </p:sp>
    </p:spTree>
    <p:extLst>
      <p:ext uri="{BB962C8B-B14F-4D97-AF65-F5344CB8AC3E}">
        <p14:creationId xmlns:p14="http://schemas.microsoft.com/office/powerpoint/2010/main" val="2389935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21971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12081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21602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25" y="536575"/>
            <a:ext cx="4705350" cy="2647950"/>
          </a:xfrm>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1"/>
          </p:nvPr>
        </p:nvSpPr>
        <p:spPr>
          <a:xfrm>
            <a:off x="883896" y="20213"/>
            <a:ext cx="1041952" cy="215444"/>
          </a:xfrm>
        </p:spPr>
        <p:txBody>
          <a:bodyPr/>
          <a:lstStyle/>
          <a:p>
            <a:pPr>
              <a:defRPr/>
            </a:pPr>
            <a:r>
              <a:rPr lang="en-US"/>
              <a:t>July 2017</a:t>
            </a:r>
          </a:p>
        </p:txBody>
      </p:sp>
      <p:sp>
        <p:nvSpPr>
          <p:cNvPr id="6" name="Footer Placeholder 5"/>
          <p:cNvSpPr>
            <a:spLocks noGrp="1"/>
          </p:cNvSpPr>
          <p:nvPr>
            <p:ph type="ftr" sz="quarter" idx="12"/>
          </p:nvPr>
        </p:nvSpPr>
        <p:spPr>
          <a:xfrm>
            <a:off x="5595220" y="6864241"/>
            <a:ext cx="2895601" cy="184666"/>
          </a:xfrm>
        </p:spPr>
        <p:txBody>
          <a:bodyPr/>
          <a:lstStyle/>
          <a:p>
            <a:pPr lvl="4">
              <a:defRPr/>
            </a:pPr>
            <a:r>
              <a:rPr lang="en-US"/>
              <a:t>Dorothy Stanley (HP Enterprise)</a:t>
            </a:r>
          </a:p>
        </p:txBody>
      </p:sp>
      <p:sp>
        <p:nvSpPr>
          <p:cNvPr id="7" name="Slide Number Placeholder 6"/>
          <p:cNvSpPr>
            <a:spLocks noGrp="1"/>
          </p:cNvSpPr>
          <p:nvPr>
            <p:ph type="sldNum" sz="quarter" idx="13"/>
          </p:nvPr>
        </p:nvSpPr>
        <p:spPr>
          <a:xfrm>
            <a:off x="4635019" y="6864241"/>
            <a:ext cx="415177" cy="184666"/>
          </a:xfrm>
        </p:spPr>
        <p:txBody>
          <a:bodyPr/>
          <a:lstStyle/>
          <a:p>
            <a:pPr>
              <a:defRPr/>
            </a:pPr>
            <a:r>
              <a:rPr lang="en-US"/>
              <a:t>Page </a:t>
            </a:r>
            <a:fld id="{7797EB75-BD9E-45DB-A35F-6C321BEA61EF}" type="slidenum">
              <a:rPr lang="en-US" smtClean="0"/>
              <a:pPr>
                <a:defRPr/>
              </a:pPr>
              <a:t>30</a:t>
            </a:fld>
            <a:endParaRPr lang="en-US"/>
          </a:p>
        </p:txBody>
      </p:sp>
    </p:spTree>
    <p:extLst>
      <p:ext uri="{BB962C8B-B14F-4D97-AF65-F5344CB8AC3E}">
        <p14:creationId xmlns:p14="http://schemas.microsoft.com/office/powerpoint/2010/main" val="2053278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8072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32817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93521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47</a:t>
            </a:fld>
            <a:endParaRPr lang="en-US"/>
          </a:p>
        </p:txBody>
      </p:sp>
      <p:sp>
        <p:nvSpPr>
          <p:cNvPr id="12289" name="Text Box 1"/>
          <p:cNvSpPr txBox="1">
            <a:spLocks noChangeArrowheads="1"/>
          </p:cNvSpPr>
          <p:nvPr/>
        </p:nvSpPr>
        <p:spPr bwMode="auto">
          <a:xfrm>
            <a:off x="1182121" y="709837"/>
            <a:ext cx="4738235" cy="3509035"/>
          </a:xfrm>
          <a:prstGeom prst="rect">
            <a:avLst/>
          </a:prstGeom>
          <a:solidFill>
            <a:srgbClr val="FFFFFF"/>
          </a:solidFill>
          <a:ln w="9525">
            <a:solidFill>
              <a:srgbClr val="000000"/>
            </a:solidFill>
            <a:miter lim="800000"/>
            <a:headEnd/>
            <a:tailEnd/>
          </a:ln>
          <a:effectLst/>
        </p:spPr>
        <p:txBody>
          <a:bodyPr wrap="none" lIns="92994" tIns="46497" rIns="92994" bIns="46497" anchor="ctr"/>
          <a:lstStyle/>
          <a:p>
            <a:endParaRPr lang="en-GB"/>
          </a:p>
        </p:txBody>
      </p:sp>
      <p:sp>
        <p:nvSpPr>
          <p:cNvPr id="12290" name="Rectangle 2"/>
          <p:cNvSpPr txBox="1">
            <a:spLocks noGrp="1" noChangeArrowheads="1"/>
          </p:cNvSpPr>
          <p:nvPr>
            <p:ph type="body"/>
          </p:nvPr>
        </p:nvSpPr>
        <p:spPr bwMode="auto">
          <a:xfrm>
            <a:off x="946347" y="4459767"/>
            <a:ext cx="5209782" cy="4320048"/>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219878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BB13D15-A52B-42C3-81E3-F2B9E412FF5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7171" name="Rectangle 3">
            <a:extLst>
              <a:ext uri="{FF2B5EF4-FFF2-40B4-BE49-F238E27FC236}">
                <a16:creationId xmlns:a16="http://schemas.microsoft.com/office/drawing/2014/main" id="{43BFF806-32A0-4815-9C9E-925DAE65D909}"/>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7172" name="Rectangle 6">
            <a:extLst>
              <a:ext uri="{FF2B5EF4-FFF2-40B4-BE49-F238E27FC236}">
                <a16:creationId xmlns:a16="http://schemas.microsoft.com/office/drawing/2014/main" id="{BB677F11-AEFE-4BDD-9BB6-948741563A9F}"/>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7173" name="Rectangle 7">
            <a:extLst>
              <a:ext uri="{FF2B5EF4-FFF2-40B4-BE49-F238E27FC236}">
                <a16:creationId xmlns:a16="http://schemas.microsoft.com/office/drawing/2014/main" id="{931F5B4A-7C01-47F1-AD48-7963D754CFB9}"/>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rPr>
              <a:t>Page </a:t>
            </a:r>
            <a:fld id="{AA758E73-00E0-4D61-A334-CD100479902C}" type="slidenum">
              <a:rPr lang="en-US" altLang="tr-TR">
                <a:ea typeface="MS Gothic" panose="020B0609070205080204" pitchFamily="49" charset="-128"/>
              </a:rPr>
              <a:pPr>
                <a:spcBef>
                  <a:spcPct val="0"/>
                </a:spcBef>
              </a:pPr>
              <a:t>51</a:t>
            </a:fld>
            <a:endParaRPr lang="en-US" altLang="tr-TR">
              <a:ea typeface="MS Gothic" panose="020B0609070205080204" pitchFamily="49" charset="-128"/>
            </a:endParaRPr>
          </a:p>
        </p:txBody>
      </p:sp>
      <p:sp>
        <p:nvSpPr>
          <p:cNvPr id="7174" name="Text Box 1">
            <a:extLst>
              <a:ext uri="{FF2B5EF4-FFF2-40B4-BE49-F238E27FC236}">
                <a16:creationId xmlns:a16="http://schemas.microsoft.com/office/drawing/2014/main" id="{F4FF3BAF-5B85-4ACA-BC52-20C2D1DC0A15}"/>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7175" name="Rectangle 2">
            <a:extLst>
              <a:ext uri="{FF2B5EF4-FFF2-40B4-BE49-F238E27FC236}">
                <a16:creationId xmlns:a16="http://schemas.microsoft.com/office/drawing/2014/main" id="{F0E756AA-189A-481C-9A02-29F069DB1E2A}"/>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ndParaRPr>
          </a:p>
        </p:txBody>
      </p:sp>
    </p:spTree>
    <p:extLst>
      <p:ext uri="{BB962C8B-B14F-4D97-AF65-F5344CB8AC3E}">
        <p14:creationId xmlns:p14="http://schemas.microsoft.com/office/powerpoint/2010/main" val="3286641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2F1E285-E1DD-4DA6-9466-641A13633DF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9219" name="Rectangle 3">
            <a:extLst>
              <a:ext uri="{FF2B5EF4-FFF2-40B4-BE49-F238E27FC236}">
                <a16:creationId xmlns:a16="http://schemas.microsoft.com/office/drawing/2014/main" id="{49623143-2A0B-4473-9AC9-AF8B9B58EE28}"/>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9220" name="Rectangle 6">
            <a:extLst>
              <a:ext uri="{FF2B5EF4-FFF2-40B4-BE49-F238E27FC236}">
                <a16:creationId xmlns:a16="http://schemas.microsoft.com/office/drawing/2014/main" id="{45CB010D-0260-41E6-B6B9-E3B41FD984A4}"/>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9221" name="Rectangle 7">
            <a:extLst>
              <a:ext uri="{FF2B5EF4-FFF2-40B4-BE49-F238E27FC236}">
                <a16:creationId xmlns:a16="http://schemas.microsoft.com/office/drawing/2014/main" id="{E8B4974D-6B86-4F73-BC6C-F7CE3543D2B0}"/>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pPr>
            <a:r>
              <a:rPr lang="en-US" altLang="tr-TR">
                <a:ea typeface="MS Gothic" panose="020B0609070205080204" pitchFamily="49" charset="-128"/>
              </a:rPr>
              <a:t>Page </a:t>
            </a:r>
            <a:fld id="{DA997FD5-37AC-41A4-A8C8-4B758D7D3C77}" type="slidenum">
              <a:rPr lang="en-US" altLang="tr-TR">
                <a:ea typeface="MS Gothic" panose="020B0609070205080204" pitchFamily="49" charset="-128"/>
              </a:rPr>
              <a:pPr>
                <a:spcBef>
                  <a:spcPct val="0"/>
                </a:spcBef>
              </a:pPr>
              <a:t>52</a:t>
            </a:fld>
            <a:endParaRPr lang="en-US" altLang="tr-TR">
              <a:ea typeface="MS Gothic" panose="020B0609070205080204" pitchFamily="49" charset="-128"/>
            </a:endParaRPr>
          </a:p>
        </p:txBody>
      </p:sp>
      <p:sp>
        <p:nvSpPr>
          <p:cNvPr id="9222" name="Text Box 1">
            <a:extLst>
              <a:ext uri="{FF2B5EF4-FFF2-40B4-BE49-F238E27FC236}">
                <a16:creationId xmlns:a16="http://schemas.microsoft.com/office/drawing/2014/main" id="{22B1394D-3E4B-4DC2-A028-6CE5D3EF072E}"/>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9223" name="Rectangle 2">
            <a:extLst>
              <a:ext uri="{FF2B5EF4-FFF2-40B4-BE49-F238E27FC236}">
                <a16:creationId xmlns:a16="http://schemas.microsoft.com/office/drawing/2014/main" id="{4DDEACDB-31C6-418B-A024-8596E1593947}"/>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ndParaRPr>
          </a:p>
        </p:txBody>
      </p:sp>
    </p:spTree>
    <p:extLst>
      <p:ext uri="{BB962C8B-B14F-4D97-AF65-F5344CB8AC3E}">
        <p14:creationId xmlns:p14="http://schemas.microsoft.com/office/powerpoint/2010/main" val="3066769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59</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74219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46315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20232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96324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73300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1533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802.11-20-1606r0</a:t>
            </a:r>
          </a:p>
        </p:txBody>
      </p:sp>
      <p:sp>
        <p:nvSpPr>
          <p:cNvPr id="5" name="Date Placeholder 4"/>
          <p:cNvSpPr>
            <a:spLocks noGrp="1"/>
          </p:cNvSpPr>
          <p:nvPr>
            <p:ph type="dt" idx="11"/>
          </p:nvPr>
        </p:nvSpPr>
        <p:spPr/>
        <p:txBody>
          <a:bodyPr/>
          <a:lstStyle/>
          <a:p>
            <a:pPr>
              <a:defRPr/>
            </a:pPr>
            <a:r>
              <a:rPr lang="en-US"/>
              <a:t>November 2020</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4</a:t>
            </a:fld>
            <a:endParaRPr lang="en-US"/>
          </a:p>
        </p:txBody>
      </p:sp>
    </p:spTree>
    <p:extLst>
      <p:ext uri="{BB962C8B-B14F-4D97-AF65-F5344CB8AC3E}">
        <p14:creationId xmlns:p14="http://schemas.microsoft.com/office/powerpoint/2010/main" val="1311556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10667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99427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2216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74</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139125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75</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483425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76</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421615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94397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2C37140-77DC-40FC-9521-91FACB53F7B4}"/>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2287FB48-231B-49B7-BFE6-DD79CA1BA59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14E82CDF-61A0-473D-93A1-B2607D72E932}"/>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E956853A-1C2D-4EF0-919F-597FE1B766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17EE2CF2-616D-4FD8-AA90-B5A86B3B1B1D}" type="slidenum">
              <a:rPr lang="en-US" altLang="en-US"/>
              <a:pPr>
                <a:spcBef>
                  <a:spcPct val="0"/>
                </a:spcBef>
              </a:pPr>
              <a:t>82</a:t>
            </a:fld>
            <a:endParaRPr lang="en-US" altLang="en-US"/>
          </a:p>
        </p:txBody>
      </p:sp>
      <p:sp>
        <p:nvSpPr>
          <p:cNvPr id="16390" name="Rectangle 2">
            <a:extLst>
              <a:ext uri="{FF2B5EF4-FFF2-40B4-BE49-F238E27FC236}">
                <a16:creationId xmlns:a16="http://schemas.microsoft.com/office/drawing/2014/main" id="{646B3A6C-14C0-4696-B044-9098C4808134}"/>
              </a:ext>
            </a:extLst>
          </p:cNvPr>
          <p:cNvSpPr>
            <a:spLocks noGrp="1" noRot="1" noChangeAspect="1" noChangeArrowheads="1" noTextEdit="1"/>
          </p:cNvSpPr>
          <p:nvPr>
            <p:ph type="sldImg"/>
          </p:nvPr>
        </p:nvSpPr>
        <p:spPr>
          <a:xfrm>
            <a:off x="384175" y="701675"/>
            <a:ext cx="6165850" cy="3468688"/>
          </a:xfrm>
          <a:ln/>
        </p:spPr>
      </p:sp>
      <p:sp>
        <p:nvSpPr>
          <p:cNvPr id="16391" name="Rectangle 3">
            <a:extLst>
              <a:ext uri="{FF2B5EF4-FFF2-40B4-BE49-F238E27FC236}">
                <a16:creationId xmlns:a16="http://schemas.microsoft.com/office/drawing/2014/main" id="{8DF21FCC-DEE7-40EE-9C35-4CC4372EA9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76889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5AFCC3F-B9B1-4044-B3C1-55913146901B}"/>
              </a:ext>
            </a:extLst>
          </p:cNvPr>
          <p:cNvSpPr>
            <a:spLocks noGrp="1" noChangeArrowheads="1"/>
          </p:cNvSpPr>
          <p:nvPr>
            <p:ph type="hdr" sz="quarter"/>
          </p:nvPr>
        </p:nvSpPr>
        <p:spPr/>
        <p:txBody>
          <a:bodyPr/>
          <a:lstStyle/>
          <a:p>
            <a:pPr>
              <a:defRPr/>
            </a:pPr>
            <a:r>
              <a:rPr lang="en-US"/>
              <a:t>doc.: IEEE 802.11-11/0xxxr0</a:t>
            </a:r>
          </a:p>
        </p:txBody>
      </p:sp>
      <p:sp>
        <p:nvSpPr>
          <p:cNvPr id="14339" name="Rectangle 3">
            <a:extLst>
              <a:ext uri="{FF2B5EF4-FFF2-40B4-BE49-F238E27FC236}">
                <a16:creationId xmlns:a16="http://schemas.microsoft.com/office/drawing/2014/main" id="{01D19A13-293A-40E2-9AF3-55CB415D536E}"/>
              </a:ext>
            </a:extLst>
          </p:cNvPr>
          <p:cNvSpPr>
            <a:spLocks noGrp="1" noChangeArrowheads="1"/>
          </p:cNvSpPr>
          <p:nvPr>
            <p:ph type="dt" sz="quarter" idx="1"/>
          </p:nvPr>
        </p:nvSpPr>
        <p:spPr/>
        <p:txBody>
          <a:bodyPr/>
          <a:lstStyle/>
          <a:p>
            <a:pPr>
              <a:defRPr/>
            </a:pPr>
            <a:r>
              <a:rPr lang="en-US"/>
              <a:t>November 2011</a:t>
            </a:r>
          </a:p>
        </p:txBody>
      </p:sp>
      <p:sp>
        <p:nvSpPr>
          <p:cNvPr id="14340" name="Rectangle 6">
            <a:extLst>
              <a:ext uri="{FF2B5EF4-FFF2-40B4-BE49-F238E27FC236}">
                <a16:creationId xmlns:a16="http://schemas.microsoft.com/office/drawing/2014/main" id="{9C9BC357-045B-47D7-BB65-7B2DE0E0A71E}"/>
              </a:ext>
            </a:extLst>
          </p:cNvPr>
          <p:cNvSpPr>
            <a:spLocks noGrp="1" noChangeArrowheads="1"/>
          </p:cNvSpPr>
          <p:nvPr>
            <p:ph type="ftr" sz="quarter" idx="4"/>
          </p:nvPr>
        </p:nvSpPr>
        <p:spPr/>
        <p:txBody>
          <a:bodyPr/>
          <a:lstStyle/>
          <a:p>
            <a:pPr lvl="4">
              <a:defRPr/>
            </a:pPr>
            <a:r>
              <a:rPr lang="en-US"/>
              <a:t>Osama Aboul-Magd (Samsung)</a:t>
            </a:r>
          </a:p>
        </p:txBody>
      </p:sp>
      <p:sp>
        <p:nvSpPr>
          <p:cNvPr id="18437" name="Rectangle 7">
            <a:extLst>
              <a:ext uri="{FF2B5EF4-FFF2-40B4-BE49-F238E27FC236}">
                <a16:creationId xmlns:a16="http://schemas.microsoft.com/office/drawing/2014/main" id="{CEFAA20C-48A6-4A9A-B3AF-26157A6D0A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7D943DAB-9FC9-40D0-A8A7-1347F706D273}" type="slidenum">
              <a:rPr lang="en-US" altLang="en-US"/>
              <a:pPr>
                <a:spcBef>
                  <a:spcPct val="0"/>
                </a:spcBef>
              </a:pPr>
              <a:t>83</a:t>
            </a:fld>
            <a:endParaRPr lang="en-US" altLang="en-US"/>
          </a:p>
        </p:txBody>
      </p:sp>
      <p:sp>
        <p:nvSpPr>
          <p:cNvPr id="18438" name="Rectangle 2">
            <a:extLst>
              <a:ext uri="{FF2B5EF4-FFF2-40B4-BE49-F238E27FC236}">
                <a16:creationId xmlns:a16="http://schemas.microsoft.com/office/drawing/2014/main" id="{EC4EC72F-5AF7-4764-A861-225311FF99EE}"/>
              </a:ext>
            </a:extLst>
          </p:cNvPr>
          <p:cNvSpPr>
            <a:spLocks noGrp="1" noRot="1" noChangeAspect="1" noChangeArrowheads="1" noTextEdit="1"/>
          </p:cNvSpPr>
          <p:nvPr>
            <p:ph type="sldImg"/>
          </p:nvPr>
        </p:nvSpPr>
        <p:spPr>
          <a:xfrm>
            <a:off x="384175" y="701675"/>
            <a:ext cx="6165850" cy="3468688"/>
          </a:xfrm>
          <a:ln cap="flat"/>
        </p:spPr>
      </p:sp>
      <p:sp>
        <p:nvSpPr>
          <p:cNvPr id="18439" name="Rectangle 3">
            <a:extLst>
              <a:ext uri="{FF2B5EF4-FFF2-40B4-BE49-F238E27FC236}">
                <a16:creationId xmlns:a16="http://schemas.microsoft.com/office/drawing/2014/main" id="{84A1E2DD-8433-4928-BA47-C974AAA810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a:p>
        </p:txBody>
      </p:sp>
    </p:spTree>
    <p:extLst>
      <p:ext uri="{BB962C8B-B14F-4D97-AF65-F5344CB8AC3E}">
        <p14:creationId xmlns:p14="http://schemas.microsoft.com/office/powerpoint/2010/main" val="1982769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4E02D72-8EE5-497C-9625-0FC3DB416404}"/>
              </a:ext>
            </a:extLst>
          </p:cNvPr>
          <p:cNvSpPr>
            <a:spLocks noGrp="1" noRot="1" noChangeAspect="1" noTextEdit="1"/>
          </p:cNvSpPr>
          <p:nvPr>
            <p:ph type="sldImg"/>
          </p:nvPr>
        </p:nvSpPr>
        <p:spPr>
          <a:xfrm>
            <a:off x="384175" y="701675"/>
            <a:ext cx="6165850" cy="3468688"/>
          </a:xfrm>
          <a:ln/>
        </p:spPr>
      </p:sp>
      <p:sp>
        <p:nvSpPr>
          <p:cNvPr id="20483" name="Notes Placeholder 2">
            <a:extLst>
              <a:ext uri="{FF2B5EF4-FFF2-40B4-BE49-F238E27FC236}">
                <a16:creationId xmlns:a16="http://schemas.microsoft.com/office/drawing/2014/main" id="{D78AA7E9-DC91-4853-B009-AC2DEFB23F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8A392B85-FCC2-442E-8E6E-23912E3B2647}"/>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54193272-9B4F-47DD-9B3A-2C7EF8E6D6BE}"/>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30F363D2-EDE5-45A7-B3B7-8A84F2CF3100}"/>
              </a:ext>
            </a:extLst>
          </p:cNvPr>
          <p:cNvSpPr>
            <a:spLocks noGrp="1"/>
          </p:cNvSpPr>
          <p:nvPr>
            <p:ph type="ftr" sz="quarter" idx="4"/>
          </p:nvPr>
        </p:nvSpPr>
        <p:spPr/>
        <p:txBody>
          <a:bodyPr/>
          <a:lstStyle/>
          <a:p>
            <a:pPr lvl="4">
              <a:defRPr/>
            </a:pPr>
            <a:r>
              <a:rPr lang="en-US"/>
              <a:t>Edward Au (Marvell Semiconductor)</a:t>
            </a:r>
          </a:p>
        </p:txBody>
      </p:sp>
      <p:sp>
        <p:nvSpPr>
          <p:cNvPr id="20487" name="Slide Number Placeholder 6">
            <a:extLst>
              <a:ext uri="{FF2B5EF4-FFF2-40B4-BE49-F238E27FC236}">
                <a16:creationId xmlns:a16="http://schemas.microsoft.com/office/drawing/2014/main" id="{5A511D35-908E-4DA0-A50A-6D511F67BD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1C5EF876-AB4A-4112-ADAF-B7A4F805B608}" type="slidenum">
              <a:rPr lang="en-US" altLang="en-US"/>
              <a:pPr>
                <a:spcBef>
                  <a:spcPct val="0"/>
                </a:spcBef>
              </a:pPr>
              <a:t>84</a:t>
            </a:fld>
            <a:endParaRPr lang="en-US" altLang="en-US"/>
          </a:p>
        </p:txBody>
      </p:sp>
    </p:spTree>
    <p:extLst>
      <p:ext uri="{BB962C8B-B14F-4D97-AF65-F5344CB8AC3E}">
        <p14:creationId xmlns:p14="http://schemas.microsoft.com/office/powerpoint/2010/main" val="392186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802.11-16/0222r2</a:t>
            </a:r>
          </a:p>
        </p:txBody>
      </p:sp>
      <p:sp>
        <p:nvSpPr>
          <p:cNvPr id="5" name="Date Placeholder 4"/>
          <p:cNvSpPr>
            <a:spLocks noGrp="1"/>
          </p:cNvSpPr>
          <p:nvPr>
            <p:ph type="dt" sz="quarter" idx="1"/>
          </p:nvPr>
        </p:nvSpPr>
        <p:spPr>
          <a:xfrm>
            <a:off x="883896" y="20213"/>
            <a:ext cx="732573" cy="215444"/>
          </a:xfrm>
        </p:spPr>
        <p:txBody>
          <a:bodyPr/>
          <a:lstStyle/>
          <a:p>
            <a:pPr>
              <a:defRPr/>
            </a:pPr>
            <a:r>
              <a:rPr lang="en-US"/>
              <a:t>March 2016</a:t>
            </a:r>
            <a:endParaRPr lang="en-US" dirty="0"/>
          </a:p>
        </p:txBody>
      </p:sp>
      <p:sp>
        <p:nvSpPr>
          <p:cNvPr id="6" name="Footer Placeholder 5"/>
          <p:cNvSpPr>
            <a:spLocks noGrp="1"/>
          </p:cNvSpPr>
          <p:nvPr>
            <p:ph type="ftr" sz="quarter" idx="4"/>
          </p:nvPr>
        </p:nvSpPr>
        <p:spPr/>
        <p:txBody>
          <a:bodyPr/>
          <a:lstStyle/>
          <a:p>
            <a:pPr lvl="4">
              <a:defRPr/>
            </a:pPr>
            <a:r>
              <a:rPr lang="en-US"/>
              <a:t>Dorothy Stanley (HPE)</a:t>
            </a:r>
          </a:p>
        </p:txBody>
      </p:sp>
      <p:sp>
        <p:nvSpPr>
          <p:cNvPr id="5127" name="Slide Number Placeholder 6"/>
          <p:cNvSpPr>
            <a:spLocks noGrp="1"/>
          </p:cNvSpPr>
          <p:nvPr>
            <p:ph type="sldNum" sz="quarter" idx="5"/>
          </p:nvPr>
        </p:nvSpPr>
        <p:spPr>
          <a:xfrm>
            <a:off x="4635019" y="6864241"/>
            <a:ext cx="415177"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defRPr sz="2400">
                <a:solidFill>
                  <a:schemeClr val="tx1"/>
                </a:solidFill>
                <a:latin typeface="Times New Roman" pitchFamily="18" charset="0"/>
                <a:ea typeface="MS PGothic" pitchFamily="34" charset="-128"/>
              </a:defRPr>
            </a:lvl1pPr>
            <a:lvl2pPr marL="742950" indent="-285750" defTabSz="936625">
              <a:defRPr sz="2400">
                <a:solidFill>
                  <a:schemeClr val="tx1"/>
                </a:solidFill>
                <a:latin typeface="Times New Roman" pitchFamily="18" charset="0"/>
                <a:ea typeface="MS PGothic" pitchFamily="34" charset="-128"/>
              </a:defRPr>
            </a:lvl2pPr>
            <a:lvl3pPr marL="1143000" indent="-228600" defTabSz="936625">
              <a:defRPr sz="2400">
                <a:solidFill>
                  <a:schemeClr val="tx1"/>
                </a:solidFill>
                <a:latin typeface="Times New Roman" pitchFamily="18" charset="0"/>
                <a:ea typeface="MS PGothic" pitchFamily="34" charset="-128"/>
              </a:defRPr>
            </a:lvl3pPr>
            <a:lvl4pPr marL="1600200" indent="-228600" defTabSz="936625">
              <a:defRPr sz="2400">
                <a:solidFill>
                  <a:schemeClr val="tx1"/>
                </a:solidFill>
                <a:latin typeface="Times New Roman" pitchFamily="18" charset="0"/>
                <a:ea typeface="MS PGothic" pitchFamily="34" charset="-128"/>
              </a:defRPr>
            </a:lvl4pPr>
            <a:lvl5pPr marL="2057400" indent="-228600" defTabSz="936625">
              <a:defRPr sz="2400">
                <a:solidFill>
                  <a:schemeClr val="tx1"/>
                </a:solidFill>
                <a:latin typeface="Times New Roman" pitchFamily="18" charset="0"/>
                <a:ea typeface="MS PGothic" pitchFamily="34" charset="-128"/>
              </a:defRPr>
            </a:lvl5pPr>
            <a:lvl6pPr marL="2514600" indent="-228600" defTabSz="936625"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defTabSz="936625"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defTabSz="936625"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defTabSz="936625"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r>
              <a:rPr lang="en-US" altLang="en-US" sz="1200"/>
              <a:t>Page </a:t>
            </a:r>
            <a:fld id="{CF847761-3DCA-4992-BE8A-2121820B172D}" type="slidenum">
              <a:rPr lang="en-US" altLang="en-US" sz="1200"/>
              <a:pPr/>
              <a:t>12</a:t>
            </a:fld>
            <a:endParaRPr lang="en-US" altLang="en-US" sz="1200"/>
          </a:p>
        </p:txBody>
      </p:sp>
    </p:spTree>
    <p:extLst>
      <p:ext uri="{BB962C8B-B14F-4D97-AF65-F5344CB8AC3E}">
        <p14:creationId xmlns:p14="http://schemas.microsoft.com/office/powerpoint/2010/main" val="17658306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DCDD5E1-5D33-48DA-9394-C26D795E24CA}"/>
              </a:ext>
            </a:extLst>
          </p:cNvPr>
          <p:cNvSpPr>
            <a:spLocks noGrp="1" noRot="1" noChangeAspect="1" noTextEdit="1"/>
          </p:cNvSpPr>
          <p:nvPr>
            <p:ph type="sldImg"/>
          </p:nvPr>
        </p:nvSpPr>
        <p:spPr>
          <a:xfrm>
            <a:off x="384175" y="701675"/>
            <a:ext cx="6165850" cy="3468688"/>
          </a:xfrm>
          <a:ln/>
        </p:spPr>
      </p:sp>
      <p:sp>
        <p:nvSpPr>
          <p:cNvPr id="22531" name="Notes Placeholder 2">
            <a:extLst>
              <a:ext uri="{FF2B5EF4-FFF2-40B4-BE49-F238E27FC236}">
                <a16:creationId xmlns:a16="http://schemas.microsoft.com/office/drawing/2014/main" id="{95A58353-4CF1-45C8-A983-DD30F2F469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04A3ED3F-B8A4-4161-ADF8-1C0AEDE35FDB}"/>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3545F5E7-6EB4-445D-9342-FFFC65586ECD}"/>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08D3CCED-2FDC-4C2C-AC1C-4719019C1AE8}"/>
              </a:ext>
            </a:extLst>
          </p:cNvPr>
          <p:cNvSpPr>
            <a:spLocks noGrp="1"/>
          </p:cNvSpPr>
          <p:nvPr>
            <p:ph type="ftr" sz="quarter" idx="4"/>
          </p:nvPr>
        </p:nvSpPr>
        <p:spPr/>
        <p:txBody>
          <a:bodyPr/>
          <a:lstStyle/>
          <a:p>
            <a:pPr lvl="4">
              <a:defRPr/>
            </a:pPr>
            <a:r>
              <a:rPr lang="en-US"/>
              <a:t>Edward Au (Marvell Semiconductor)</a:t>
            </a:r>
          </a:p>
        </p:txBody>
      </p:sp>
      <p:sp>
        <p:nvSpPr>
          <p:cNvPr id="22535" name="Slide Number Placeholder 6">
            <a:extLst>
              <a:ext uri="{FF2B5EF4-FFF2-40B4-BE49-F238E27FC236}">
                <a16:creationId xmlns:a16="http://schemas.microsoft.com/office/drawing/2014/main" id="{692C6407-01C6-44AB-B567-9C66A7DFE0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D68BA173-4F07-4174-B323-53354D6CECEE}" type="slidenum">
              <a:rPr lang="en-US" altLang="en-US"/>
              <a:pPr>
                <a:spcBef>
                  <a:spcPct val="0"/>
                </a:spcBef>
              </a:pPr>
              <a:t>85</a:t>
            </a:fld>
            <a:endParaRPr lang="en-US" altLang="en-US"/>
          </a:p>
        </p:txBody>
      </p:sp>
    </p:spTree>
    <p:extLst>
      <p:ext uri="{BB962C8B-B14F-4D97-AF65-F5344CB8AC3E}">
        <p14:creationId xmlns:p14="http://schemas.microsoft.com/office/powerpoint/2010/main" val="38573033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CCBA66B-2D42-41E1-B4C9-8654D433A7DB}"/>
              </a:ext>
            </a:extLst>
          </p:cNvPr>
          <p:cNvSpPr>
            <a:spLocks noGrp="1" noRot="1" noChangeAspect="1" noTextEdit="1"/>
          </p:cNvSpPr>
          <p:nvPr>
            <p:ph type="sldImg"/>
          </p:nvPr>
        </p:nvSpPr>
        <p:spPr>
          <a:xfrm>
            <a:off x="384175" y="701675"/>
            <a:ext cx="6165850" cy="3468688"/>
          </a:xfrm>
          <a:ln/>
        </p:spPr>
      </p:sp>
      <p:sp>
        <p:nvSpPr>
          <p:cNvPr id="24579" name="Notes Placeholder 2">
            <a:extLst>
              <a:ext uri="{FF2B5EF4-FFF2-40B4-BE49-F238E27FC236}">
                <a16:creationId xmlns:a16="http://schemas.microsoft.com/office/drawing/2014/main" id="{E374FFDA-708B-42E8-9E02-42AED04420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FCE59B02-0EFE-42D3-8A62-619D5331C1D9}"/>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4C70F1AB-A645-479D-A3E6-3050C19450FC}"/>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588B855F-C674-47D2-BD9D-945A38D2A5F8}"/>
              </a:ext>
            </a:extLst>
          </p:cNvPr>
          <p:cNvSpPr>
            <a:spLocks noGrp="1"/>
          </p:cNvSpPr>
          <p:nvPr>
            <p:ph type="ftr" sz="quarter" idx="4"/>
          </p:nvPr>
        </p:nvSpPr>
        <p:spPr/>
        <p:txBody>
          <a:bodyPr/>
          <a:lstStyle/>
          <a:p>
            <a:pPr lvl="4">
              <a:defRPr/>
            </a:pPr>
            <a:r>
              <a:rPr lang="en-US"/>
              <a:t>Edward Au (Marvell Semiconductor)</a:t>
            </a:r>
          </a:p>
        </p:txBody>
      </p:sp>
      <p:sp>
        <p:nvSpPr>
          <p:cNvPr id="24583" name="Slide Number Placeholder 6">
            <a:extLst>
              <a:ext uri="{FF2B5EF4-FFF2-40B4-BE49-F238E27FC236}">
                <a16:creationId xmlns:a16="http://schemas.microsoft.com/office/drawing/2014/main" id="{81367B16-B1AE-4C9D-9D3E-EB55A60EFA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25EA732C-F957-414B-BAA0-63CED3E1EF16}" type="slidenum">
              <a:rPr lang="en-US" altLang="en-US"/>
              <a:pPr>
                <a:spcBef>
                  <a:spcPct val="0"/>
                </a:spcBef>
              </a:pPr>
              <a:t>86</a:t>
            </a:fld>
            <a:endParaRPr lang="en-US" altLang="en-US"/>
          </a:p>
        </p:txBody>
      </p:sp>
    </p:spTree>
    <p:extLst>
      <p:ext uri="{BB962C8B-B14F-4D97-AF65-F5344CB8AC3E}">
        <p14:creationId xmlns:p14="http://schemas.microsoft.com/office/powerpoint/2010/main" val="2412429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10880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055832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91</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98074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038284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802.11-20/1815r0</a:t>
            </a:r>
            <a:endParaRPr lang="en-US"/>
          </a:p>
        </p:txBody>
      </p:sp>
      <p:sp>
        <p:nvSpPr>
          <p:cNvPr id="5" name="Rectangle 3"/>
          <p:cNvSpPr>
            <a:spLocks noGrp="1" noChangeArrowheads="1"/>
          </p:cNvSpPr>
          <p:nvPr>
            <p:ph type="dt"/>
          </p:nvPr>
        </p:nvSpPr>
        <p:spPr>
          <a:ln/>
        </p:spPr>
        <p:txBody>
          <a:bodyPr/>
          <a:lstStyle/>
          <a:p>
            <a:r>
              <a:rPr lang="en-GB"/>
              <a:t>November 2020</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797988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802.11-20/1815r0</a:t>
            </a:r>
            <a:endParaRPr lang="en-US"/>
          </a:p>
        </p:txBody>
      </p:sp>
      <p:sp>
        <p:nvSpPr>
          <p:cNvPr id="5" name="Rectangle 3"/>
          <p:cNvSpPr>
            <a:spLocks noGrp="1" noChangeArrowheads="1"/>
          </p:cNvSpPr>
          <p:nvPr>
            <p:ph type="dt"/>
          </p:nvPr>
        </p:nvSpPr>
        <p:spPr>
          <a:ln/>
        </p:spPr>
        <p:txBody>
          <a:bodyPr/>
          <a:lstStyle/>
          <a:p>
            <a:r>
              <a:rPr lang="en-GB"/>
              <a:t>November 2020</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914346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802.11-20/1815r0</a:t>
            </a:r>
            <a:endParaRPr lang="en-US"/>
          </a:p>
        </p:txBody>
      </p:sp>
      <p:sp>
        <p:nvSpPr>
          <p:cNvPr id="5" name="Rectangle 3"/>
          <p:cNvSpPr>
            <a:spLocks noGrp="1" noChangeArrowheads="1"/>
          </p:cNvSpPr>
          <p:nvPr>
            <p:ph type="dt"/>
          </p:nvPr>
        </p:nvSpPr>
        <p:spPr>
          <a:ln/>
        </p:spPr>
        <p:txBody>
          <a:bodyPr/>
          <a:lstStyle/>
          <a:p>
            <a:r>
              <a:rPr lang="en-GB"/>
              <a:t>November 2020</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96</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29887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802.11-20/1815r0</a:t>
            </a:r>
            <a:endParaRPr lang="en-US"/>
          </a:p>
        </p:txBody>
      </p:sp>
      <p:sp>
        <p:nvSpPr>
          <p:cNvPr id="5" name="Rectangle 3"/>
          <p:cNvSpPr>
            <a:spLocks noGrp="1" noChangeArrowheads="1"/>
          </p:cNvSpPr>
          <p:nvPr>
            <p:ph type="dt"/>
          </p:nvPr>
        </p:nvSpPr>
        <p:spPr>
          <a:ln/>
        </p:spPr>
        <p:txBody>
          <a:bodyPr/>
          <a:lstStyle/>
          <a:p>
            <a:r>
              <a:rPr lang="en-GB"/>
              <a:t>November 2020</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98</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4357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14</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107</a:t>
            </a:fld>
            <a:endParaRPr lang="en-US" dirty="0"/>
          </a:p>
        </p:txBody>
      </p:sp>
      <p:sp>
        <p:nvSpPr>
          <p:cNvPr id="10246" name="Rectangle 2"/>
          <p:cNvSpPr>
            <a:spLocks noGrp="1" noRot="1" noChangeAspect="1" noChangeArrowheads="1" noTextEdit="1"/>
          </p:cNvSpPr>
          <p:nvPr>
            <p:ph type="sldImg"/>
          </p:nvPr>
        </p:nvSpPr>
        <p:spPr>
          <a:xfrm>
            <a:off x="384175" y="701675"/>
            <a:ext cx="6165850"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0428437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108</a:t>
            </a:fld>
            <a:endParaRPr lang="en-US" dirty="0"/>
          </a:p>
        </p:txBody>
      </p:sp>
    </p:spTree>
    <p:extLst>
      <p:ext uri="{BB962C8B-B14F-4D97-AF65-F5344CB8AC3E}">
        <p14:creationId xmlns:p14="http://schemas.microsoft.com/office/powerpoint/2010/main" val="26240609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109</a:t>
            </a:fld>
            <a:endParaRPr lang="en-US" dirty="0"/>
          </a:p>
        </p:txBody>
      </p:sp>
    </p:spTree>
    <p:extLst>
      <p:ext uri="{BB962C8B-B14F-4D97-AF65-F5344CB8AC3E}">
        <p14:creationId xmlns:p14="http://schemas.microsoft.com/office/powerpoint/2010/main" val="512259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110</a:t>
            </a:fld>
            <a:endParaRPr lang="en-US" dirty="0"/>
          </a:p>
        </p:txBody>
      </p:sp>
    </p:spTree>
    <p:extLst>
      <p:ext uri="{BB962C8B-B14F-4D97-AF65-F5344CB8AC3E}">
        <p14:creationId xmlns:p14="http://schemas.microsoft.com/office/powerpoint/2010/main" val="7476086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111</a:t>
            </a:fld>
            <a:endParaRPr lang="en-US" dirty="0"/>
          </a:p>
        </p:txBody>
      </p:sp>
    </p:spTree>
    <p:extLst>
      <p:ext uri="{BB962C8B-B14F-4D97-AF65-F5344CB8AC3E}">
        <p14:creationId xmlns:p14="http://schemas.microsoft.com/office/powerpoint/2010/main" val="1038494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15</a:t>
            </a:fld>
            <a:endParaRPr lang="en-US"/>
          </a:p>
        </p:txBody>
      </p:sp>
      <p:sp>
        <p:nvSpPr>
          <p:cNvPr id="1433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27848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4719466-C64D-477B-BB79-D8DFB0AF84A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doc.: IEEE 802.11-07/0547r0</a:t>
            </a:r>
          </a:p>
        </p:txBody>
      </p:sp>
      <p:sp>
        <p:nvSpPr>
          <p:cNvPr id="16387" name="Rectangle 3">
            <a:extLst>
              <a:ext uri="{FF2B5EF4-FFF2-40B4-BE49-F238E27FC236}">
                <a16:creationId xmlns:a16="http://schemas.microsoft.com/office/drawing/2014/main" id="{AD20134F-35AC-41BF-89E6-E80184BBB21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May 2008</a:t>
            </a:r>
          </a:p>
        </p:txBody>
      </p:sp>
      <p:sp>
        <p:nvSpPr>
          <p:cNvPr id="16388" name="Rectangle 6">
            <a:extLst>
              <a:ext uri="{FF2B5EF4-FFF2-40B4-BE49-F238E27FC236}">
                <a16:creationId xmlns:a16="http://schemas.microsoft.com/office/drawing/2014/main" id="{5136D2E5-1562-436B-B9FD-18E3B65B826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458788" defTabSz="939800">
              <a:defRPr sz="2400">
                <a:solidFill>
                  <a:schemeClr val="tx1"/>
                </a:solidFill>
                <a:latin typeface="Times New Roman" panose="02020603050405020304" pitchFamily="18" charset="0"/>
              </a:defRPr>
            </a:lvl5pPr>
            <a:lvl6pPr marL="915988" defTabSz="939800" eaLnBrk="0" fontAlgn="base" hangingPunct="0">
              <a:spcBef>
                <a:spcPct val="0"/>
              </a:spcBef>
              <a:spcAft>
                <a:spcPct val="0"/>
              </a:spcAft>
              <a:defRPr sz="2400">
                <a:solidFill>
                  <a:schemeClr val="tx1"/>
                </a:solidFill>
                <a:latin typeface="Times New Roman" panose="02020603050405020304" pitchFamily="18" charset="0"/>
              </a:defRPr>
            </a:lvl6pPr>
            <a:lvl7pPr marL="1373188" defTabSz="939800" eaLnBrk="0" fontAlgn="base" hangingPunct="0">
              <a:spcBef>
                <a:spcPct val="0"/>
              </a:spcBef>
              <a:spcAft>
                <a:spcPct val="0"/>
              </a:spcAft>
              <a:defRPr sz="2400">
                <a:solidFill>
                  <a:schemeClr val="tx1"/>
                </a:solidFill>
                <a:latin typeface="Times New Roman" panose="02020603050405020304" pitchFamily="18" charset="0"/>
              </a:defRPr>
            </a:lvl7pPr>
            <a:lvl8pPr marL="1830388" defTabSz="939800" eaLnBrk="0" fontAlgn="base" hangingPunct="0">
              <a:spcBef>
                <a:spcPct val="0"/>
              </a:spcBef>
              <a:spcAft>
                <a:spcPct val="0"/>
              </a:spcAft>
              <a:defRPr sz="2400">
                <a:solidFill>
                  <a:schemeClr val="tx1"/>
                </a:solidFill>
                <a:latin typeface="Times New Roman" panose="02020603050405020304" pitchFamily="18" charset="0"/>
              </a:defRPr>
            </a:lvl8pPr>
            <a:lvl9pPr marL="2287588" defTabSz="939800" eaLnBrk="0" fontAlgn="base" hangingPunct="0">
              <a:spcBef>
                <a:spcPct val="0"/>
              </a:spcBef>
              <a:spcAft>
                <a:spcPct val="0"/>
              </a:spcAft>
              <a:defRPr sz="2400">
                <a:solidFill>
                  <a:schemeClr val="tx1"/>
                </a:solidFill>
                <a:latin typeface="Times New Roman" panose="02020603050405020304" pitchFamily="18" charset="0"/>
              </a:defRPr>
            </a:lvl9pPr>
          </a:lstStyle>
          <a:p>
            <a:pPr lvl="4"/>
            <a:r>
              <a:rPr lang="en-US" altLang="en-US" sz="1200"/>
              <a:t>Bruce Kraemer (Marvell)</a:t>
            </a:r>
          </a:p>
        </p:txBody>
      </p:sp>
      <p:sp>
        <p:nvSpPr>
          <p:cNvPr id="16389" name="Rectangle 7">
            <a:extLst>
              <a:ext uri="{FF2B5EF4-FFF2-40B4-BE49-F238E27FC236}">
                <a16:creationId xmlns:a16="http://schemas.microsoft.com/office/drawing/2014/main" id="{D88B1105-D6AC-48EA-AC99-D627B01B66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Page </a:t>
            </a:r>
            <a:fld id="{5AAC844E-CEBD-45A0-AB0B-59E191FD6F1A}" type="slidenum">
              <a:rPr lang="en-US" altLang="en-US" sz="1200" smtClean="0"/>
              <a:pPr/>
              <a:t>16</a:t>
            </a:fld>
            <a:endParaRPr lang="en-US" altLang="en-US" sz="1200"/>
          </a:p>
        </p:txBody>
      </p:sp>
      <p:sp>
        <p:nvSpPr>
          <p:cNvPr id="16390" name="Rectangle 2">
            <a:extLst>
              <a:ext uri="{FF2B5EF4-FFF2-40B4-BE49-F238E27FC236}">
                <a16:creationId xmlns:a16="http://schemas.microsoft.com/office/drawing/2014/main" id="{208D0639-F4F4-4D3B-A9E4-9FF3DB1E72A5}"/>
              </a:ext>
            </a:extLst>
          </p:cNvPr>
          <p:cNvSpPr>
            <a:spLocks noGrp="1" noRot="1" noChangeAspect="1" noChangeArrowheads="1" noTextEdit="1"/>
          </p:cNvSpPr>
          <p:nvPr>
            <p:ph type="sldImg"/>
          </p:nvPr>
        </p:nvSpPr>
        <p:spPr>
          <a:ln/>
        </p:spPr>
      </p:sp>
      <p:sp>
        <p:nvSpPr>
          <p:cNvPr id="16391" name="Rectangle 3">
            <a:extLst>
              <a:ext uri="{FF2B5EF4-FFF2-40B4-BE49-F238E27FC236}">
                <a16:creationId xmlns:a16="http://schemas.microsoft.com/office/drawing/2014/main" id="{23A2B7D3-D06A-4527-8EA9-FE73CDE746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extLst>
      <p:ext uri="{BB962C8B-B14F-4D97-AF65-F5344CB8AC3E}">
        <p14:creationId xmlns:p14="http://schemas.microsoft.com/office/powerpoint/2010/main" val="44979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76A82EC-078B-4868-A2BC-7BB558F7EB4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doc.: IEEE 802.11-07/0547r0</a:t>
            </a:r>
          </a:p>
        </p:txBody>
      </p:sp>
      <p:sp>
        <p:nvSpPr>
          <p:cNvPr id="18435" name="Rectangle 3">
            <a:extLst>
              <a:ext uri="{FF2B5EF4-FFF2-40B4-BE49-F238E27FC236}">
                <a16:creationId xmlns:a16="http://schemas.microsoft.com/office/drawing/2014/main" id="{EBC261A8-28F3-415F-90F4-4D9D05D8AFD3}"/>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May 2008</a:t>
            </a:r>
          </a:p>
        </p:txBody>
      </p:sp>
      <p:sp>
        <p:nvSpPr>
          <p:cNvPr id="18436" name="Rectangle 6">
            <a:extLst>
              <a:ext uri="{FF2B5EF4-FFF2-40B4-BE49-F238E27FC236}">
                <a16:creationId xmlns:a16="http://schemas.microsoft.com/office/drawing/2014/main" id="{24DE2797-3713-41A3-8ED6-38222364899A}"/>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458788" defTabSz="939800">
              <a:defRPr sz="2400">
                <a:solidFill>
                  <a:schemeClr val="tx1"/>
                </a:solidFill>
                <a:latin typeface="Times New Roman" panose="02020603050405020304" pitchFamily="18" charset="0"/>
              </a:defRPr>
            </a:lvl5pPr>
            <a:lvl6pPr marL="915988" defTabSz="939800" eaLnBrk="0" fontAlgn="base" hangingPunct="0">
              <a:spcBef>
                <a:spcPct val="0"/>
              </a:spcBef>
              <a:spcAft>
                <a:spcPct val="0"/>
              </a:spcAft>
              <a:defRPr sz="2400">
                <a:solidFill>
                  <a:schemeClr val="tx1"/>
                </a:solidFill>
                <a:latin typeface="Times New Roman" panose="02020603050405020304" pitchFamily="18" charset="0"/>
              </a:defRPr>
            </a:lvl6pPr>
            <a:lvl7pPr marL="1373188" defTabSz="939800" eaLnBrk="0" fontAlgn="base" hangingPunct="0">
              <a:spcBef>
                <a:spcPct val="0"/>
              </a:spcBef>
              <a:spcAft>
                <a:spcPct val="0"/>
              </a:spcAft>
              <a:defRPr sz="2400">
                <a:solidFill>
                  <a:schemeClr val="tx1"/>
                </a:solidFill>
                <a:latin typeface="Times New Roman" panose="02020603050405020304" pitchFamily="18" charset="0"/>
              </a:defRPr>
            </a:lvl7pPr>
            <a:lvl8pPr marL="1830388" defTabSz="939800" eaLnBrk="0" fontAlgn="base" hangingPunct="0">
              <a:spcBef>
                <a:spcPct val="0"/>
              </a:spcBef>
              <a:spcAft>
                <a:spcPct val="0"/>
              </a:spcAft>
              <a:defRPr sz="2400">
                <a:solidFill>
                  <a:schemeClr val="tx1"/>
                </a:solidFill>
                <a:latin typeface="Times New Roman" panose="02020603050405020304" pitchFamily="18" charset="0"/>
              </a:defRPr>
            </a:lvl8pPr>
            <a:lvl9pPr marL="2287588" defTabSz="939800" eaLnBrk="0" fontAlgn="base" hangingPunct="0">
              <a:spcBef>
                <a:spcPct val="0"/>
              </a:spcBef>
              <a:spcAft>
                <a:spcPct val="0"/>
              </a:spcAft>
              <a:defRPr sz="2400">
                <a:solidFill>
                  <a:schemeClr val="tx1"/>
                </a:solidFill>
                <a:latin typeface="Times New Roman" panose="02020603050405020304" pitchFamily="18" charset="0"/>
              </a:defRPr>
            </a:lvl9pPr>
          </a:lstStyle>
          <a:p>
            <a:pPr lvl="4"/>
            <a:r>
              <a:rPr lang="en-US" altLang="en-US" sz="1200"/>
              <a:t>Bruce Kraemer (Marvell)</a:t>
            </a:r>
          </a:p>
        </p:txBody>
      </p:sp>
      <p:sp>
        <p:nvSpPr>
          <p:cNvPr id="18437" name="Rectangle 7">
            <a:extLst>
              <a:ext uri="{FF2B5EF4-FFF2-40B4-BE49-F238E27FC236}">
                <a16:creationId xmlns:a16="http://schemas.microsoft.com/office/drawing/2014/main" id="{074418C0-2600-45A4-A3A5-F47D64AEE5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Page </a:t>
            </a:r>
            <a:fld id="{BF0CE19D-BAF4-4407-AD3D-2F6F33EECE04}" type="slidenum">
              <a:rPr lang="en-US" altLang="en-US" sz="1200" smtClean="0"/>
              <a:pPr/>
              <a:t>17</a:t>
            </a:fld>
            <a:endParaRPr lang="en-US" altLang="en-US" sz="1200"/>
          </a:p>
        </p:txBody>
      </p:sp>
      <p:sp>
        <p:nvSpPr>
          <p:cNvPr id="18438" name="Rectangle 2">
            <a:extLst>
              <a:ext uri="{FF2B5EF4-FFF2-40B4-BE49-F238E27FC236}">
                <a16:creationId xmlns:a16="http://schemas.microsoft.com/office/drawing/2014/main" id="{F107BBAD-F393-4FE6-A882-FD6967DB94EC}"/>
              </a:ext>
            </a:extLst>
          </p:cNvPr>
          <p:cNvSpPr>
            <a:spLocks noGrp="1" noRot="1" noChangeAspect="1" noChangeArrowheads="1" noTextEdit="1"/>
          </p:cNvSpPr>
          <p:nvPr>
            <p:ph type="sldImg"/>
          </p:nvPr>
        </p:nvSpPr>
        <p:spPr>
          <a:ln/>
        </p:spPr>
      </p:sp>
      <p:sp>
        <p:nvSpPr>
          <p:cNvPr id="18439" name="Rectangle 3">
            <a:extLst>
              <a:ext uri="{FF2B5EF4-FFF2-40B4-BE49-F238E27FC236}">
                <a16:creationId xmlns:a16="http://schemas.microsoft.com/office/drawing/2014/main" id="{227EA7E9-0F42-4959-B439-674D7A8A63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extLst>
      <p:ext uri="{BB962C8B-B14F-4D97-AF65-F5344CB8AC3E}">
        <p14:creationId xmlns:p14="http://schemas.microsoft.com/office/powerpoint/2010/main" val="2319237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6F6582-5FD7-45DF-A301-6B944691BF4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doc.: IEEE 802.11-07/0547r0</a:t>
            </a:r>
          </a:p>
        </p:txBody>
      </p:sp>
      <p:sp>
        <p:nvSpPr>
          <p:cNvPr id="20483" name="Rectangle 3">
            <a:extLst>
              <a:ext uri="{FF2B5EF4-FFF2-40B4-BE49-F238E27FC236}">
                <a16:creationId xmlns:a16="http://schemas.microsoft.com/office/drawing/2014/main" id="{DDFBE7BC-2F95-49A3-8D55-7DA35BD0746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May 2008</a:t>
            </a:r>
          </a:p>
        </p:txBody>
      </p:sp>
      <p:sp>
        <p:nvSpPr>
          <p:cNvPr id="20484" name="Rectangle 6">
            <a:extLst>
              <a:ext uri="{FF2B5EF4-FFF2-40B4-BE49-F238E27FC236}">
                <a16:creationId xmlns:a16="http://schemas.microsoft.com/office/drawing/2014/main" id="{6D7CCF9A-15AE-4D71-9C38-A0E05D80AB4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458788" defTabSz="939800">
              <a:defRPr sz="2400">
                <a:solidFill>
                  <a:schemeClr val="tx1"/>
                </a:solidFill>
                <a:latin typeface="Times New Roman" panose="02020603050405020304" pitchFamily="18" charset="0"/>
              </a:defRPr>
            </a:lvl5pPr>
            <a:lvl6pPr marL="915988" defTabSz="939800" eaLnBrk="0" fontAlgn="base" hangingPunct="0">
              <a:spcBef>
                <a:spcPct val="0"/>
              </a:spcBef>
              <a:spcAft>
                <a:spcPct val="0"/>
              </a:spcAft>
              <a:defRPr sz="2400">
                <a:solidFill>
                  <a:schemeClr val="tx1"/>
                </a:solidFill>
                <a:latin typeface="Times New Roman" panose="02020603050405020304" pitchFamily="18" charset="0"/>
              </a:defRPr>
            </a:lvl6pPr>
            <a:lvl7pPr marL="1373188" defTabSz="939800" eaLnBrk="0" fontAlgn="base" hangingPunct="0">
              <a:spcBef>
                <a:spcPct val="0"/>
              </a:spcBef>
              <a:spcAft>
                <a:spcPct val="0"/>
              </a:spcAft>
              <a:defRPr sz="2400">
                <a:solidFill>
                  <a:schemeClr val="tx1"/>
                </a:solidFill>
                <a:latin typeface="Times New Roman" panose="02020603050405020304" pitchFamily="18" charset="0"/>
              </a:defRPr>
            </a:lvl7pPr>
            <a:lvl8pPr marL="1830388" defTabSz="939800" eaLnBrk="0" fontAlgn="base" hangingPunct="0">
              <a:spcBef>
                <a:spcPct val="0"/>
              </a:spcBef>
              <a:spcAft>
                <a:spcPct val="0"/>
              </a:spcAft>
              <a:defRPr sz="2400">
                <a:solidFill>
                  <a:schemeClr val="tx1"/>
                </a:solidFill>
                <a:latin typeface="Times New Roman" panose="02020603050405020304" pitchFamily="18" charset="0"/>
              </a:defRPr>
            </a:lvl8pPr>
            <a:lvl9pPr marL="2287588" defTabSz="939800" eaLnBrk="0" fontAlgn="base" hangingPunct="0">
              <a:spcBef>
                <a:spcPct val="0"/>
              </a:spcBef>
              <a:spcAft>
                <a:spcPct val="0"/>
              </a:spcAft>
              <a:defRPr sz="2400">
                <a:solidFill>
                  <a:schemeClr val="tx1"/>
                </a:solidFill>
                <a:latin typeface="Times New Roman" panose="02020603050405020304" pitchFamily="18" charset="0"/>
              </a:defRPr>
            </a:lvl9pPr>
          </a:lstStyle>
          <a:p>
            <a:pPr lvl="4"/>
            <a:r>
              <a:rPr lang="en-US" altLang="en-US" sz="1200"/>
              <a:t>Bruce Kraemer (Marvell)</a:t>
            </a:r>
          </a:p>
        </p:txBody>
      </p:sp>
      <p:sp>
        <p:nvSpPr>
          <p:cNvPr id="20485" name="Rectangle 7">
            <a:extLst>
              <a:ext uri="{FF2B5EF4-FFF2-40B4-BE49-F238E27FC236}">
                <a16:creationId xmlns:a16="http://schemas.microsoft.com/office/drawing/2014/main" id="{B972CC8E-5DB0-47B1-AEB4-D20904A805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2400">
                <a:solidFill>
                  <a:schemeClr val="tx1"/>
                </a:solidFill>
                <a:latin typeface="Times New Roman" panose="02020603050405020304" pitchFamily="18" charset="0"/>
              </a:defRPr>
            </a:lvl1pPr>
            <a:lvl2pPr marL="742950" indent="-285750" defTabSz="939800">
              <a:defRPr sz="2400">
                <a:solidFill>
                  <a:schemeClr val="tx1"/>
                </a:solidFill>
                <a:latin typeface="Times New Roman" panose="02020603050405020304" pitchFamily="18" charset="0"/>
              </a:defRPr>
            </a:lvl2pPr>
            <a:lvl3pPr marL="1143000" indent="-228600" defTabSz="939800">
              <a:defRPr sz="2400">
                <a:solidFill>
                  <a:schemeClr val="tx1"/>
                </a:solidFill>
                <a:latin typeface="Times New Roman" panose="02020603050405020304" pitchFamily="18" charset="0"/>
              </a:defRPr>
            </a:lvl3pPr>
            <a:lvl4pPr marL="1600200" indent="-228600" defTabSz="939800">
              <a:defRPr sz="2400">
                <a:solidFill>
                  <a:schemeClr val="tx1"/>
                </a:solidFill>
                <a:latin typeface="Times New Roman" panose="02020603050405020304" pitchFamily="18" charset="0"/>
              </a:defRPr>
            </a:lvl4pPr>
            <a:lvl5pPr marL="2057400" indent="-228600" defTabSz="939800">
              <a:defRPr sz="2400">
                <a:solidFill>
                  <a:schemeClr val="tx1"/>
                </a:solidFill>
                <a:latin typeface="Times New Roman" panose="02020603050405020304" pitchFamily="18" charset="0"/>
              </a:defRPr>
            </a:lvl5pPr>
            <a:lvl6pPr marL="2514600" indent="-228600" defTabSz="9398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98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98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98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Page </a:t>
            </a:r>
            <a:fld id="{7B188B16-CB75-4B2B-95A0-A67B73CF758F}" type="slidenum">
              <a:rPr lang="en-US" altLang="en-US" sz="1200" smtClean="0"/>
              <a:pPr/>
              <a:t>18</a:t>
            </a:fld>
            <a:endParaRPr lang="en-US" altLang="en-US" sz="1200"/>
          </a:p>
        </p:txBody>
      </p:sp>
      <p:sp>
        <p:nvSpPr>
          <p:cNvPr id="20486" name="Rectangle 2">
            <a:extLst>
              <a:ext uri="{FF2B5EF4-FFF2-40B4-BE49-F238E27FC236}">
                <a16:creationId xmlns:a16="http://schemas.microsoft.com/office/drawing/2014/main" id="{C22CEA64-E20A-440F-9EA9-363BD24286DA}"/>
              </a:ext>
            </a:extLst>
          </p:cNvPr>
          <p:cNvSpPr>
            <a:spLocks noGrp="1" noRot="1" noChangeAspect="1" noChangeArrowheads="1" noTextEdit="1"/>
          </p:cNvSpPr>
          <p:nvPr>
            <p:ph type="sldImg"/>
          </p:nvPr>
        </p:nvSpPr>
        <p:spPr>
          <a:ln/>
        </p:spPr>
      </p:sp>
      <p:sp>
        <p:nvSpPr>
          <p:cNvPr id="20487" name="Rectangle 3">
            <a:extLst>
              <a:ext uri="{FF2B5EF4-FFF2-40B4-BE49-F238E27FC236}">
                <a16:creationId xmlns:a16="http://schemas.microsoft.com/office/drawing/2014/main" id="{7136789F-F506-44C0-842A-C1B8B215B1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p>
        </p:txBody>
      </p:sp>
    </p:spTree>
    <p:extLst>
      <p:ext uri="{BB962C8B-B14F-4D97-AF65-F5344CB8AC3E}">
        <p14:creationId xmlns:p14="http://schemas.microsoft.com/office/powerpoint/2010/main" val="339389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t>November 2020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Dorothy Stanley, HP Enterprise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38FAED2-464C-4508-9182-2C89713D063B}" type="slidenum">
              <a:rPr lang="en-US"/>
              <a:pPr>
                <a:defRPr/>
              </a:pPr>
              <a:t>‹#›</a:t>
            </a:fld>
            <a:endParaRPr lang="en-US"/>
          </a:p>
        </p:txBody>
      </p:sp>
    </p:spTree>
    <p:extLst>
      <p:ext uri="{BB962C8B-B14F-4D97-AF65-F5344CB8AC3E}">
        <p14:creationId xmlns:p14="http://schemas.microsoft.com/office/powerpoint/2010/main" val="123792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2019</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November 2019</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November 2019</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November 2019</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November 2019</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2019</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2020</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802.11-20/1631r0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0/11-20-1602-AANI-aani-sc-teleconference-agenda-november-2020-plenary.pptx" TargetMode="External"/><Relationship Id="rId2" Type="http://schemas.openxmlformats.org/officeDocument/2006/relationships/hyperlink" Target="https://mentor.ieee.org/802.11/dcn/20/11-20-1262-AANI-cc32-aani-report-comments.xls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entor.ieee.org/802.11/dcn/20/11-20-0174-00-0arc-epd-and-lpd-terminology-misalignment-in-ieee-std-802-1-and-802-11.ppt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files/public/docs2020/dp-draft-CSD-0920-v01.pdf" TargetMode="External"/><Relationship Id="rId7" Type="http://schemas.openxmlformats.org/officeDocument/2006/relationships/hyperlink" Target="https://mentor.ieee.org/802-ec/dcn/19/ec-19-0222-00-ACSD-p802-16t.docx" TargetMode="External"/><Relationship Id="rId2" Type="http://schemas.openxmlformats.org/officeDocument/2006/relationships/hyperlink" Target="https://www.ieee802.org/1/files/public/docs2020/dp-draft-PAR-0920-v01.pdf" TargetMode="External"/><Relationship Id="rId1" Type="http://schemas.openxmlformats.org/officeDocument/2006/relationships/slideLayout" Target="../slideLayouts/slideLayout2.xml"/><Relationship Id="rId6" Type="http://schemas.openxmlformats.org/officeDocument/2006/relationships/hyperlink" Target="https://mentor.ieee.org/802.15/dcn/20/15-20-0196-00-016t-licensed-narrowband-amendment-par.pdf" TargetMode="External"/><Relationship Id="rId5" Type="http://schemas.openxmlformats.org/officeDocument/2006/relationships/hyperlink" Target="https://mentor.ieee.org/802.15/dcn/20/15-20-0159-04-0jre-draft-csd-for-japanese-rate-extension.docx" TargetMode="External"/><Relationship Id="rId4" Type="http://schemas.openxmlformats.org/officeDocument/2006/relationships/hyperlink" Target="https://mentor.ieee.org/802.15/dcn/20/15-20-0202-00-0jre-802-15-4aa-par-for-japanese-rate-extension.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cn/20/11-20-1500-05-000m-p802-11revmd-report-to-ec-on-approval-to-forward-to-revcom.pptx"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mentor.ieee.org/802.11/dcn/20/11-20-1682-00-0000-p802-11revme-revision-par.doc"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mentor.ieee.org/802.11/dcn/20/11-20-1514-08-00ax-sa2-comments-on-tgax-d7-0.xlsx"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mentor.ieee.org/802.11/dcn/20/11-20-1552-18-00ax-tgax-crc-teleconference-agendas-october-november-december-2020.pptx"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0/11-20-1655-02-00bd-tgbd-october-2020-teleconference-minutes.docx" TargetMode="External"/><Relationship Id="rId2" Type="http://schemas.openxmlformats.org/officeDocument/2006/relationships/hyperlink" Target="https://mentor.ieee.org/802.11/dcn/20/11-20-1561-03-00bd-tgbd-teleconference-agenda-for-oct-2020.ppt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48.xml.rels><?xml version="1.0" encoding="UTF-8" standalone="yes"?>
<Relationships xmlns="http://schemas.openxmlformats.org/package/2006/relationships"><Relationship Id="rId2" Type="http://schemas.openxmlformats.org/officeDocument/2006/relationships/hyperlink" Target="https://ieeesa.webex.com/ieeesa/j.php?MTID=m67d7ca06d9e0d20ea6fbcacbe1b13b6d"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mailto:volker.jungnickel@hhi.fraunhofer.de" TargetMode="External"/><Relationship Id="rId13" Type="http://schemas.openxmlformats.org/officeDocument/2006/relationships/hyperlink" Target="mailto:emily.h.qi@intel.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12" Type="http://schemas.openxmlformats.org/officeDocument/2006/relationships/hyperlink" Target="mailto:edward.ks.au@huawei.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bahareh.sagedhi@intel.com" TargetMode="External"/><Relationship Id="rId5" Type="http://schemas.openxmlformats.org/officeDocument/2006/relationships/hyperlink" Target="mailto:RoyWant@google.com" TargetMode="External"/><Relationship Id="rId10" Type="http://schemas.openxmlformats.org/officeDocument/2006/relationships/hyperlink" Target="mailto:carol@ansley.com" TargetMode="External"/><Relationship Id="rId4" Type="http://schemas.openxmlformats.org/officeDocument/2006/relationships/hyperlink" Target="mailto:carlos.cordeiro@intel.com" TargetMode="External"/><Relationship Id="rId9" Type="http://schemas.openxmlformats.org/officeDocument/2006/relationships/hyperlink" Target="mailto:harrybims@me.com"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1/dcn/20/11-20-1620"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0/11-20-1782-00-coex-discussion-on-the-sensing-threshold-in-unlicensed-spectrum.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6.bin"/></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1/dcn/20/11-20-1721-00-0wng-agenda-for-wng-sc-2020-november.pptx"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mentor.ieee.org/802.11/dcn/20/11-20-1762-00-0wng-wng-sc-meeting-minutes-2020-november-virtual-meeting.docx" TargetMode="External"/><Relationship Id="rId4" Type="http://schemas.openxmlformats.org/officeDocument/2006/relationships/hyperlink" Target="https://mentor.ieee.org/802.11/dcn/20/11-20-1720-01-0wng-eht-via-reconfigurable-surfaces.pptx" TargetMode="Externa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oleObject" Target="../embeddings/oleObject7.bin"/></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0/11-20-1619-10-0jtc-agenda-for-nov-2020-virtually.ppt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mentor.ieee.org/802-ec/dcn/20/ec-20-0183-00-00EC-ls-to-sc6-psdo-status-report.pptx" TargetMode="External"/><Relationship Id="rId2" Type="http://schemas.openxmlformats.org/officeDocument/2006/relationships/hyperlink" Target="https://mentor.ieee.org/802.11/dcn/20/11-20-1358-02-0jtc-draft-ls-from-802-11-to-iso-iec-jtc1-sc6-in-relation-to-a-proposed-wake-up-radio-project.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5.emf"/><Relationship Id="rId4" Type="http://schemas.openxmlformats.org/officeDocument/2006/relationships/oleObject" Target="../embeddings/oleObject8.bin"/></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6.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7.png"/><Relationship Id="rId4" Type="http://schemas.openxmlformats.org/officeDocument/2006/relationships/oleObject" Target="../embeddings/oleObject10.bin"/></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November 2020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2020-11-10</a:t>
            </a:r>
            <a:endParaRPr lang="en-GB" sz="2000" b="0" dirty="0"/>
          </a:p>
        </p:txBody>
      </p:sp>
      <p:sp>
        <p:nvSpPr>
          <p:cNvPr id="6" name="Date Placeholder 3"/>
          <p:cNvSpPr>
            <a:spLocks noGrp="1"/>
          </p:cNvSpPr>
          <p:nvPr>
            <p:ph type="dt" idx="10"/>
          </p:nvPr>
        </p:nvSpPr>
        <p:spPr/>
        <p:txBody>
          <a:bodyPr/>
          <a:lstStyle/>
          <a:p>
            <a:r>
              <a:rPr lang="en-US"/>
              <a:t>November 2020</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1026" name="Document" r:id="rId4" imgW="10512000" imgH="2539535" progId="Word.Document.8">
                  <p:embed/>
                </p:oleObj>
              </mc:Choice>
              <mc:Fallback>
                <p:oleObj name="Document" r:id="rId4" imgW="10512000" imgH="2539535" progId="Word.Document.8">
                  <p:embed/>
                  <p:pic>
                    <p:nvPicPr>
                      <p:cNvPr id="3075" name="Object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A9E6CD-1508-4D9C-86EA-A8728526FD3F}"/>
              </a:ext>
            </a:extLst>
          </p:cNvPr>
          <p:cNvSpPr>
            <a:spLocks noGrp="1"/>
          </p:cNvSpPr>
          <p:nvPr>
            <p:ph type="title"/>
          </p:nvPr>
        </p:nvSpPr>
        <p:spPr/>
        <p:txBody>
          <a:bodyPr/>
          <a:lstStyle/>
          <a:p>
            <a:r>
              <a:rPr lang="en-US" dirty="0"/>
              <a:t>Monday, November 2 </a:t>
            </a:r>
            <a:br>
              <a:rPr lang="en-US" dirty="0"/>
            </a:br>
            <a:r>
              <a:rPr lang="en-US" dirty="0"/>
              <a:t>Opening Plenary</a:t>
            </a:r>
          </a:p>
        </p:txBody>
      </p:sp>
      <p:sp>
        <p:nvSpPr>
          <p:cNvPr id="8" name="Text Placeholder 7">
            <a:extLst>
              <a:ext uri="{FF2B5EF4-FFF2-40B4-BE49-F238E27FC236}">
                <a16:creationId xmlns:a16="http://schemas.microsoft.com/office/drawing/2014/main" id="{6084807D-DDA2-40E3-B768-17F7CFA1CE2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E90F992-AA4A-4B4B-9519-CE47A0588C0A}"/>
              </a:ext>
            </a:extLst>
          </p:cNvPr>
          <p:cNvSpPr>
            <a:spLocks noGrp="1"/>
          </p:cNvSpPr>
          <p:nvPr>
            <p:ph type="dt" idx="10"/>
          </p:nvPr>
        </p:nvSpPr>
        <p:spPr/>
        <p:txBody>
          <a:bodyPr/>
          <a:lstStyle/>
          <a:p>
            <a:r>
              <a:rPr lang="en-US"/>
              <a:t>November 2020</a:t>
            </a:r>
            <a:endParaRPr lang="en-GB" dirty="0"/>
          </a:p>
        </p:txBody>
      </p:sp>
      <p:sp>
        <p:nvSpPr>
          <p:cNvPr id="5" name="Footer Placeholder 4">
            <a:extLst>
              <a:ext uri="{FF2B5EF4-FFF2-40B4-BE49-F238E27FC236}">
                <a16:creationId xmlns:a16="http://schemas.microsoft.com/office/drawing/2014/main" id="{D65344DB-53CC-4684-AADA-36E3FBE9FC73}"/>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2EE99FCB-A70D-4E07-8289-FAD232983DF0}"/>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24103234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Closing Slides of </a:t>
            </a:r>
            <a:r>
              <a:rPr lang="en-US" altLang="zh-CN" dirty="0" err="1"/>
              <a:t>TGbd</a:t>
            </a:r>
            <a:r>
              <a:rPr lang="en-US" altLang="zh-CN" dirty="0"/>
              <a:t> for Nov 2020 Plenary</a:t>
            </a:r>
            <a:endParaRPr lang="zh-CN" altLang="en-US" dirty="0"/>
          </a:p>
        </p:txBody>
      </p:sp>
      <p:sp>
        <p:nvSpPr>
          <p:cNvPr id="3" name="内容占位符 2"/>
          <p:cNvSpPr>
            <a:spLocks noGrp="1"/>
          </p:cNvSpPr>
          <p:nvPr>
            <p:ph idx="1"/>
          </p:nvPr>
        </p:nvSpPr>
        <p:spPr>
          <a:xfrm>
            <a:off x="914400" y="1969770"/>
            <a:ext cx="10361295" cy="4084320"/>
          </a:xfrm>
        </p:spPr>
        <p:txBody>
          <a:bodyPr>
            <a:normAutofit fontScale="95000"/>
          </a:bodyPr>
          <a:lstStyle/>
          <a:p>
            <a:pPr algn="just"/>
            <a:r>
              <a:rPr lang="en-GB" altLang="en-US" dirty="0" err="1"/>
              <a:t>TGbd</a:t>
            </a:r>
            <a:r>
              <a:rPr lang="en-US" altLang="en-US" dirty="0"/>
              <a:t>’s</a:t>
            </a:r>
            <a:r>
              <a:rPr lang="en-GB" altLang="en-US" dirty="0"/>
              <a:t> Progress in this week</a:t>
            </a:r>
          </a:p>
          <a:p>
            <a:pPr lvl="1" algn="just"/>
            <a:r>
              <a:rPr lang="en-GB" altLang="en-US" dirty="0"/>
              <a:t>2 teleconferences were arranged in the plenary week</a:t>
            </a:r>
          </a:p>
          <a:p>
            <a:pPr lvl="1" algn="just"/>
            <a:r>
              <a:rPr lang="en-GB" altLang="en-US" dirty="0"/>
              <a:t>Approved secretary appointment: Yan Zhang (NXP)</a:t>
            </a:r>
          </a:p>
          <a:p>
            <a:pPr lvl="1" algn="just"/>
            <a:r>
              <a:rPr lang="en-GB" altLang="en-US" dirty="0"/>
              <a:t>Approved TC minutes and future TC plan</a:t>
            </a:r>
          </a:p>
          <a:p>
            <a:pPr lvl="1" algn="just"/>
            <a:r>
              <a:rPr lang="en-GB" altLang="en-US" dirty="0"/>
              <a:t>Discussed and approved 11bd arch introduction for ARC SC</a:t>
            </a:r>
          </a:p>
          <a:p>
            <a:pPr lvl="1" algn="just"/>
            <a:r>
              <a:rPr lang="en-GB" altLang="en-US" dirty="0"/>
              <a:t>Discussed 2 contributions on 11bd positioning. </a:t>
            </a:r>
          </a:p>
          <a:p>
            <a:pPr algn="just"/>
            <a:endParaRPr lang="en-US" altLang="en-GB" dirty="0"/>
          </a:p>
          <a:p>
            <a:pPr marL="57150" indent="0" algn="just"/>
            <a:r>
              <a:rPr lang="en-US" altLang="en-GB" dirty="0"/>
              <a:t>Goal for future TCs: tech proposals and letter ballot comment process</a:t>
            </a:r>
          </a:p>
        </p:txBody>
      </p:sp>
      <p:sp>
        <p:nvSpPr>
          <p:cNvPr id="7" name="Footer Placeholder 6">
            <a:extLst>
              <a:ext uri="{FF2B5EF4-FFF2-40B4-BE49-F238E27FC236}">
                <a16:creationId xmlns:a16="http://schemas.microsoft.com/office/drawing/2014/main" id="{24365529-9532-4141-9B04-21C652DD67F9}"/>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F07B30A1-37D1-426E-AAF7-A2A549406F63}"/>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9" name="Date Placeholder 8">
            <a:extLst>
              <a:ext uri="{FF2B5EF4-FFF2-40B4-BE49-F238E27FC236}">
                <a16:creationId xmlns:a16="http://schemas.microsoft.com/office/drawing/2014/main" id="{4E120842-9B29-47C1-A2FB-B5D8049EFE1B}"/>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1501176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8" name="表格 7"/>
          <p:cNvGraphicFramePr>
            <a:graphicFrameLocks noGrp="1"/>
          </p:cNvGraphicFramePr>
          <p:nvPr>
            <p:extLst>
              <p:ext uri="{D42A27DB-BD31-4B8C-83A1-F6EECF244321}">
                <p14:modId xmlns:p14="http://schemas.microsoft.com/office/powerpoint/2010/main" val="2080053086"/>
              </p:ext>
            </p:extLst>
          </p:nvPr>
        </p:nvGraphicFramePr>
        <p:xfrm>
          <a:off x="1981200" y="1751014"/>
          <a:ext cx="8610374" cy="4541520"/>
        </p:xfrm>
        <a:graphic>
          <a:graphicData uri="http://schemas.openxmlformats.org/drawingml/2006/table">
            <a:tbl>
              <a:tblPr firstRow="1" bandRow="1">
                <a:tableStyleId>{5C22544A-7EE6-4342-B048-85BDC9FD1C3A}</a:tableStyleId>
              </a:tblPr>
              <a:tblGrid>
                <a:gridCol w="3124118">
                  <a:extLst>
                    <a:ext uri="{9D8B030D-6E8A-4147-A177-3AD203B41FA5}">
                      <a16:colId xmlns:a16="http://schemas.microsoft.com/office/drawing/2014/main" val="20000"/>
                    </a:ext>
                  </a:extLst>
                </a:gridCol>
                <a:gridCol w="5486256">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400" dirty="0"/>
                        <a:t>Definition and requirements</a:t>
                      </a:r>
                    </a:p>
                  </a:txBody>
                  <a:tcPr/>
                </a:tc>
                <a:tc>
                  <a:txBody>
                    <a:bodyPr/>
                    <a:lstStyle/>
                    <a:p>
                      <a:r>
                        <a:rPr lang="en-US" altLang="zh-CN" sz="1400" dirty="0"/>
                        <a:t>11-19/0202r1</a:t>
                      </a:r>
                    </a:p>
                  </a:txBody>
                  <a:tcPr/>
                </a:tc>
                <a:extLst>
                  <a:ext uri="{0D108BD9-81ED-4DB2-BD59-A6C34878D82A}">
                    <a16:rowId xmlns:a16="http://schemas.microsoft.com/office/drawing/2014/main" val="10001"/>
                  </a:ext>
                </a:extLst>
              </a:tr>
              <a:tr h="160689">
                <a:tc>
                  <a:txBody>
                    <a:bodyPr/>
                    <a:lstStyle/>
                    <a:p>
                      <a:r>
                        <a:rPr lang="en-US" altLang="zh-CN" sz="1400" dirty="0"/>
                        <a:t>Selection Procedure document</a:t>
                      </a:r>
                    </a:p>
                  </a:txBody>
                  <a:tcPr/>
                </a:tc>
                <a:tc>
                  <a:txBody>
                    <a:bodyPr/>
                    <a:lstStyle/>
                    <a:p>
                      <a:r>
                        <a:rPr lang="en-US" altLang="zh-CN" sz="14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400" dirty="0"/>
                        <a:t>Functional Requirement document</a:t>
                      </a:r>
                    </a:p>
                  </a:txBody>
                  <a:tcPr/>
                </a:tc>
                <a:tc>
                  <a:txBody>
                    <a:bodyPr/>
                    <a:lstStyle/>
                    <a:p>
                      <a:r>
                        <a:rPr lang="en-US" altLang="zh-CN" sz="14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400" dirty="0"/>
                        <a:t>Spec Framework document</a:t>
                      </a:r>
                    </a:p>
                  </a:txBody>
                  <a:tcPr/>
                </a:tc>
                <a:tc>
                  <a:txBody>
                    <a:bodyPr/>
                    <a:lstStyle/>
                    <a:p>
                      <a:r>
                        <a:rPr lang="en-US" altLang="zh-CN" sz="14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400" dirty="0"/>
                        <a:t>Liaison response to IEEE VT/ITS</a:t>
                      </a:r>
                      <a:r>
                        <a:rPr lang="en-US" altLang="zh-CN" sz="1400" baseline="0" dirty="0"/>
                        <a:t> 1609 WG</a:t>
                      </a:r>
                      <a:endParaRPr lang="en-US" altLang="zh-C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400" dirty="0"/>
                        <a:t>Liaison response</a:t>
                      </a:r>
                      <a:r>
                        <a:rPr lang="en-US" altLang="zh-CN" sz="1400" baseline="0" dirty="0"/>
                        <a:t> to ITU-T CITS</a:t>
                      </a:r>
                      <a:endParaRPr lang="en-US" altLang="zh-C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400" dirty="0" err="1"/>
                        <a:t>TBbd</a:t>
                      </a:r>
                      <a:r>
                        <a:rPr lang="en-US" altLang="zh-CN" sz="1400" baseline="0" dirty="0"/>
                        <a:t> FRD/SFD Motion Booklet</a:t>
                      </a:r>
                      <a:endParaRPr lang="en-US" altLang="zh-C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400" dirty="0" err="1"/>
                        <a:t>TGbd</a:t>
                      </a:r>
                      <a:r>
                        <a:rPr lang="en-US" altLang="zh-CN" sz="1400" dirty="0"/>
                        <a:t> Use Case</a:t>
                      </a:r>
                      <a:r>
                        <a:rPr lang="en-US" altLang="zh-CN" sz="1400" baseline="0" dirty="0"/>
                        <a:t> document</a:t>
                      </a:r>
                      <a:endParaRPr lang="en-US" altLang="zh-C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4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tx1"/>
                          </a:solidFill>
                          <a:sym typeface="+mn-ea"/>
                        </a:rPr>
                        <a:t>11-20/0774r10, </a:t>
                      </a:r>
                      <a:r>
                        <a:rPr lang="en-US" altLang="zh-CN" sz="1400" dirty="0">
                          <a:solidFill>
                            <a:schemeClr val="tx1"/>
                          </a:solidFill>
                        </a:rPr>
                        <a:t>11-20/1164r7, 11-20/1352r9, </a:t>
                      </a:r>
                      <a:r>
                        <a:rPr lang="en-US" altLang="zh-CN" sz="1400" dirty="0">
                          <a:solidFill>
                            <a:srgbClr val="0070C0"/>
                          </a:solidFill>
                        </a:rPr>
                        <a:t>11-20/1561r6</a:t>
                      </a:r>
                      <a:endParaRPr lang="en-US" altLang="zh-CN" sz="14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4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sym typeface="+mn-ea"/>
                        </a:rPr>
                        <a:t>11-20/0276r11, 11-20/1105r8, 11-20/1489r1, 11-20/1655r3</a:t>
                      </a:r>
                    </a:p>
                  </a:txBody>
                  <a:tcPr/>
                </a:tc>
                <a:extLst>
                  <a:ext uri="{0D108BD9-81ED-4DB2-BD59-A6C34878D82A}">
                    <a16:rowId xmlns:a16="http://schemas.microsoft.com/office/drawing/2014/main" val="10010"/>
                  </a:ext>
                </a:extLst>
              </a:tr>
              <a:tr h="160355">
                <a:tc>
                  <a:txBody>
                    <a:bodyPr/>
                    <a:lstStyle/>
                    <a:p>
                      <a:pPr>
                        <a:buNone/>
                      </a:pPr>
                      <a:r>
                        <a:rPr lang="en-US" altLang="zh-CN" sz="14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11-19/2045r7 (D0.3)</a:t>
                      </a:r>
                    </a:p>
                  </a:txBody>
                  <a:tcPr/>
                </a:tc>
                <a:extLst>
                  <a:ext uri="{0D108BD9-81ED-4DB2-BD59-A6C34878D82A}">
                    <a16:rowId xmlns:a16="http://schemas.microsoft.com/office/drawing/2014/main" val="10011"/>
                  </a:ext>
                </a:extLst>
              </a:tr>
              <a:tr h="160689">
                <a:tc>
                  <a:txBody>
                    <a:bodyPr/>
                    <a:lstStyle/>
                    <a:p>
                      <a:pPr>
                        <a:buNone/>
                      </a:pPr>
                      <a:r>
                        <a:rPr lang="en-US" altLang="zh-CN" sz="14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11-20/0701r7 (D0.3)</a:t>
                      </a:r>
                    </a:p>
                  </a:txBody>
                  <a:tcPr/>
                </a:tc>
                <a:extLst>
                  <a:ext uri="{0D108BD9-81ED-4DB2-BD59-A6C34878D82A}">
                    <a16:rowId xmlns:a16="http://schemas.microsoft.com/office/drawing/2014/main" val="10012"/>
                  </a:ext>
                </a:extLst>
              </a:tr>
              <a:tr h="160689">
                <a:tc>
                  <a:txBody>
                    <a:bodyPr/>
                    <a:lstStyle/>
                    <a:p>
                      <a:pPr>
                        <a:buNone/>
                      </a:pPr>
                      <a:r>
                        <a:rPr lang="en-US" altLang="zh-CN" sz="1400" dirty="0">
                          <a:solidFill>
                            <a:schemeClr val="tx1"/>
                          </a:solidFill>
                        </a:rPr>
                        <a:t>Coexistence</a:t>
                      </a:r>
                      <a:r>
                        <a:rPr lang="en-US" altLang="zh-CN" sz="1400" baseline="0" dirty="0">
                          <a:solidFill>
                            <a:schemeClr val="tx1"/>
                          </a:solidFill>
                        </a:rPr>
                        <a:t> Assurance Document</a:t>
                      </a:r>
                      <a:endParaRPr lang="en-US" altLang="zh-CN"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tx1"/>
                          </a:solidFill>
                        </a:rPr>
                        <a:t>11-20/1564r2</a:t>
                      </a:r>
                    </a:p>
                  </a:txBody>
                  <a:tcPr/>
                </a:tc>
                <a:extLst>
                  <a:ext uri="{0D108BD9-81ED-4DB2-BD59-A6C34878D82A}">
                    <a16:rowId xmlns:a16="http://schemas.microsoft.com/office/drawing/2014/main" val="10013"/>
                  </a:ext>
                </a:extLst>
              </a:tr>
            </a:tbl>
          </a:graphicData>
        </a:graphic>
      </p:graphicFrame>
      <p:sp>
        <p:nvSpPr>
          <p:cNvPr id="3" name="Footer Placeholder 2">
            <a:extLst>
              <a:ext uri="{FF2B5EF4-FFF2-40B4-BE49-F238E27FC236}">
                <a16:creationId xmlns:a16="http://schemas.microsoft.com/office/drawing/2014/main" id="{B0711BFF-F9A9-4EC6-865C-B6BEE32800D0}"/>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4E3F0058-0EEA-4696-B2D3-3D217DA95D3F}"/>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9" name="Date Placeholder 8">
            <a:extLst>
              <a:ext uri="{FF2B5EF4-FFF2-40B4-BE49-F238E27FC236}">
                <a16:creationId xmlns:a16="http://schemas.microsoft.com/office/drawing/2014/main" id="{96491A72-AF92-42BB-9FF8-B5CAC62616DC}"/>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9003742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Timeline</a:t>
            </a:r>
            <a:endParaRPr lang="zh-CN" altLang="en-US" dirty="0"/>
          </a:p>
        </p:txBody>
      </p:sp>
      <p:sp>
        <p:nvSpPr>
          <p:cNvPr id="7" name="文本占位符 2"/>
          <p:cNvSpPr txBox="1">
            <a:spLocks/>
          </p:cNvSpPr>
          <p:nvPr/>
        </p:nvSpPr>
        <p:spPr bwMode="auto">
          <a:xfrm>
            <a:off x="2447290" y="1966595"/>
            <a:ext cx="7296150" cy="4443095"/>
          </a:xfrm>
          <a:prstGeom prst="rect">
            <a:avLst/>
          </a:prstGeom>
          <a:noFill/>
          <a:ln w="9525">
            <a:noFill/>
            <a:round/>
          </a:ln>
          <a:effectLst/>
        </p:spPr>
        <p:txBody>
          <a:bodyPr vert="horz" wrap="square" lIns="92160" tIns="46080" rIns="92160" bIns="46080" numCol="1" anchor="t" anchorCtr="0" compatLnSpc="1"/>
          <a:lstStyle>
            <a:lvl1pPr marL="342900" indent="-342900" algn="l" defTabSz="449580" rtl="0" eaLnBrk="1" fontAlgn="base" hangingPunct="1">
              <a:spcBef>
                <a:spcPts val="600"/>
              </a:spcBef>
              <a:spcAft>
                <a:spcPct val="0"/>
              </a:spcAft>
              <a:buClr>
                <a:srgbClr val="000000"/>
              </a:buClr>
              <a:buSzPct val="100000"/>
              <a:buFont typeface="Times New Roman" panose="02020603050405020304" pitchFamily="18" charset="0"/>
              <a:defRPr sz="2400" b="1">
                <a:solidFill>
                  <a:srgbClr val="000000"/>
                </a:solidFill>
                <a:latin typeface="+mn-lt"/>
                <a:ea typeface="+mn-ea"/>
                <a:cs typeface="+mn-cs"/>
              </a:defRPr>
            </a:lvl1pPr>
            <a:lvl2pPr marL="742950" indent="-285750" algn="l" defTabSz="449580" rtl="0" eaLnBrk="1" fontAlgn="base" hangingPunct="1">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580" rtl="0" eaLnBrk="1" fontAlgn="base" hangingPunct="1">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4pPr>
            <a:lvl5pPr marL="20574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5pPr>
            <a:lvl6pPr marL="25146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6pPr>
            <a:lvl7pPr marL="29718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7pPr>
            <a:lvl8pPr marL="34290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8pPr>
            <a:lvl9pPr marL="38862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9pPr>
          </a:lstStyle>
          <a:p>
            <a:pPr lvl="1" defTabSz="337185">
              <a:buFont typeface="Arial" panose="020B0604020202020204" pitchFamily="34" charset="0"/>
              <a:buChar char="•"/>
              <a:defRPr/>
            </a:pPr>
            <a:r>
              <a:rPr lang="en-US" altLang="en-US" kern="0" dirty="0">
                <a:solidFill>
                  <a:srgbClr val="00B050"/>
                </a:solidFill>
                <a:sym typeface="+mn-ea"/>
              </a:rPr>
              <a:t>PAR approved							Dec 2018</a:t>
            </a:r>
            <a:endParaRPr lang="en-US" altLang="en-US" kern="0" dirty="0">
              <a:solidFill>
                <a:srgbClr val="00B050"/>
              </a:solidFill>
            </a:endParaRPr>
          </a:p>
          <a:p>
            <a:pPr lvl="1" defTabSz="337185">
              <a:buFont typeface="Arial" panose="020B0604020202020204" pitchFamily="34" charset="0"/>
              <a:buChar char="•"/>
              <a:defRPr/>
            </a:pPr>
            <a:r>
              <a:rPr lang="en-US" altLang="en-US" kern="0" dirty="0">
                <a:solidFill>
                  <a:srgbClr val="00B050"/>
                </a:solidFill>
                <a:sym typeface="+mn-ea"/>
              </a:rPr>
              <a:t>First TG meeting						Jan 2019</a:t>
            </a:r>
            <a:endParaRPr lang="en-US" altLang="en-US" kern="0" dirty="0">
              <a:solidFill>
                <a:srgbClr val="00B050"/>
              </a:solidFill>
            </a:endParaRPr>
          </a:p>
          <a:p>
            <a:pPr lvl="1" defTabSz="337185">
              <a:buFont typeface="Arial" panose="020B0604020202020204" pitchFamily="34" charset="0"/>
              <a:buChar char="•"/>
              <a:defRPr/>
            </a:pPr>
            <a:r>
              <a:rPr lang="en-US" altLang="en-US" kern="0" dirty="0">
                <a:solidFill>
                  <a:srgbClr val="00B050"/>
                </a:solidFill>
                <a:sym typeface="+mn-ea"/>
              </a:rPr>
              <a:t>D0.1 										</a:t>
            </a:r>
            <a:r>
              <a:rPr lang="en-US" altLang="en-US" kern="0" dirty="0">
                <a:solidFill>
                  <a:srgbClr val="00B050"/>
                </a:solidFill>
                <a:sym typeface="Wingdings" panose="05000000000000000000" pitchFamily="2" charset="2"/>
              </a:rPr>
              <a:t>Nov 2019</a:t>
            </a:r>
            <a:endParaRPr lang="en-US" altLang="en-US" kern="0" dirty="0">
              <a:solidFill>
                <a:srgbClr val="00B050"/>
              </a:solidFill>
            </a:endParaRPr>
          </a:p>
          <a:p>
            <a:pPr lvl="1" defTabSz="337185">
              <a:buFont typeface="Arial" panose="020B0604020202020204" pitchFamily="34" charset="0"/>
              <a:buChar char="•"/>
              <a:defRPr/>
            </a:pPr>
            <a:r>
              <a:rPr lang="en-US" altLang="en-US" kern="0" dirty="0">
                <a:solidFill>
                  <a:srgbClr val="00B050"/>
                </a:solidFill>
                <a:sym typeface="+mn-ea"/>
              </a:rPr>
              <a:t>D1.0 Letter Ballot						</a:t>
            </a:r>
            <a:r>
              <a:rPr lang="en-US" altLang="en-US" kern="0" dirty="0">
                <a:solidFill>
                  <a:srgbClr val="00B050"/>
                </a:solidFill>
                <a:cs typeface="+mn-ea"/>
                <a:sym typeface="Wingdings" panose="05000000000000000000" pitchFamily="2" charset="2"/>
              </a:rPr>
              <a:t>Sep 2020 </a:t>
            </a:r>
            <a:r>
              <a:rPr lang="en-US" altLang="en-US" kern="0" dirty="0">
                <a:solidFill>
                  <a:schemeClr val="tx1"/>
                </a:solidFill>
                <a:cs typeface="+mn-ea"/>
                <a:sym typeface="Wingdings" panose="05000000000000000000" pitchFamily="2" charset="2"/>
              </a:rPr>
              <a:t> </a:t>
            </a:r>
            <a:r>
              <a:rPr lang="en-US" altLang="en-US" kern="0" dirty="0">
                <a:solidFill>
                  <a:srgbClr val="FF0000"/>
                </a:solidFill>
                <a:cs typeface="+mn-ea"/>
                <a:sym typeface="Wingdings" panose="05000000000000000000" pitchFamily="2" charset="2"/>
              </a:rPr>
              <a:t>Oct 2020</a:t>
            </a:r>
            <a:endParaRPr lang="en-US" altLang="en-US" kern="0" dirty="0">
              <a:solidFill>
                <a:srgbClr val="FF0000"/>
              </a:solidFill>
              <a:cs typeface="+mn-ea"/>
            </a:endParaRPr>
          </a:p>
          <a:p>
            <a:pPr lvl="1" defTabSz="337185">
              <a:buFont typeface="Arial" panose="020B0604020202020204" pitchFamily="34" charset="0"/>
              <a:buChar char="•"/>
              <a:defRPr/>
            </a:pPr>
            <a:r>
              <a:rPr lang="en-US" altLang="en-US" kern="0" dirty="0">
                <a:solidFill>
                  <a:schemeClr val="tx1"/>
                </a:solidFill>
                <a:sym typeface="+mn-ea"/>
              </a:rPr>
              <a:t>D2.0 LB recirculation					</a:t>
            </a:r>
            <a:r>
              <a:rPr lang="en-US" altLang="en-US" kern="0" dirty="0">
                <a:solidFill>
                  <a:schemeClr val="tx1"/>
                </a:solidFill>
                <a:cs typeface="+mn-ea"/>
                <a:sym typeface="Wingdings" panose="05000000000000000000" pitchFamily="2" charset="2"/>
              </a:rPr>
              <a:t>Jan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Form Sponsor Ballot Pool			</a:t>
            </a:r>
            <a:r>
              <a:rPr lang="en-US" altLang="en-US" kern="0" dirty="0">
                <a:solidFill>
                  <a:schemeClr val="tx1"/>
                </a:solidFill>
                <a:cs typeface="+mn-ea"/>
                <a:sym typeface="Wingdings" panose="05000000000000000000" pitchFamily="2" charset="2"/>
              </a:rPr>
              <a:t>Mar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D3.0 LB recirculation					</a:t>
            </a:r>
            <a:r>
              <a:rPr lang="en-US" altLang="en-US" kern="0" dirty="0">
                <a:solidFill>
                  <a:schemeClr val="tx1"/>
                </a:solidFill>
                <a:cs typeface="+mn-ea"/>
                <a:sym typeface="Wingdings" panose="05000000000000000000" pitchFamily="2" charset="2"/>
              </a:rPr>
              <a:t>Mar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D3.0 unchanged recirculation 		</a:t>
            </a:r>
            <a:r>
              <a:rPr lang="en-US" altLang="en-US" kern="0" dirty="0">
                <a:solidFill>
                  <a:schemeClr val="tx1"/>
                </a:solidFill>
                <a:cs typeface="+mn-ea"/>
                <a:sym typeface="Wingdings" panose="05000000000000000000" pitchFamily="2" charset="2"/>
              </a:rPr>
              <a:t>May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Initial Sponsor Ballot (D4.0)			</a:t>
            </a:r>
            <a:r>
              <a:rPr lang="en-US" altLang="en-US" kern="0" dirty="0">
                <a:solidFill>
                  <a:schemeClr val="tx1"/>
                </a:solidFill>
                <a:cs typeface="+mn-ea"/>
                <a:sym typeface="Wingdings" panose="05000000000000000000" pitchFamily="2" charset="2"/>
              </a:rPr>
              <a:t>Jul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Final 802.11 WG approval			</a:t>
            </a:r>
            <a:r>
              <a:rPr lang="en-US" altLang="en-US" kern="0" dirty="0">
                <a:solidFill>
                  <a:schemeClr val="tx1"/>
                </a:solidFill>
                <a:cs typeface="+mn-ea"/>
                <a:sym typeface="Wingdings" panose="05000000000000000000" pitchFamily="2" charset="2"/>
              </a:rPr>
              <a:t>May 2022</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802 EC approval						</a:t>
            </a:r>
            <a:r>
              <a:rPr lang="en-US" altLang="en-US" kern="0" dirty="0">
                <a:solidFill>
                  <a:schemeClr val="tx1"/>
                </a:solidFill>
                <a:cs typeface="+mn-ea"/>
                <a:sym typeface="Wingdings" panose="05000000000000000000" pitchFamily="2" charset="2"/>
              </a:rPr>
              <a:t>May 2022</a:t>
            </a:r>
            <a:endParaRPr lang="en-US" altLang="en-US" kern="0" dirty="0">
              <a:solidFill>
                <a:schemeClr val="tx1"/>
              </a:solidFill>
            </a:endParaRPr>
          </a:p>
          <a:p>
            <a:pPr lvl="1" defTabSz="337185">
              <a:buFont typeface="Arial" panose="020B0604020202020204" pitchFamily="34" charset="0"/>
              <a:buChar char="•"/>
              <a:defRPr/>
            </a:pPr>
            <a:r>
              <a:rPr lang="en-US" altLang="en-US" kern="0" dirty="0" err="1">
                <a:solidFill>
                  <a:schemeClr val="tx1"/>
                </a:solidFill>
                <a:sym typeface="+mn-ea"/>
              </a:rPr>
              <a:t>RevCom</a:t>
            </a:r>
            <a:r>
              <a:rPr lang="en-US" altLang="en-US" kern="0" dirty="0">
                <a:solidFill>
                  <a:schemeClr val="tx1"/>
                </a:solidFill>
                <a:sym typeface="+mn-ea"/>
              </a:rPr>
              <a:t> and SASB approval		</a:t>
            </a:r>
            <a:r>
              <a:rPr lang="en-US" altLang="en-US" kern="0" dirty="0">
                <a:solidFill>
                  <a:schemeClr val="tx1"/>
                </a:solidFill>
                <a:cs typeface="+mn-ea"/>
                <a:sym typeface="Wingdings" panose="05000000000000000000" pitchFamily="2" charset="2"/>
              </a:rPr>
              <a:t>Jun 2022</a:t>
            </a:r>
          </a:p>
        </p:txBody>
      </p:sp>
      <p:sp>
        <p:nvSpPr>
          <p:cNvPr id="3" name="Footer Placeholder 2">
            <a:extLst>
              <a:ext uri="{FF2B5EF4-FFF2-40B4-BE49-F238E27FC236}">
                <a16:creationId xmlns:a16="http://schemas.microsoft.com/office/drawing/2014/main" id="{D129A463-6252-4991-A6AB-167DC0F07183}"/>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C8A2EAFC-3192-46E7-AA24-C44DB053D6C8}"/>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9" name="Date Placeholder 8">
            <a:extLst>
              <a:ext uri="{FF2B5EF4-FFF2-40B4-BE49-F238E27FC236}">
                <a16:creationId xmlns:a16="http://schemas.microsoft.com/office/drawing/2014/main" id="{2AC7DC1E-7933-4A22-A02F-8B9CE787B5C8}"/>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0236798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3" name="内容占位符 2"/>
          <p:cNvSpPr>
            <a:spLocks noGrp="1"/>
          </p:cNvSpPr>
          <p:nvPr>
            <p:ph idx="1"/>
          </p:nvPr>
        </p:nvSpPr>
        <p:spPr>
          <a:xfrm>
            <a:off x="1751543" y="2056607"/>
            <a:ext cx="9830857" cy="4113213"/>
          </a:xfrm>
        </p:spPr>
        <p:txBody>
          <a:bodyPr>
            <a:normAutofit/>
          </a:bodyPr>
          <a:lstStyle/>
          <a:p>
            <a:r>
              <a:rPr lang="en-US" altLang="zh-CN" dirty="0">
                <a:solidFill>
                  <a:schemeClr val="tx1"/>
                </a:solidFill>
                <a:cs typeface="+mn-ea"/>
                <a:sym typeface="+mn-ea"/>
              </a:rPr>
              <a:t>Nov 20</a:t>
            </a:r>
            <a:r>
              <a:rPr lang="en-US" altLang="zh-CN" baseline="30000" dirty="0">
                <a:solidFill>
                  <a:schemeClr val="tx1"/>
                </a:solidFill>
                <a:cs typeface="+mn-ea"/>
                <a:sym typeface="+mn-ea"/>
              </a:rPr>
              <a:t>th</a:t>
            </a:r>
            <a:r>
              <a:rPr lang="en-US" altLang="zh-CN" dirty="0">
                <a:solidFill>
                  <a:schemeClr val="tx1"/>
                </a:solidFill>
                <a:cs typeface="+mn-ea"/>
                <a:sym typeface="+mn-ea"/>
              </a:rPr>
              <a:t>, </a:t>
            </a:r>
            <a:r>
              <a:rPr lang="en-US" altLang="zh-CN" u="sng" dirty="0">
                <a:solidFill>
                  <a:schemeClr val="tx1"/>
                </a:solidFill>
                <a:cs typeface="+mn-ea"/>
                <a:sym typeface="+mn-ea"/>
              </a:rPr>
              <a:t>10:00am ~ 11:59 am</a:t>
            </a:r>
            <a:r>
              <a:rPr lang="en-US" altLang="zh-CN" dirty="0">
                <a:solidFill>
                  <a:schemeClr val="tx1"/>
                </a:solidFill>
                <a:cs typeface="+mn-ea"/>
                <a:sym typeface="+mn-ea"/>
              </a:rPr>
              <a:t>, ET; </a:t>
            </a:r>
            <a:r>
              <a:rPr lang="en-US" altLang="zh-CN" dirty="0" err="1">
                <a:solidFill>
                  <a:schemeClr val="tx1"/>
                </a:solidFill>
                <a:cs typeface="+mn-ea"/>
                <a:sym typeface="+mn-ea"/>
              </a:rPr>
              <a:t>Webex</a:t>
            </a:r>
            <a:r>
              <a:rPr lang="en-US" altLang="zh-CN" dirty="0">
                <a:solidFill>
                  <a:schemeClr val="tx1"/>
                </a:solidFill>
                <a:cs typeface="+mn-ea"/>
                <a:sym typeface="+mn-ea"/>
              </a:rPr>
              <a:t> (LB comments assignment)</a:t>
            </a:r>
          </a:p>
          <a:p>
            <a:r>
              <a:rPr lang="en-US" altLang="zh-CN" dirty="0">
                <a:solidFill>
                  <a:schemeClr val="tx1"/>
                </a:solidFill>
                <a:cs typeface="+mn-ea"/>
                <a:sym typeface="+mn-ea"/>
              </a:rPr>
              <a:t>Nov 24</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1</a:t>
            </a:r>
            <a:r>
              <a:rPr lang="en-US" altLang="zh-CN" baseline="30000" dirty="0">
                <a:solidFill>
                  <a:schemeClr val="tx1"/>
                </a:solidFill>
                <a:cs typeface="+mn-ea"/>
                <a:sym typeface="+mn-ea"/>
              </a:rPr>
              <a:t>st</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4</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8</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11</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15</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18</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r>
              <a:rPr lang="en-US" altLang="zh-CN" dirty="0">
                <a:solidFill>
                  <a:schemeClr val="tx1"/>
                </a:solidFill>
                <a:cs typeface="+mn-ea"/>
                <a:sym typeface="+mn-ea"/>
              </a:rPr>
              <a:t> </a:t>
            </a:r>
          </a:p>
          <a:p>
            <a:r>
              <a:rPr lang="en-US" altLang="zh-CN" dirty="0">
                <a:solidFill>
                  <a:schemeClr val="tx1"/>
                </a:solidFill>
                <a:cs typeface="+mn-ea"/>
                <a:sym typeface="+mn-ea"/>
              </a:rPr>
              <a:t>Dec 29</a:t>
            </a:r>
            <a:r>
              <a:rPr lang="en-US" altLang="zh-CN" baseline="30000" dirty="0">
                <a:solidFill>
                  <a:schemeClr val="tx1"/>
                </a:solidFill>
                <a:cs typeface="+mn-ea"/>
                <a:sym typeface="+mn-ea"/>
              </a:rPr>
              <a:t>th</a:t>
            </a:r>
            <a:r>
              <a:rPr lang="en-US" altLang="zh-CN" dirty="0">
                <a:solidFill>
                  <a:schemeClr val="tx1"/>
                </a:solidFill>
                <a:cs typeface="+mn-ea"/>
                <a:sym typeface="+mn-ea"/>
              </a:rPr>
              <a:t>, 9:00am ~ 11:00 am, ET; </a:t>
            </a:r>
            <a:r>
              <a:rPr lang="en-US" altLang="zh-CN" dirty="0" err="1">
                <a:solidFill>
                  <a:schemeClr val="tx1"/>
                </a:solidFill>
                <a:cs typeface="+mn-ea"/>
                <a:sym typeface="+mn-ea"/>
              </a:rPr>
              <a:t>Webex</a:t>
            </a:r>
            <a:endParaRPr lang="en-US" altLang="zh-CN" dirty="0">
              <a:solidFill>
                <a:schemeClr val="tx1"/>
              </a:solidFill>
              <a:cs typeface="+mn-ea"/>
            </a:endParaRPr>
          </a:p>
          <a:p>
            <a:endParaRPr lang="zh-CN" altLang="en-US" dirty="0"/>
          </a:p>
        </p:txBody>
      </p:sp>
      <p:sp>
        <p:nvSpPr>
          <p:cNvPr id="7" name="Footer Placeholder 6">
            <a:extLst>
              <a:ext uri="{FF2B5EF4-FFF2-40B4-BE49-F238E27FC236}">
                <a16:creationId xmlns:a16="http://schemas.microsoft.com/office/drawing/2014/main" id="{7BE8B325-7DC3-4C58-B487-68F224B64448}"/>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8CBE5087-0BD3-4746-B2CC-7A0985D1F768}"/>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9" name="Date Placeholder 8">
            <a:extLst>
              <a:ext uri="{FF2B5EF4-FFF2-40B4-BE49-F238E27FC236}">
                <a16:creationId xmlns:a16="http://schemas.microsoft.com/office/drawing/2014/main" id="{98DD389D-B067-42A5-B208-B7AF81307E35}"/>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2240716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t>TGbe had scheduled 4 conf. calls during the electronic plenary</a:t>
            </a:r>
          </a:p>
          <a:p>
            <a:pPr lvl="1">
              <a:buFont typeface="Arial" panose="020B0604020202020204" pitchFamily="34" charset="0"/>
              <a:buChar char="•"/>
            </a:pPr>
            <a:r>
              <a:rPr lang="en-US" dirty="0"/>
              <a:t>Two Joint calls, and two parallel MAC/PHY calls</a:t>
            </a:r>
          </a:p>
          <a:p>
            <a:pPr lvl="1">
              <a:buFont typeface="Arial" panose="020B0604020202020204" pitchFamily="34" charset="0"/>
              <a:buChar char="•"/>
            </a:pPr>
            <a:r>
              <a:rPr lang="en-US" dirty="0"/>
              <a:t>Continued presentation of PDTs and of technical submissions</a:t>
            </a:r>
          </a:p>
          <a:p>
            <a:pPr lvl="2">
              <a:buFont typeface="Arial" panose="020B0604020202020204" pitchFamily="34" charset="0"/>
              <a:buChar char="•"/>
            </a:pPr>
            <a:r>
              <a:rPr lang="en-US" dirty="0"/>
              <a:t>Worked towards the creation of TGbe D0.2</a:t>
            </a:r>
          </a:p>
          <a:p>
            <a:pPr lvl="2">
              <a:buFont typeface="Arial" panose="020B0604020202020204" pitchFamily="34" charset="0"/>
              <a:buChar char="•"/>
            </a:pPr>
            <a:r>
              <a:rPr lang="en-US" dirty="0"/>
              <a:t>Plan is to have TGbe D0.2 available by the end of November 2020</a:t>
            </a:r>
          </a:p>
          <a:p>
            <a:pPr lvl="2">
              <a:buFont typeface="Arial" panose="020B0604020202020204" pitchFamily="34" charset="0"/>
              <a:buChar char="•"/>
            </a:pPr>
            <a:endParaRPr lang="en-US" dirty="0"/>
          </a:p>
          <a:p>
            <a:pPr>
              <a:buFont typeface="Arial" panose="020B0604020202020204" pitchFamily="34" charset="0"/>
              <a:buChar char="•"/>
            </a:pPr>
            <a:r>
              <a:rPr lang="en-US" dirty="0"/>
              <a:t>Agenda is available </a:t>
            </a:r>
            <a:r>
              <a:rPr lang="en-US"/>
              <a:t>in 11-20/1615r9</a:t>
            </a:r>
            <a:endParaRPr lang="en-US" dirty="0"/>
          </a:p>
          <a:p>
            <a:pPr lvl="1">
              <a:buFont typeface="Arial" panose="020B0604020202020204" pitchFamily="34" charset="0"/>
              <a:buChar char="•"/>
            </a:pPr>
            <a:r>
              <a:rPr lang="en-US" dirty="0"/>
              <a:t>Teleconference Plan is provided in the next slide</a:t>
            </a:r>
          </a:p>
          <a:p>
            <a:pPr>
              <a:buFont typeface="Arial" panose="020B0604020202020204" pitchFamily="34" charset="0"/>
              <a:buChar char="•"/>
            </a:pPr>
            <a:r>
              <a:rPr lang="en-US" dirty="0"/>
              <a:t>Motions List is available in 11-20/841r38</a:t>
            </a:r>
          </a:p>
          <a:p>
            <a:pPr lvl="1">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0331991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t>Teleconference Plan</a:t>
            </a:r>
          </a:p>
        </p:txBody>
      </p:sp>
      <p:sp>
        <p:nvSpPr>
          <p:cNvPr id="3" name="Content Placeholder 2">
            <a:extLst>
              <a:ext uri="{FF2B5EF4-FFF2-40B4-BE49-F238E27FC236}">
                <a16:creationId xmlns:a16="http://schemas.microsoft.com/office/drawing/2014/main" id="{633ED5AE-CF03-4422-B92D-E9623D1A511B}"/>
              </a:ext>
            </a:extLst>
          </p:cNvPr>
          <p:cNvSpPr>
            <a:spLocks noGrp="1"/>
          </p:cNvSpPr>
          <p:nvPr>
            <p:ph idx="1"/>
          </p:nvPr>
        </p:nvSpPr>
        <p:spPr>
          <a:xfrm>
            <a:off x="914401" y="1981201"/>
            <a:ext cx="5105399" cy="4113213"/>
          </a:xfrm>
        </p:spPr>
        <p:txBody>
          <a:bodyPr/>
          <a:lstStyle/>
          <a:p>
            <a:pPr lvl="0"/>
            <a:r>
              <a:rPr lang="en-GB" sz="1400" u="sng" dirty="0">
                <a:highlight>
                  <a:srgbClr val="00FF00"/>
                </a:highlight>
              </a:rPr>
              <a:t>Nov 2 	Monday 		– MAC/PHY	19:00-21:00 ET*</a:t>
            </a:r>
            <a:endParaRPr lang="en-US" sz="1400" dirty="0">
              <a:highlight>
                <a:srgbClr val="00FF00"/>
              </a:highlight>
            </a:endParaRPr>
          </a:p>
          <a:p>
            <a:pPr lvl="0"/>
            <a:r>
              <a:rPr lang="en-GB" sz="1400" u="sng" dirty="0">
                <a:highlight>
                  <a:srgbClr val="00FF00"/>
                </a:highlight>
              </a:rPr>
              <a:t>Nov 4		Wednesday		– Joint (Motions)	09:00-11:00 ET*</a:t>
            </a:r>
            <a:endParaRPr lang="en-US" sz="1400" dirty="0">
              <a:highlight>
                <a:srgbClr val="00FF00"/>
              </a:highlight>
            </a:endParaRPr>
          </a:p>
          <a:p>
            <a:pPr lvl="0"/>
            <a:r>
              <a:rPr lang="en-GB" sz="1400" u="sng" dirty="0">
                <a:highlight>
                  <a:srgbClr val="00FF00"/>
                </a:highlight>
              </a:rPr>
              <a:t>Nov 5		Thursday 		– MAC</a:t>
            </a:r>
            <a:r>
              <a:rPr lang="en-GB" sz="1400" u="sng" dirty="0">
                <a:solidFill>
                  <a:srgbClr val="FF0000"/>
                </a:solidFill>
                <a:highlight>
                  <a:srgbClr val="00FF00"/>
                </a:highlight>
              </a:rPr>
              <a:t>/PHY</a:t>
            </a:r>
            <a:r>
              <a:rPr lang="en-GB" sz="1400" u="sng" dirty="0">
                <a:highlight>
                  <a:srgbClr val="00FF00"/>
                </a:highlight>
              </a:rPr>
              <a:t>	09:00-11:00 ET*</a:t>
            </a:r>
            <a:endParaRPr lang="en-US" sz="1400" dirty="0">
              <a:highlight>
                <a:srgbClr val="00FF00"/>
              </a:highlight>
            </a:endParaRPr>
          </a:p>
          <a:p>
            <a:pPr lvl="0"/>
            <a:r>
              <a:rPr lang="en-GB" sz="1400" u="sng" dirty="0">
                <a:highlight>
                  <a:srgbClr val="00FF00"/>
                </a:highlight>
              </a:rPr>
              <a:t>Nov 9		Monday 		– Joint (Motions)	09:00-11:00 ET*</a:t>
            </a:r>
            <a:endParaRPr lang="en-US" sz="1400" dirty="0">
              <a:highlight>
                <a:srgbClr val="00FF00"/>
              </a:highlight>
            </a:endParaRPr>
          </a:p>
          <a:p>
            <a:pPr lvl="0"/>
            <a:r>
              <a:rPr lang="en-US" sz="1400" dirty="0"/>
              <a:t>Nov 11	</a:t>
            </a:r>
            <a:r>
              <a:rPr lang="en-GB" sz="1400" dirty="0"/>
              <a:t>Wednesday		– Joint		10:00-12:00 ET</a:t>
            </a:r>
            <a:endParaRPr lang="en-US" sz="1400" dirty="0"/>
          </a:p>
          <a:p>
            <a:pPr lvl="0"/>
            <a:r>
              <a:rPr lang="en-US" sz="1400" dirty="0"/>
              <a:t>Nov 12 	</a:t>
            </a:r>
            <a:r>
              <a:rPr lang="en-GB" sz="1400" dirty="0"/>
              <a:t>Thursday 	– MAC/PHY		10:00-12:00 ET</a:t>
            </a:r>
            <a:endParaRPr lang="en-US" sz="1400" dirty="0"/>
          </a:p>
          <a:p>
            <a:pPr lvl="0"/>
            <a:r>
              <a:rPr lang="en-US" sz="1400" dirty="0"/>
              <a:t>Nov 16	</a:t>
            </a:r>
            <a:r>
              <a:rPr lang="en-GB" sz="1400" dirty="0"/>
              <a:t>Monday 	– MAC/PHY		10:00-12:00 ET</a:t>
            </a:r>
            <a:endParaRPr lang="en-US" sz="1400" dirty="0"/>
          </a:p>
          <a:p>
            <a:pPr lvl="0"/>
            <a:r>
              <a:rPr lang="en-US" sz="1400" dirty="0"/>
              <a:t>Nov 18	</a:t>
            </a:r>
            <a:r>
              <a:rPr lang="en-GB" sz="1400" dirty="0"/>
              <a:t>Wednesday	– Joint (Motions)		10:00-12:00 ET</a:t>
            </a:r>
            <a:endParaRPr lang="en-US" sz="1400" dirty="0"/>
          </a:p>
          <a:p>
            <a:pPr lvl="0"/>
            <a:r>
              <a:rPr lang="en-US" sz="1400" dirty="0"/>
              <a:t>Nov 19	</a:t>
            </a:r>
            <a:r>
              <a:rPr lang="en-GB" sz="1400" dirty="0"/>
              <a:t>Thursday	– MAC/PHY		</a:t>
            </a:r>
            <a:r>
              <a:rPr lang="en-US" sz="1400" dirty="0"/>
              <a:t>19:00-22:00 ET</a:t>
            </a:r>
          </a:p>
          <a:p>
            <a:pPr lvl="0"/>
            <a:r>
              <a:rPr lang="en-US" sz="1400" dirty="0"/>
              <a:t>Nov 30 </a:t>
            </a:r>
            <a:r>
              <a:rPr lang="en-GB" sz="1400" dirty="0"/>
              <a:t>	Monday	– MAC/PHY		19:00-22:00 ET</a:t>
            </a:r>
            <a:endParaRPr lang="en-US" sz="1400" dirty="0"/>
          </a:p>
          <a:p>
            <a:pPr lvl="0"/>
            <a:r>
              <a:rPr lang="en-US" sz="1400" dirty="0"/>
              <a:t>Dec 02 </a:t>
            </a:r>
            <a:r>
              <a:rPr lang="en-GB" sz="1400" dirty="0"/>
              <a:t>	Wednesday	– Joint (Motions)		10:00-12:00 ET</a:t>
            </a:r>
            <a:endParaRPr lang="en-US" sz="1400" dirty="0"/>
          </a:p>
          <a:p>
            <a:pPr lvl="0"/>
            <a:r>
              <a:rPr lang="en-US" sz="1400" dirty="0"/>
              <a:t>Dec 03 </a:t>
            </a:r>
            <a:r>
              <a:rPr lang="en-GB" sz="1400" dirty="0"/>
              <a:t>	Thursday	– MAC/PHY		</a:t>
            </a:r>
            <a:r>
              <a:rPr lang="en-US" sz="1400" dirty="0"/>
              <a:t>10:00-12:00 ET</a:t>
            </a:r>
          </a:p>
          <a:p>
            <a:pPr lvl="0"/>
            <a:r>
              <a:rPr lang="en-US" sz="1400" dirty="0"/>
              <a:t>*Sessions during Electronic Plenary Week</a:t>
            </a:r>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p:txBody>
          <a:bodyPr/>
          <a:lstStyle/>
          <a:p>
            <a:r>
              <a:rPr lang="en-US"/>
              <a:t>November 2020</a:t>
            </a:r>
            <a:endParaRPr lang="en-GB" dirty="0"/>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28318" y="1981200"/>
            <a:ext cx="4952999"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0"/>
            <a:r>
              <a:rPr lang="en-US" sz="1400" dirty="0"/>
              <a:t>Dec 07 	</a:t>
            </a:r>
            <a:r>
              <a:rPr lang="en-GB" sz="1400" dirty="0"/>
              <a:t>Monday		– MAC/PHY	</a:t>
            </a:r>
            <a:r>
              <a:rPr lang="en-US" sz="1400" dirty="0"/>
              <a:t>10:00-12:00 ET</a:t>
            </a:r>
          </a:p>
          <a:p>
            <a:pPr lvl="0"/>
            <a:r>
              <a:rPr lang="en-US" sz="1400" dirty="0"/>
              <a:t>Dec 09 </a:t>
            </a:r>
            <a:r>
              <a:rPr lang="en-GB" sz="1400" dirty="0"/>
              <a:t>	Wednesday		– Joint		10:00-12:00 ET</a:t>
            </a:r>
            <a:endParaRPr lang="en-US" sz="1400" dirty="0"/>
          </a:p>
          <a:p>
            <a:pPr lvl="0"/>
            <a:r>
              <a:rPr lang="en-US" sz="1400" dirty="0"/>
              <a:t>Dec 10 </a:t>
            </a:r>
            <a:r>
              <a:rPr lang="en-GB" sz="1400" dirty="0"/>
              <a:t>	Thursday		– MAC/PHY	19:00-22:00 ET</a:t>
            </a:r>
            <a:endParaRPr lang="en-US" sz="1400" dirty="0"/>
          </a:p>
          <a:p>
            <a:pPr lvl="0"/>
            <a:r>
              <a:rPr lang="en-US" sz="1400" dirty="0"/>
              <a:t>Dec 14 </a:t>
            </a:r>
            <a:r>
              <a:rPr lang="en-GB" sz="1400" dirty="0"/>
              <a:t>	Monday		– MAC/PHY	</a:t>
            </a:r>
            <a:r>
              <a:rPr lang="en-US" sz="1400" dirty="0"/>
              <a:t>19:00-22:00 ET</a:t>
            </a:r>
          </a:p>
          <a:p>
            <a:pPr lvl="0"/>
            <a:r>
              <a:rPr lang="en-US" sz="1400" dirty="0"/>
              <a:t>Dec 16 </a:t>
            </a:r>
            <a:r>
              <a:rPr lang="en-GB" sz="1400" dirty="0"/>
              <a:t>	Wednesday		– Joint (Motions)	10:00-12:00 ET</a:t>
            </a:r>
            <a:endParaRPr lang="en-US" sz="1400" dirty="0"/>
          </a:p>
          <a:p>
            <a:pPr lvl="0"/>
            <a:r>
              <a:rPr lang="en-US" sz="1400" dirty="0"/>
              <a:t>Dec 17 </a:t>
            </a:r>
            <a:r>
              <a:rPr lang="en-GB" sz="1400" dirty="0"/>
              <a:t>	Thursday		– MAC/PHY	</a:t>
            </a:r>
            <a:r>
              <a:rPr lang="en-US" sz="1400" dirty="0"/>
              <a:t>10:00-12:00 ET</a:t>
            </a:r>
          </a:p>
          <a:p>
            <a:pPr lvl="0"/>
            <a:r>
              <a:rPr lang="en-GB" sz="1400" dirty="0"/>
              <a:t>Jan 04	Monday		– MAC/PHY	19:00-22:00 ET</a:t>
            </a:r>
            <a:endParaRPr lang="en-US" sz="1400" dirty="0"/>
          </a:p>
          <a:p>
            <a:pPr lvl="0"/>
            <a:r>
              <a:rPr lang="en-GB" sz="1400" dirty="0"/>
              <a:t>Jan 06	Wednesday		– Joint (Motions)	10:00-12:00 ET</a:t>
            </a:r>
            <a:endParaRPr lang="en-US" sz="1400" dirty="0"/>
          </a:p>
          <a:p>
            <a:pPr lvl="0"/>
            <a:r>
              <a:rPr lang="en-GB" sz="1400" dirty="0"/>
              <a:t>Jan 07	Thursday		– MAC/PHY	10:00-12:00 ET</a:t>
            </a:r>
            <a:endParaRPr lang="en-US" sz="1400" dirty="0"/>
          </a:p>
        </p:txBody>
      </p:sp>
    </p:spTree>
    <p:extLst>
      <p:ext uri="{BB962C8B-B14F-4D97-AF65-F5344CB8AC3E}">
        <p14:creationId xmlns:p14="http://schemas.microsoft.com/office/powerpoint/2010/main" val="17525789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solidFill>
                  <a:srgbClr val="00B050"/>
                </a:solidFill>
              </a:rPr>
              <a:t>PAR approved					Mar           2019</a:t>
            </a:r>
          </a:p>
          <a:p>
            <a:pPr>
              <a:buFont typeface="Arial" panose="020B0604020202020204" pitchFamily="34" charset="0"/>
              <a:buChar char="•"/>
            </a:pPr>
            <a:r>
              <a:rPr lang="en-US" dirty="0">
                <a:solidFill>
                  <a:srgbClr val="00B050"/>
                </a:solidFill>
              </a:rPr>
              <a:t>First TG meeting					May           2019</a:t>
            </a:r>
          </a:p>
          <a:p>
            <a:pPr>
              <a:buFont typeface="Arial" panose="020B0604020202020204" pitchFamily="34" charset="0"/>
              <a:buChar char="•"/>
            </a:pPr>
            <a:r>
              <a:rPr lang="en-US" dirty="0">
                <a:solidFill>
                  <a:srgbClr val="00B050"/>
                </a:solidFill>
              </a:rPr>
              <a:t>D0.1								Sep            2020</a:t>
            </a:r>
          </a:p>
          <a:p>
            <a:pPr>
              <a:buFont typeface="Arial" panose="020B0604020202020204" pitchFamily="34" charset="0"/>
              <a:buChar char="•"/>
            </a:pPr>
            <a:r>
              <a:rPr lang="en-US" dirty="0"/>
              <a:t>D1.0 Letter Ballot					May           2021</a:t>
            </a:r>
          </a:p>
          <a:p>
            <a:pPr>
              <a:buFont typeface="Arial" panose="020B0604020202020204" pitchFamily="34" charset="0"/>
              <a:buChar char="•"/>
            </a:pPr>
            <a:r>
              <a:rPr lang="en-US" dirty="0"/>
              <a:t>D2.0 LB recirculation			Mar            2022</a:t>
            </a:r>
          </a:p>
          <a:p>
            <a:pPr>
              <a:buFont typeface="Arial" panose="020B0604020202020204" pitchFamily="34" charset="0"/>
              <a:buChar char="•"/>
            </a:pPr>
            <a:r>
              <a:rPr lang="en-US" dirty="0"/>
              <a:t>D3.0 LB recirculation			Nov            2022</a:t>
            </a:r>
          </a:p>
          <a:p>
            <a:pPr>
              <a:buFont typeface="Arial" panose="020B0604020202020204" pitchFamily="34" charset="0"/>
              <a:buChar char="•"/>
            </a:pPr>
            <a:r>
              <a:rPr lang="en-US" dirty="0"/>
              <a:t>Initial Sponsor Ballot (D4.0)		May           2023</a:t>
            </a:r>
          </a:p>
          <a:p>
            <a:pPr>
              <a:buFont typeface="Arial" panose="020B0604020202020204" pitchFamily="34" charset="0"/>
              <a:buChar char="•"/>
            </a:pPr>
            <a:r>
              <a:rPr lang="en-US" dirty="0"/>
              <a:t>Final 802.11 WG approval		Mar            2024</a:t>
            </a:r>
          </a:p>
          <a:p>
            <a:pPr>
              <a:buFont typeface="Arial" panose="020B0604020202020204" pitchFamily="34" charset="0"/>
              <a:buChar char="•"/>
            </a:pPr>
            <a:r>
              <a:rPr lang="en-US" dirty="0"/>
              <a:t>802 EC approval					Mar            2024</a:t>
            </a:r>
          </a:p>
          <a:p>
            <a:pPr>
              <a:buFont typeface="Arial" panose="020B0604020202020204" pitchFamily="34" charset="0"/>
              <a:buChar char="•"/>
            </a:pPr>
            <a:r>
              <a:rPr lang="en-US" dirty="0" err="1"/>
              <a:t>RevCom</a:t>
            </a:r>
            <a:r>
              <a:rPr lang="en-US" dirty="0"/>
              <a:t> and SASB approval	May           2024</a:t>
            </a:r>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78093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209800" y="914400"/>
            <a:ext cx="7772400" cy="1066800"/>
          </a:xfrm>
          <a:noFill/>
        </p:spPr>
        <p:txBody>
          <a:bodyPr/>
          <a:lstStyle/>
          <a:p>
            <a:r>
              <a:rPr lang="en-US" altLang="zh-CN" sz="2800" dirty="0"/>
              <a:t>Task Group BF</a:t>
            </a:r>
            <a:br>
              <a:rPr lang="en-US" altLang="en-US" sz="2800" dirty="0"/>
            </a:br>
            <a:r>
              <a:rPr lang="en-US" altLang="zh-CN" sz="2800" dirty="0"/>
              <a:t>November </a:t>
            </a:r>
            <a:r>
              <a:rPr lang="en-US" altLang="en-US" sz="2800" dirty="0"/>
              <a:t>2020 Closing Report</a:t>
            </a:r>
            <a:endParaRPr lang="en-US" sz="2800" strike="sngStrike" dirty="0">
              <a:solidFill>
                <a:srgbClr val="FF0000"/>
              </a:solidFill>
            </a:endParaRPr>
          </a:p>
        </p:txBody>
      </p:sp>
      <p:sp>
        <p:nvSpPr>
          <p:cNvPr id="7173" name="Rectangle 6"/>
          <p:cNvSpPr>
            <a:spLocks noGrp="1" noChangeArrowheads="1"/>
          </p:cNvSpPr>
          <p:nvPr>
            <p:ph idx="1"/>
          </p:nvPr>
        </p:nvSpPr>
        <p:spPr>
          <a:xfrm>
            <a:off x="2209800" y="2515232"/>
            <a:ext cx="7772400" cy="532769"/>
          </a:xfrm>
          <a:noFill/>
        </p:spPr>
        <p:txBody>
          <a:bodyPr/>
          <a:lstStyle/>
          <a:p>
            <a:pPr algn="ctr">
              <a:buFontTx/>
              <a:buNone/>
            </a:pPr>
            <a:r>
              <a:rPr lang="en-US" sz="2000" dirty="0"/>
              <a:t>Date:</a:t>
            </a:r>
            <a:r>
              <a:rPr lang="en-US" sz="2000" b="0" dirty="0"/>
              <a:t> 2020-11-8</a:t>
            </a:r>
          </a:p>
        </p:txBody>
      </p:sp>
      <p:sp>
        <p:nvSpPr>
          <p:cNvPr id="8"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2220705771"/>
              </p:ext>
            </p:extLst>
          </p:nvPr>
        </p:nvGraphicFramePr>
        <p:xfrm>
          <a:off x="2362200" y="3443108"/>
          <a:ext cx="7620000" cy="824092"/>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p>
                      <a:pPr algn="ctr"/>
                      <a:r>
                        <a:rPr lang="en-US" sz="11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B6E059B8-1431-422E-BA10-2E0C3A05372E}"/>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C9CAA0FD-D50E-4B66-93D0-DF7B1A835BDE}"/>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4" name="Date Placeholder 3">
            <a:extLst>
              <a:ext uri="{FF2B5EF4-FFF2-40B4-BE49-F238E27FC236}">
                <a16:creationId xmlns:a16="http://schemas.microsoft.com/office/drawing/2014/main" id="{772C5961-CEC1-4E4D-BBDB-9C69C5CAA741}"/>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42640456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09801" y="685801"/>
            <a:ext cx="7770813" cy="457200"/>
          </a:xfrm>
        </p:spPr>
        <p:txBody>
          <a:bodyPr/>
          <a:lstStyle/>
          <a:p>
            <a:r>
              <a:rPr lang="en-US" sz="2800" dirty="0"/>
              <a:t>Abstract</a:t>
            </a:r>
          </a:p>
        </p:txBody>
      </p:sp>
      <p:sp>
        <p:nvSpPr>
          <p:cNvPr id="7"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b="1" kern="0" dirty="0">
                <a:solidFill>
                  <a:srgbClr val="000000"/>
                </a:solidFill>
                <a:latin typeface="Times New Roman"/>
                <a:ea typeface="MS PGothic" pitchFamily="34" charset="-128"/>
              </a:rPr>
              <a:t>This document is the closing report for </a:t>
            </a:r>
            <a:r>
              <a:rPr lang="en-US" altLang="zh-CN" b="1" kern="0" dirty="0">
                <a:solidFill>
                  <a:srgbClr val="000000"/>
                </a:solidFill>
                <a:latin typeface="Times New Roman"/>
                <a:ea typeface="MS PGothic" pitchFamily="34" charset="-128"/>
              </a:rPr>
              <a:t>Task Group BF </a:t>
            </a:r>
            <a:r>
              <a:rPr lang="en-US" altLang="en-US" b="1" kern="0" dirty="0">
                <a:solidFill>
                  <a:srgbClr val="000000"/>
                </a:solidFill>
                <a:latin typeface="Times New Roman"/>
                <a:ea typeface="MS PGothic" pitchFamily="34" charset="-128"/>
              </a:rPr>
              <a:t>for the </a:t>
            </a:r>
            <a:r>
              <a:rPr lang="en-US" altLang="zh-CN" b="1" kern="0" dirty="0">
                <a:solidFill>
                  <a:srgbClr val="000000"/>
                </a:solidFill>
                <a:latin typeface="Times New Roman"/>
                <a:ea typeface="MS PGothic" pitchFamily="34" charset="-128"/>
              </a:rPr>
              <a:t>November </a:t>
            </a:r>
            <a:r>
              <a:rPr lang="en-US" altLang="en-US" b="1" kern="0" dirty="0">
                <a:solidFill>
                  <a:srgbClr val="000000"/>
                </a:solidFill>
                <a:latin typeface="Times New Roman"/>
                <a:ea typeface="MS PGothic" pitchFamily="34" charset="-128"/>
              </a:rPr>
              <a:t>2020 session.</a:t>
            </a:r>
          </a:p>
        </p:txBody>
      </p:sp>
      <p:sp>
        <p:nvSpPr>
          <p:cNvPr id="2" name="Footer Placeholder 1">
            <a:extLst>
              <a:ext uri="{FF2B5EF4-FFF2-40B4-BE49-F238E27FC236}">
                <a16:creationId xmlns:a16="http://schemas.microsoft.com/office/drawing/2014/main" id="{CF944E3C-B7C7-482C-A2BA-FE53D476DC3B}"/>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B924A225-CEF5-498A-BD49-832CA5D63C69}"/>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8" name="Date Placeholder 7">
            <a:extLst>
              <a:ext uri="{FF2B5EF4-FFF2-40B4-BE49-F238E27FC236}">
                <a16:creationId xmlns:a16="http://schemas.microsoft.com/office/drawing/2014/main" id="{991737E7-2FA4-4D91-98B8-356F861B6BB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6835639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zh-CN" sz="2800" dirty="0" err="1"/>
              <a:t>TGbf</a:t>
            </a:r>
            <a:r>
              <a:rPr lang="en-US" altLang="zh-CN" sz="2800" dirty="0"/>
              <a:t> (WLAN Sensing)– November 2020</a:t>
            </a:r>
            <a:endParaRPr lang="en-US" altLang="en-US" sz="2800" dirty="0"/>
          </a:p>
        </p:txBody>
      </p:sp>
      <p:sp>
        <p:nvSpPr>
          <p:cNvPr id="8"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Progress during September meeting</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3 teleconference calls for </a:t>
            </a: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(Nov 3, 6, 9, 9am - 11:00am ET)</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timeline discussion (Next slides for details)</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leadership structure discussion, election for Vice chair (subject to WG confirmation), Secretary and Technical editor</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a:t>
            </a: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Goals for the next two months</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IEEE 802.11bf Selection Procedure</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Functional requirement document</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p:txBody>
      </p:sp>
      <p:sp>
        <p:nvSpPr>
          <p:cNvPr id="2" name="Footer Placeholder 1">
            <a:extLst>
              <a:ext uri="{FF2B5EF4-FFF2-40B4-BE49-F238E27FC236}">
                <a16:creationId xmlns:a16="http://schemas.microsoft.com/office/drawing/2014/main" id="{3B243BE1-2FC7-47A7-83A1-1078F21E9340}"/>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38239F12-AB1D-4096-B5A0-CBAFD46F8039}"/>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6" name="Date Placeholder 5">
            <a:extLst>
              <a:ext uri="{FF2B5EF4-FFF2-40B4-BE49-F238E27FC236}">
                <a16:creationId xmlns:a16="http://schemas.microsoft.com/office/drawing/2014/main" id="{B2B9803C-02C7-4F09-898D-006696DDDAE1}"/>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523324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Editors meeting</a:t>
            </a:r>
          </a:p>
        </p:txBody>
      </p:sp>
      <p:sp>
        <p:nvSpPr>
          <p:cNvPr id="3" name="Content Placeholder 2"/>
          <p:cNvSpPr>
            <a:spLocks noGrp="1"/>
          </p:cNvSpPr>
          <p:nvPr>
            <p:ph idx="1"/>
          </p:nvPr>
        </p:nvSpPr>
        <p:spPr/>
        <p:txBody>
          <a:bodyPr/>
          <a:lstStyle/>
          <a:p>
            <a:r>
              <a:rPr lang="en-US" dirty="0"/>
              <a:t>Roll Call / Contacts / Reflector</a:t>
            </a:r>
          </a:p>
          <a:p>
            <a:r>
              <a:rPr lang="en-US" dirty="0"/>
              <a:t>Brief status report</a:t>
            </a:r>
          </a:p>
          <a:p>
            <a:r>
              <a:rPr lang="en-US" dirty="0"/>
              <a:t>Draft Numbering</a:t>
            </a:r>
          </a:p>
          <a:p>
            <a:r>
              <a:rPr lang="en-US" dirty="0"/>
              <a:t>802.11 Mandatory Draft Review before SB</a:t>
            </a:r>
          </a:p>
          <a:p>
            <a:r>
              <a:rPr lang="en-US" dirty="0"/>
              <a:t>WG Style Guide for 802.11 draft 09/1034r16</a:t>
            </a:r>
          </a:p>
          <a:p>
            <a:r>
              <a:rPr lang="en-US" dirty="0"/>
              <a:t>Review WG Style Guide and </a:t>
            </a:r>
            <a:r>
              <a:rPr lang="en-US" dirty="0" err="1"/>
              <a:t>REVmd</a:t>
            </a:r>
            <a:r>
              <a:rPr lang="en-US" dirty="0"/>
              <a:t> practice</a:t>
            </a:r>
          </a:p>
          <a:p>
            <a:endParaRPr lang="en-US"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dirty="0"/>
              <a:t>Peter Ecclesine (Cisco Systems)</a:t>
            </a:r>
          </a:p>
        </p:txBody>
      </p:sp>
      <p:sp>
        <p:nvSpPr>
          <p:cNvPr id="6" name="Date Placeholder 5"/>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9687203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762002"/>
            <a:ext cx="7770813" cy="685799"/>
          </a:xfrm>
        </p:spPr>
        <p:txBody>
          <a:bodyPr/>
          <a:lstStyle/>
          <a:p>
            <a:r>
              <a:rPr lang="en-US" altLang="zh-CN" dirty="0"/>
              <a:t>IEEE 802.11bf Timeline</a:t>
            </a:r>
            <a:endParaRPr lang="en-US" altLang="en-US" dirty="0"/>
          </a:p>
        </p:txBody>
      </p:sp>
      <p:sp>
        <p:nvSpPr>
          <p:cNvPr id="8" name="Content Placeholder 2"/>
          <p:cNvSpPr txBox="1">
            <a:spLocks noChangeArrowheads="1"/>
          </p:cNvSpPr>
          <p:nvPr/>
        </p:nvSpPr>
        <p:spPr bwMode="auto">
          <a:xfrm>
            <a:off x="2209800" y="1676400"/>
            <a:ext cx="77708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PAR approved			Sep,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First TG meeting		Oct,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D0.1 				</a:t>
            </a:r>
            <a:r>
              <a:rPr lang="en-US" altLang="zh-CN" i="1" dirty="0">
                <a:solidFill>
                  <a:srgbClr val="000000"/>
                </a:solidFill>
                <a:latin typeface="Times New Roman" pitchFamily="18" charset="0"/>
                <a:ea typeface="+mn-ea"/>
              </a:rPr>
              <a:t>Jan, 2022</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Letter Ballot (D1.0)	</a:t>
            </a:r>
            <a:r>
              <a:rPr lang="en-US" altLang="zh-CN" i="1" dirty="0">
                <a:solidFill>
                  <a:srgbClr val="000000"/>
                </a:solidFill>
                <a:latin typeface="Times New Roman" pitchFamily="18" charset="0"/>
                <a:ea typeface="+mn-ea"/>
              </a:rPr>
              <a:t>Jul, 2022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(D2.0)	</a:t>
            </a:r>
            <a:r>
              <a:rPr lang="en-US" altLang="zh-CN" i="1" dirty="0">
                <a:solidFill>
                  <a:srgbClr val="000000"/>
                </a:solidFill>
                <a:latin typeface="Times New Roman" pitchFamily="18" charset="0"/>
                <a:ea typeface="+mn-ea"/>
              </a:rPr>
              <a:t>Jan,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(D3.0)	</a:t>
            </a:r>
            <a:r>
              <a:rPr lang="en-US" altLang="zh-CN" i="1" dirty="0">
                <a:solidFill>
                  <a:srgbClr val="000000"/>
                </a:solidFill>
                <a:latin typeface="Times New Roman" pitchFamily="18" charset="0"/>
                <a:ea typeface="+mn-ea"/>
              </a:rPr>
              <a:t>May,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SA Ballot (D4.0)	Sep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Final 802.11 WG approval	</a:t>
            </a:r>
            <a:r>
              <a:rPr lang="en-US" altLang="zh-CN" i="1" dirty="0">
                <a:solidFill>
                  <a:srgbClr val="000000"/>
                </a:solidFill>
                <a:latin typeface="Times New Roman" pitchFamily="18" charset="0"/>
                <a:ea typeface="+mn-ea"/>
              </a:rPr>
              <a:t>July 2024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802 EC approval		</a:t>
            </a:r>
            <a:r>
              <a:rPr lang="en-US" altLang="zh-CN" i="1" dirty="0">
                <a:solidFill>
                  <a:srgbClr val="000000"/>
                </a:solidFill>
                <a:latin typeface="Times New Roman" pitchFamily="18" charset="0"/>
                <a:ea typeface="+mn-ea"/>
              </a:rPr>
              <a:t>July 2024 </a:t>
            </a:r>
          </a:p>
          <a:p>
            <a:pPr marL="800100" lvl="1" indent="-342900" algn="just">
              <a:spcAft>
                <a:spcPts val="600"/>
              </a:spcAft>
              <a:buFont typeface="Arial" panose="020B0604020202020204" pitchFamily="34" charset="0"/>
              <a:buChar char="•"/>
            </a:pPr>
            <a:r>
              <a:rPr lang="en-US" altLang="zh-CN" dirty="0" err="1">
                <a:solidFill>
                  <a:srgbClr val="000000"/>
                </a:solidFill>
                <a:latin typeface="Times New Roman" pitchFamily="18" charset="0"/>
                <a:ea typeface="+mn-ea"/>
              </a:rPr>
              <a:t>RevCom</a:t>
            </a:r>
            <a:r>
              <a:rPr lang="en-US" altLang="zh-CN" dirty="0">
                <a:solidFill>
                  <a:srgbClr val="000000"/>
                </a:solidFill>
                <a:latin typeface="Times New Roman" pitchFamily="18" charset="0"/>
                <a:ea typeface="+mn-ea"/>
              </a:rPr>
              <a:t> and SASB approval	Sep 2024</a:t>
            </a:r>
            <a:endParaRPr lang="en-US" altLang="zh-CN" sz="2800" dirty="0">
              <a:solidFill>
                <a:srgbClr val="000000"/>
              </a:solidFill>
              <a:latin typeface="Times New Roman" pitchFamily="18" charset="0"/>
              <a:ea typeface="+mn-ea"/>
            </a:endParaRPr>
          </a:p>
        </p:txBody>
      </p:sp>
      <p:sp>
        <p:nvSpPr>
          <p:cNvPr id="2" name="Footer Placeholder 1">
            <a:extLst>
              <a:ext uri="{FF2B5EF4-FFF2-40B4-BE49-F238E27FC236}">
                <a16:creationId xmlns:a16="http://schemas.microsoft.com/office/drawing/2014/main" id="{3D9E9C9D-80FB-4F43-B43D-2C1EED9DDF7F}"/>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852EBECB-98F3-4D28-9E09-D97EAFC0FA0E}"/>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6" name="Date Placeholder 5">
            <a:extLst>
              <a:ext uri="{FF2B5EF4-FFF2-40B4-BE49-F238E27FC236}">
                <a16:creationId xmlns:a16="http://schemas.microsoft.com/office/drawing/2014/main" id="{99382BE7-CEB9-44EB-9B97-F92980B470F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40335979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en-US" sz="2800" dirty="0"/>
              <a:t>Teleconference Schedule</a:t>
            </a:r>
          </a:p>
        </p:txBody>
      </p:sp>
      <p:sp>
        <p:nvSpPr>
          <p:cNvPr id="8"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lvl="1" algn="just">
              <a:spcAft>
                <a:spcPts val="600"/>
              </a:spcAft>
              <a:buFont typeface="Arial" panose="020B0604020202020204" pitchFamily="34" charset="0"/>
              <a:buChar char="•"/>
              <a:defRPr/>
            </a:pPr>
            <a:endPar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marL="685800" lvl="2" indent="-285750" algn="just">
              <a:spcAft>
                <a:spcPts val="600"/>
              </a:spcAft>
              <a:buFont typeface="Times New Roman" panose="02020603050405020304" pitchFamily="18" charset="0"/>
              <a:buChar char="―"/>
              <a:defRPr/>
            </a:pPr>
            <a:r>
              <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September 29 (Tuesday), 10am - 11:30am ET</a:t>
            </a:r>
          </a:p>
          <a:p>
            <a:pPr marL="685800" lvl="2" indent="-285750" algn="just">
              <a:spcAft>
                <a:spcPts val="600"/>
              </a:spcAft>
              <a:buFont typeface="Times New Roman" panose="02020603050405020304" pitchFamily="18" charset="0"/>
              <a:buChar char="―"/>
              <a:defRPr/>
            </a:pPr>
            <a:r>
              <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October 13 (Tuesday), 10am - 11:30am ET</a:t>
            </a:r>
          </a:p>
          <a:p>
            <a:pPr marL="685800" lvl="2" indent="-285750" algn="just">
              <a:spcAft>
                <a:spcPts val="600"/>
              </a:spcAft>
              <a:buFont typeface="Times New Roman" panose="02020603050405020304" pitchFamily="18" charset="0"/>
              <a:buChar char="―"/>
              <a:defRPr/>
            </a:pPr>
            <a:r>
              <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October 27 (Tuesday), 10am - 11:30am ET</a:t>
            </a:r>
          </a:p>
          <a:p>
            <a:pPr marL="685800" lvl="2" indent="-285750" algn="just">
              <a:spcAft>
                <a:spcPts val="600"/>
              </a:spcAft>
              <a:buFont typeface="Times New Roman" panose="02020603050405020304" pitchFamily="18" charset="0"/>
              <a:buChar char="―"/>
              <a:defRPr/>
            </a:pPr>
            <a:endPar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marL="685800" lvl="2" indent="-285750" algn="just">
              <a:spcAft>
                <a:spcPts val="600"/>
              </a:spcAft>
              <a:buFont typeface="Times New Roman" panose="02020603050405020304" pitchFamily="18" charset="0"/>
              <a:buChar char="―"/>
              <a:defRPr/>
            </a:pPr>
            <a:r>
              <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November 3 (Tuesday), 9am - 11:00am ET   ---- November plenary</a:t>
            </a:r>
          </a:p>
          <a:p>
            <a:pPr marL="685800" lvl="2" indent="-285750" algn="just">
              <a:spcAft>
                <a:spcPts val="600"/>
              </a:spcAft>
              <a:buFont typeface="Times New Roman" panose="02020603050405020304" pitchFamily="18" charset="0"/>
              <a:buChar char="―"/>
              <a:defRPr/>
            </a:pPr>
            <a:r>
              <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November 6 (Friday),    9am - 11:00am ET   ---- November plenary</a:t>
            </a:r>
          </a:p>
          <a:p>
            <a:pPr marL="685800" lvl="2" indent="-285750" algn="just">
              <a:spcAft>
                <a:spcPts val="600"/>
              </a:spcAft>
              <a:buFont typeface="Times New Roman" panose="02020603050405020304" pitchFamily="18" charset="0"/>
              <a:buChar char="―"/>
              <a:defRPr/>
            </a:pPr>
            <a:r>
              <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November 9 (Monday), 9am - 11:00am ET   ---- November plenary</a:t>
            </a:r>
          </a:p>
          <a:p>
            <a:pPr marL="685800" lvl="2" indent="-285750" algn="just">
              <a:spcAft>
                <a:spcPts val="600"/>
              </a:spcAft>
              <a:buFont typeface="Times New Roman" panose="02020603050405020304" pitchFamily="18" charset="0"/>
              <a:buChar char="―"/>
              <a:defRPr/>
            </a:pPr>
            <a:endParaRPr lang="en-US" altLang="zh-CN" sz="16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marL="685800" lvl="2" indent="-285750" algn="just">
              <a:spcAft>
                <a:spcPts val="600"/>
              </a:spcAft>
              <a:buFont typeface="Times New Roman" panose="02020603050405020304" pitchFamily="18" charset="0"/>
              <a:buChar char="―"/>
              <a:defRPr/>
            </a:pP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November 24 (Tuesday), 9am - 10:30am ET</a:t>
            </a:r>
          </a:p>
          <a:p>
            <a:pPr marL="685800" lvl="2" indent="-285750" algn="just">
              <a:spcAft>
                <a:spcPts val="600"/>
              </a:spcAft>
              <a:buFont typeface="Times New Roman" panose="02020603050405020304" pitchFamily="18" charset="0"/>
              <a:buChar char="―"/>
              <a:defRPr/>
            </a:pP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December 8   (Tuesday), </a:t>
            </a:r>
            <a:r>
              <a:rPr lang="en-US" altLang="zh-CN" sz="1600" b="1"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9am - 10:30am </a:t>
            </a: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ET</a:t>
            </a:r>
          </a:p>
          <a:p>
            <a:pPr marL="685800" lvl="2" indent="-285750" algn="just">
              <a:spcAft>
                <a:spcPts val="600"/>
              </a:spcAft>
              <a:buFont typeface="Times New Roman" panose="02020603050405020304" pitchFamily="18" charset="0"/>
              <a:buChar char="―"/>
              <a:defRPr/>
            </a:pP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December 15   (Tuesday), </a:t>
            </a:r>
            <a:r>
              <a:rPr lang="en-US" altLang="zh-CN" sz="1600" b="1"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9am - 10:30am </a:t>
            </a: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ET</a:t>
            </a:r>
          </a:p>
          <a:p>
            <a:pPr marL="685800" lvl="2" indent="-285750" algn="just">
              <a:spcAft>
                <a:spcPts val="600"/>
              </a:spcAft>
              <a:buFont typeface="Times New Roman" panose="02020603050405020304" pitchFamily="18" charset="0"/>
              <a:buChar char="―"/>
              <a:defRPr/>
            </a:pP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January 5   (Tuesday), </a:t>
            </a:r>
            <a:r>
              <a:rPr lang="en-US" altLang="zh-CN" sz="1600" b="1" dirty="0">
                <a:solidFill>
                  <a:srgbClr val="00B050"/>
                </a:solidFill>
                <a:latin typeface="Times New Roman" panose="02020603050405020304" pitchFamily="18" charset="0"/>
                <a:ea typeface="MS PGothic" panose="020B0600070205080204" pitchFamily="34" charset="-128"/>
                <a:cs typeface="Times New Roman" panose="02020603050405020304" pitchFamily="18" charset="0"/>
              </a:rPr>
              <a:t>9am - 10:30am </a:t>
            </a:r>
            <a:r>
              <a:rPr lang="en-US" altLang="zh-CN" sz="1600" b="1" dirty="0">
                <a:solidFill>
                  <a:srgbClr val="FF0000"/>
                </a:solidFill>
                <a:latin typeface="Times New Roman" panose="02020603050405020304" pitchFamily="18" charset="0"/>
                <a:ea typeface="MS PGothic" panose="020B0600070205080204" pitchFamily="34" charset="-128"/>
                <a:cs typeface="Times New Roman" panose="02020603050405020304" pitchFamily="18" charset="0"/>
              </a:rPr>
              <a:t>ET</a:t>
            </a:r>
            <a:endParaRPr lang="en-US" altLang="zh-CN" sz="20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 name="Footer Placeholder 1">
            <a:extLst>
              <a:ext uri="{FF2B5EF4-FFF2-40B4-BE49-F238E27FC236}">
                <a16:creationId xmlns:a16="http://schemas.microsoft.com/office/drawing/2014/main" id="{F37F8BE2-4162-4364-8152-82F10F469EA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4BDB8C82-7FFE-49BC-B7F2-7D0C7C36EE2C}"/>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6" name="Date Placeholder 5">
            <a:extLst>
              <a:ext uri="{FF2B5EF4-FFF2-40B4-BE49-F238E27FC236}">
                <a16:creationId xmlns:a16="http://schemas.microsoft.com/office/drawing/2014/main" id="{8C84E0D3-4062-4DBC-8033-3D9D794531BC}"/>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5089268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2"/>
          <p:cNvSpPr txBox="1"/>
          <p:nvPr/>
        </p:nvSpPr>
        <p:spPr>
          <a:xfrm>
            <a:off x="7143757" y="6475414"/>
            <a:ext cx="4246027"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r>
              <a:rPr lang="en-US" dirty="0"/>
              <a:t>Carol Ansley</a:t>
            </a:r>
            <a:r>
              <a:rPr dirty="0"/>
              <a:t> (</a:t>
            </a:r>
            <a:r>
              <a:rPr lang="en-US" dirty="0"/>
              <a:t>self</a:t>
            </a:r>
            <a:r>
              <a:rPr dirty="0"/>
              <a:t>)</a:t>
            </a:r>
          </a:p>
        </p:txBody>
      </p:sp>
      <p:sp>
        <p:nvSpPr>
          <p:cNvPr id="79" name="Date Placeholder 1"/>
          <p:cNvSpPr txBox="1"/>
          <p:nvPr/>
        </p:nvSpPr>
        <p:spPr>
          <a:xfrm>
            <a:off x="914399" y="227827"/>
            <a:ext cx="1817691"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1800" b="1"/>
            </a:lvl1pPr>
          </a:lstStyle>
          <a:p>
            <a:r>
              <a:rPr lang="en-US" dirty="0"/>
              <a:t>Nov</a:t>
            </a:r>
            <a:r>
              <a:rPr dirty="0"/>
              <a:t>ember 2020</a:t>
            </a:r>
          </a:p>
        </p:txBody>
      </p:sp>
      <p:sp>
        <p:nvSpPr>
          <p:cNvPr id="80" name="Slide Number Placeholder 3"/>
          <p:cNvSpPr txBox="1">
            <a:spLocks noGrp="1"/>
          </p:cNvSpPr>
          <p:nvPr>
            <p:ph type="sldNum" sz="quarter" idx="2"/>
          </p:nvPr>
        </p:nvSpPr>
        <p:spPr>
          <a:xfrm>
            <a:off x="6063192" y="6475414"/>
            <a:ext cx="165101"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49262" rtl="0" fontAlgn="auto" latinLnBrk="0" hangingPunct="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kumimoji="0" sz="1200" b="0" i="0" u="none" strike="noStrike" cap="none" spc="0" normalizeH="0" baseline="0">
                <a:ln>
                  <a:noFill/>
                </a:ln>
                <a:solidFill>
                  <a:srgbClr val="000000"/>
                </a:solidFill>
                <a:effectLst/>
                <a:uFillTx/>
                <a:latin typeface="+mn-lt"/>
                <a:ea typeface="+mn-ea"/>
                <a:cs typeface="+mn-cs"/>
                <a:sym typeface="Times New Roman"/>
              </a:defRPr>
            </a:lvl1pPr>
            <a:lvl2pPr marL="0" marR="0" indent="457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2pPr>
            <a:lvl3pPr marL="0" marR="0" indent="914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3pPr>
            <a:lvl4pPr marL="0" marR="0" indent="1371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4pPr>
            <a:lvl5pPr marL="0" marR="0" indent="18288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5pPr>
            <a:lvl6pPr marL="0" marR="0" indent="22860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6pPr>
            <a:lvl7pPr marL="0" marR="0" indent="2743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7pPr>
            <a:lvl8pPr marL="0" marR="0" indent="3200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8pPr>
            <a:lvl9pPr marL="0" marR="0" indent="3657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9pPr>
          </a:lstStyle>
          <a:p>
            <a:fld id="{86CB4B4D-7CA3-9044-876B-883B54F8677D}" type="slidenum">
              <a:rPr lang="en-US" smtClean="0"/>
              <a:pPr/>
              <a:t>112</a:t>
            </a:fld>
            <a:endParaRPr/>
          </a:p>
        </p:txBody>
      </p:sp>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RCM SG – </a:t>
            </a:r>
            <a:r>
              <a:rPr lang="en-US" dirty="0"/>
              <a:t>Nov</a:t>
            </a:r>
            <a:r>
              <a:rPr dirty="0"/>
              <a:t>ember 2020</a:t>
            </a:r>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a:bodyPr>
          <a:lstStyle/>
          <a:p>
            <a:pPr>
              <a:buClr>
                <a:srgbClr val="000000"/>
              </a:buClr>
              <a:buSzPct val="100000"/>
              <a:buFont typeface="Arial"/>
              <a:buChar char="•"/>
            </a:pPr>
            <a:r>
              <a:rPr lang="en-US" dirty="0"/>
              <a:t>The PAR/CSD sets for the two proposed task groups are in process</a:t>
            </a:r>
            <a:r>
              <a:rPr dirty="0"/>
              <a:t>.</a:t>
            </a:r>
            <a:endParaRPr lang="en-US" dirty="0"/>
          </a:p>
          <a:p>
            <a:pPr>
              <a:buClr>
                <a:srgbClr val="000000"/>
              </a:buClr>
              <a:buSzPct val="100000"/>
              <a:buFont typeface="Arial"/>
              <a:buChar char="•"/>
            </a:pPr>
            <a:endParaRPr lang="en-US" dirty="0"/>
          </a:p>
          <a:p>
            <a:pPr>
              <a:buClr>
                <a:srgbClr val="000000"/>
              </a:buClr>
              <a:buSzPct val="100000"/>
              <a:buFont typeface="Arial"/>
              <a:buChar char="•"/>
            </a:pPr>
            <a:r>
              <a:rPr lang="en-US" dirty="0"/>
              <a:t>The group completed a review of the comments received from 802.1 and 802.3.  Responses were approved in doc 11-20/1770r6.</a:t>
            </a:r>
          </a:p>
          <a:p>
            <a:pPr>
              <a:buClr>
                <a:srgbClr val="000000"/>
              </a:buClr>
              <a:buSzPct val="100000"/>
              <a:buFont typeface="Arial"/>
              <a:buChar char="•"/>
            </a:pPr>
            <a:endParaRPr dirty="0"/>
          </a:p>
          <a:p>
            <a:pPr>
              <a:buClr>
                <a:srgbClr val="000000"/>
              </a:buClr>
              <a:buSzPct val="100000"/>
              <a:buFont typeface="Arial"/>
              <a:buChar char="•"/>
            </a:pPr>
            <a:r>
              <a:rPr lang="en-US" dirty="0"/>
              <a:t>Updated PAR/CSD documents are:</a:t>
            </a:r>
          </a:p>
          <a:p>
            <a:pPr lvl="2">
              <a:buClr>
                <a:srgbClr val="000000"/>
              </a:buClr>
              <a:buSzPct val="100000"/>
              <a:buFont typeface="Arial"/>
              <a:buChar char="•"/>
            </a:pPr>
            <a:r>
              <a:rPr lang="en-US" dirty="0"/>
              <a:t>11bh PAR for review, 11-20/1795r1</a:t>
            </a:r>
          </a:p>
          <a:p>
            <a:pPr lvl="2">
              <a:buClr>
                <a:srgbClr val="000000"/>
              </a:buClr>
              <a:buSzPct val="100000"/>
              <a:buFont typeface="Arial"/>
              <a:buChar char="•"/>
            </a:pPr>
            <a:r>
              <a:rPr lang="en-US" dirty="0"/>
              <a:t>11bh CSD for review, 11-20/1117r5</a:t>
            </a:r>
          </a:p>
          <a:p>
            <a:pPr lvl="2">
              <a:buClr>
                <a:srgbClr val="000000"/>
              </a:buClr>
              <a:buSzPct val="100000"/>
              <a:buFont typeface="Arial"/>
              <a:buChar char="•"/>
            </a:pPr>
            <a:r>
              <a:rPr lang="en-US" dirty="0"/>
              <a:t>11bi PAR for review, 11-20/1801r0</a:t>
            </a:r>
          </a:p>
          <a:p>
            <a:pPr lvl="2">
              <a:buClr>
                <a:srgbClr val="000000"/>
              </a:buClr>
              <a:buSzPct val="100000"/>
              <a:buFont typeface="Arial"/>
              <a:buChar char="•"/>
            </a:pPr>
            <a:r>
              <a:rPr lang="en-US" dirty="0"/>
              <a:t>11bi CSD for review, 11-20/1346r4</a:t>
            </a:r>
          </a:p>
          <a:p>
            <a:pPr>
              <a:buClr>
                <a:srgbClr val="000000"/>
              </a:buClr>
              <a:buSzPct val="100000"/>
              <a:buFont typeface="Arial"/>
              <a:buChar char="•"/>
            </a:pPr>
            <a:endParaRPr lang="en-US" dirty="0"/>
          </a:p>
          <a:p>
            <a:pPr>
              <a:buClr>
                <a:srgbClr val="000000"/>
              </a:buClr>
              <a:buSzPct val="100000"/>
              <a:buFont typeface="Arial"/>
              <a:buChar char="•"/>
            </a:pPr>
            <a:r>
              <a:rPr lang="en-US" dirty="0"/>
              <a:t>Teleconference schedule for the remainder of the year will be published shortly.</a:t>
            </a:r>
          </a:p>
        </p:txBody>
      </p:sp>
      <p:sp>
        <p:nvSpPr>
          <p:cNvPr id="2" name="Date Placeholder 1">
            <a:extLst>
              <a:ext uri="{FF2B5EF4-FFF2-40B4-BE49-F238E27FC236}">
                <a16:creationId xmlns:a16="http://schemas.microsoft.com/office/drawing/2014/main" id="{B37DB075-15F8-4B5B-93C3-9FE0A4747848}"/>
              </a:ext>
            </a:extLst>
          </p:cNvPr>
          <p:cNvSpPr>
            <a:spLocks noGrp="1"/>
          </p:cNvSpPr>
          <p:nvPr>
            <p:ph type="dt" idx="10"/>
          </p:nvPr>
        </p:nvSpPr>
        <p:spPr/>
        <p:txBody>
          <a:bodyPr/>
          <a:lstStyle/>
          <a:p>
            <a:r>
              <a:rPr lang="en-US"/>
              <a:t>November 2020</a:t>
            </a:r>
            <a:endParaRPr lang="en-GB"/>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99D3E-AC33-4E80-91DB-B7DE377396C9}"/>
              </a:ext>
            </a:extLst>
          </p:cNvPr>
          <p:cNvSpPr>
            <a:spLocks noGrp="1"/>
          </p:cNvSpPr>
          <p:nvPr>
            <p:ph type="title"/>
          </p:nvPr>
        </p:nvSpPr>
        <p:spPr/>
        <p:txBody>
          <a:bodyPr/>
          <a:lstStyle/>
          <a:p>
            <a:r>
              <a:rPr lang="en-US" dirty="0"/>
              <a:t>Tuesday, NOVEMBER 10</a:t>
            </a:r>
            <a:br>
              <a:rPr lang="en-US" dirty="0"/>
            </a:br>
            <a:r>
              <a:rPr lang="en-US" dirty="0"/>
              <a:t>LIAISONS</a:t>
            </a:r>
          </a:p>
        </p:txBody>
      </p:sp>
      <p:sp>
        <p:nvSpPr>
          <p:cNvPr id="8" name="Text Placeholder 7">
            <a:extLst>
              <a:ext uri="{FF2B5EF4-FFF2-40B4-BE49-F238E27FC236}">
                <a16:creationId xmlns:a16="http://schemas.microsoft.com/office/drawing/2014/main" id="{925AE2F2-3AD7-4B8F-BFBE-80557D70AE7C}"/>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629E628F-8923-4A95-8A04-3665FC17FB27}"/>
              </a:ext>
            </a:extLst>
          </p:cNvPr>
          <p:cNvSpPr>
            <a:spLocks noGrp="1"/>
          </p:cNvSpPr>
          <p:nvPr>
            <p:ph type="dt" idx="10"/>
          </p:nvPr>
        </p:nvSpPr>
        <p:spPr/>
        <p:txBody>
          <a:bodyPr/>
          <a:lstStyle/>
          <a:p>
            <a:r>
              <a:rPr lang="en-US"/>
              <a:t>November 2020</a:t>
            </a:r>
            <a:endParaRPr lang="en-GB" dirty="0"/>
          </a:p>
        </p:txBody>
      </p:sp>
      <p:sp>
        <p:nvSpPr>
          <p:cNvPr id="5" name="Footer Placeholder 4">
            <a:extLst>
              <a:ext uri="{FF2B5EF4-FFF2-40B4-BE49-F238E27FC236}">
                <a16:creationId xmlns:a16="http://schemas.microsoft.com/office/drawing/2014/main" id="{E44B0D00-37F4-40FE-851D-C8271F2C70F5}"/>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164C2F7D-2EA6-4631-B847-97B1F78D2657}"/>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Tree>
    <p:extLst>
      <p:ext uri="{BB962C8B-B14F-4D97-AF65-F5344CB8AC3E}">
        <p14:creationId xmlns:p14="http://schemas.microsoft.com/office/powerpoint/2010/main" val="15222547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806E82-ECF0-48B2-BFA4-5ABEDD41F3BF}"/>
              </a:ext>
            </a:extLst>
          </p:cNvPr>
          <p:cNvSpPr>
            <a:spLocks noGrp="1"/>
          </p:cNvSpPr>
          <p:nvPr>
            <p:ph type="ctrTitle"/>
          </p:nvPr>
        </p:nvSpPr>
        <p:spPr/>
        <p:txBody>
          <a:bodyPr/>
          <a:lstStyle/>
          <a:p>
            <a:r>
              <a:rPr lang="en-US" dirty="0"/>
              <a:t>Wi-Fi Alliance</a:t>
            </a:r>
          </a:p>
        </p:txBody>
      </p:sp>
      <p:sp>
        <p:nvSpPr>
          <p:cNvPr id="8" name="Subtitle 7">
            <a:extLst>
              <a:ext uri="{FF2B5EF4-FFF2-40B4-BE49-F238E27FC236}">
                <a16:creationId xmlns:a16="http://schemas.microsoft.com/office/drawing/2014/main" id="{AC05C7E6-8FA6-437E-8636-D51EB96298B3}"/>
              </a:ext>
            </a:extLst>
          </p:cNvPr>
          <p:cNvSpPr>
            <a:spLocks noGrp="1"/>
          </p:cNvSpPr>
          <p:nvPr>
            <p:ph type="subTitle" idx="1"/>
          </p:nvPr>
        </p:nvSpPr>
        <p:spPr/>
        <p:txBody>
          <a:bodyPr/>
          <a:lstStyle/>
          <a:p>
            <a:r>
              <a:rPr lang="en-US" dirty="0"/>
              <a:t>No report</a:t>
            </a:r>
          </a:p>
        </p:txBody>
      </p:sp>
      <p:sp>
        <p:nvSpPr>
          <p:cNvPr id="4" name="Date Placeholder 3">
            <a:extLst>
              <a:ext uri="{FF2B5EF4-FFF2-40B4-BE49-F238E27FC236}">
                <a16:creationId xmlns:a16="http://schemas.microsoft.com/office/drawing/2014/main" id="{12966892-FC71-429D-85A6-B9CD87360097}"/>
              </a:ext>
            </a:extLst>
          </p:cNvPr>
          <p:cNvSpPr>
            <a:spLocks noGrp="1"/>
          </p:cNvSpPr>
          <p:nvPr>
            <p:ph type="dt" idx="10"/>
          </p:nvPr>
        </p:nvSpPr>
        <p:spPr/>
        <p:txBody>
          <a:bodyPr/>
          <a:lstStyle/>
          <a:p>
            <a:r>
              <a:rPr lang="en-US"/>
              <a:t>November 2019</a:t>
            </a:r>
            <a:endParaRPr lang="en-GB"/>
          </a:p>
        </p:txBody>
      </p:sp>
      <p:sp>
        <p:nvSpPr>
          <p:cNvPr id="5" name="Footer Placeholder 4">
            <a:extLst>
              <a:ext uri="{FF2B5EF4-FFF2-40B4-BE49-F238E27FC236}">
                <a16:creationId xmlns:a16="http://schemas.microsoft.com/office/drawing/2014/main" id="{B22043C9-DA51-4384-A68C-5704174EB80B}"/>
              </a:ext>
            </a:extLst>
          </p:cNvPr>
          <p:cNvSpPr>
            <a:spLocks noGrp="1"/>
          </p:cNvSpPr>
          <p:nvPr>
            <p:ph type="ftr" idx="11"/>
          </p:nvPr>
        </p:nvSpPr>
        <p:spPr/>
        <p:txBody>
          <a:bodyPr/>
          <a:lstStyle/>
          <a:p>
            <a:r>
              <a:rPr lang="en-GB"/>
              <a:t>Ian Sherlock, Texas Instruments</a:t>
            </a:r>
          </a:p>
        </p:txBody>
      </p:sp>
      <p:sp>
        <p:nvSpPr>
          <p:cNvPr id="6" name="Slide Number Placeholder 5">
            <a:extLst>
              <a:ext uri="{FF2B5EF4-FFF2-40B4-BE49-F238E27FC236}">
                <a16:creationId xmlns:a16="http://schemas.microsoft.com/office/drawing/2014/main" id="{D1799163-AE8E-4EF2-91A4-61EE90C53181}"/>
              </a:ext>
            </a:extLst>
          </p:cNvPr>
          <p:cNvSpPr>
            <a:spLocks noGrp="1"/>
          </p:cNvSpPr>
          <p:nvPr>
            <p:ph type="sldNum" idx="12"/>
          </p:nvPr>
        </p:nvSpPr>
        <p:spPr/>
        <p:txBody>
          <a:bodyPr/>
          <a:lstStyle/>
          <a:p>
            <a:r>
              <a:rPr lang="en-GB"/>
              <a:t>Slide </a:t>
            </a:r>
            <a:fld id="{3ABCC52B-A3F7-440B-BBF2-55191E6E7773}" type="slidenum">
              <a:rPr lang="en-GB" smtClean="0"/>
              <a:pPr/>
              <a:t>114</a:t>
            </a:fld>
            <a:endParaRPr lang="en-GB"/>
          </a:p>
        </p:txBody>
      </p:sp>
    </p:spTree>
    <p:extLst>
      <p:ext uri="{BB962C8B-B14F-4D97-AF65-F5344CB8AC3E}">
        <p14:creationId xmlns:p14="http://schemas.microsoft.com/office/powerpoint/2010/main" val="1341532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87CE-CEEE-4065-9BE2-E993CF3BCBA1}"/>
              </a:ext>
            </a:extLst>
          </p:cNvPr>
          <p:cNvSpPr>
            <a:spLocks noGrp="1"/>
          </p:cNvSpPr>
          <p:nvPr>
            <p:ph type="ctrTitle"/>
          </p:nvPr>
        </p:nvSpPr>
        <p:spPr/>
        <p:txBody>
          <a:bodyPr/>
          <a:lstStyle/>
          <a:p>
            <a:r>
              <a:rPr lang="en-US" dirty="0"/>
              <a:t>IETF</a:t>
            </a:r>
          </a:p>
        </p:txBody>
      </p:sp>
      <p:sp>
        <p:nvSpPr>
          <p:cNvPr id="3" name="Subtitle 2">
            <a:extLst>
              <a:ext uri="{FF2B5EF4-FFF2-40B4-BE49-F238E27FC236}">
                <a16:creationId xmlns:a16="http://schemas.microsoft.com/office/drawing/2014/main" id="{9F43CF63-EF8C-45C3-9B80-00CE364DB54F}"/>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196FC6BB-9644-42D3-A9D5-EF3FC3872D12}"/>
              </a:ext>
            </a:extLst>
          </p:cNvPr>
          <p:cNvSpPr>
            <a:spLocks noGrp="1"/>
          </p:cNvSpPr>
          <p:nvPr>
            <p:ph type="ftr" idx="11"/>
          </p:nvPr>
        </p:nvSpPr>
        <p:spPr/>
        <p:txBody>
          <a:bodyPr/>
          <a:lstStyle/>
          <a:p>
            <a:r>
              <a:rPr lang="en-GB"/>
              <a:t>Peter Yee</a:t>
            </a:r>
          </a:p>
        </p:txBody>
      </p:sp>
      <p:sp>
        <p:nvSpPr>
          <p:cNvPr id="8" name="Slide Number Placeholder 7">
            <a:extLst>
              <a:ext uri="{FF2B5EF4-FFF2-40B4-BE49-F238E27FC236}">
                <a16:creationId xmlns:a16="http://schemas.microsoft.com/office/drawing/2014/main" id="{7A6797D8-6B1D-461B-9988-B9C756873670}"/>
              </a:ext>
            </a:extLst>
          </p:cNvPr>
          <p:cNvSpPr>
            <a:spLocks noGrp="1"/>
          </p:cNvSpPr>
          <p:nvPr>
            <p:ph type="sldNum" idx="12"/>
          </p:nvPr>
        </p:nvSpPr>
        <p:spPr/>
        <p:txBody>
          <a:bodyPr/>
          <a:lstStyle/>
          <a:p>
            <a:r>
              <a:rPr lang="en-GB"/>
              <a:t>Slide </a:t>
            </a:r>
            <a:fld id="{DE40C9FC-4879-4F20-9ECA-A574A90476B7}" type="slidenum">
              <a:rPr lang="en-GB" smtClean="0"/>
              <a:pPr/>
              <a:t>115</a:t>
            </a:fld>
            <a:endParaRPr lang="en-GB"/>
          </a:p>
        </p:txBody>
      </p:sp>
      <p:sp>
        <p:nvSpPr>
          <p:cNvPr id="9" name="Date Placeholder 8">
            <a:extLst>
              <a:ext uri="{FF2B5EF4-FFF2-40B4-BE49-F238E27FC236}">
                <a16:creationId xmlns:a16="http://schemas.microsoft.com/office/drawing/2014/main" id="{87A73919-BB35-4464-BAD3-80ABA9407917}"/>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17647325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A8BAE-144E-41B9-BE57-43382ACA011E}"/>
              </a:ext>
            </a:extLst>
          </p:cNvPr>
          <p:cNvSpPr>
            <a:spLocks noGrp="1"/>
          </p:cNvSpPr>
          <p:nvPr>
            <p:ph type="ctrTitle"/>
          </p:nvPr>
        </p:nvSpPr>
        <p:spPr/>
        <p:txBody>
          <a:bodyPr/>
          <a:lstStyle/>
          <a:p>
            <a:r>
              <a:rPr lang="en-US" dirty="0"/>
              <a:t>1609</a:t>
            </a:r>
          </a:p>
        </p:txBody>
      </p:sp>
      <p:sp>
        <p:nvSpPr>
          <p:cNvPr id="3" name="Subtitle 2">
            <a:extLst>
              <a:ext uri="{FF2B5EF4-FFF2-40B4-BE49-F238E27FC236}">
                <a16:creationId xmlns:a16="http://schemas.microsoft.com/office/drawing/2014/main" id="{1AE3FE16-82F6-4514-A965-D69D13D99C79}"/>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A08FBF45-B7DA-4595-8747-1E2320890101}"/>
              </a:ext>
            </a:extLst>
          </p:cNvPr>
          <p:cNvSpPr>
            <a:spLocks noGrp="1"/>
          </p:cNvSpPr>
          <p:nvPr>
            <p:ph type="ftr" idx="11"/>
          </p:nvPr>
        </p:nvSpPr>
        <p:spPr/>
        <p:txBody>
          <a:bodyPr/>
          <a:lstStyle/>
          <a:p>
            <a:r>
              <a:rPr lang="en-GB"/>
              <a:t>John Kenney, Toyota</a:t>
            </a:r>
          </a:p>
        </p:txBody>
      </p:sp>
      <p:sp>
        <p:nvSpPr>
          <p:cNvPr id="8" name="Slide Number Placeholder 7">
            <a:extLst>
              <a:ext uri="{FF2B5EF4-FFF2-40B4-BE49-F238E27FC236}">
                <a16:creationId xmlns:a16="http://schemas.microsoft.com/office/drawing/2014/main" id="{1EE5E30B-1278-49AB-95B6-1D6FBF2EC60C}"/>
              </a:ext>
            </a:extLst>
          </p:cNvPr>
          <p:cNvSpPr>
            <a:spLocks noGrp="1"/>
          </p:cNvSpPr>
          <p:nvPr>
            <p:ph type="sldNum" idx="12"/>
          </p:nvPr>
        </p:nvSpPr>
        <p:spPr/>
        <p:txBody>
          <a:bodyPr/>
          <a:lstStyle/>
          <a:p>
            <a:r>
              <a:rPr lang="en-GB"/>
              <a:t>Slide </a:t>
            </a:r>
            <a:fld id="{DE40C9FC-4879-4F20-9ECA-A574A90476B7}" type="slidenum">
              <a:rPr lang="en-GB" smtClean="0"/>
              <a:pPr/>
              <a:t>116</a:t>
            </a:fld>
            <a:endParaRPr lang="en-GB"/>
          </a:p>
        </p:txBody>
      </p:sp>
      <p:sp>
        <p:nvSpPr>
          <p:cNvPr id="9" name="Date Placeholder 8">
            <a:extLst>
              <a:ext uri="{FF2B5EF4-FFF2-40B4-BE49-F238E27FC236}">
                <a16:creationId xmlns:a16="http://schemas.microsoft.com/office/drawing/2014/main" id="{5040872E-35BD-4E0A-81D7-1FBC92480033}"/>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720342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a:xfrm>
            <a:off x="2209800" y="609600"/>
            <a:ext cx="7772400" cy="1066800"/>
          </a:xfrm>
        </p:spPr>
        <p:txBody>
          <a:bodyPr/>
          <a:lstStyle/>
          <a:p>
            <a:r>
              <a:rPr lang="en-US" altLang="en-US" dirty="0"/>
              <a:t>ANA Status</a:t>
            </a:r>
          </a:p>
        </p:txBody>
      </p:sp>
      <p:sp>
        <p:nvSpPr>
          <p:cNvPr id="4099" name="Content Placeholder 6"/>
          <p:cNvSpPr>
            <a:spLocks noGrp="1"/>
          </p:cNvSpPr>
          <p:nvPr>
            <p:ph idx="1"/>
          </p:nvPr>
        </p:nvSpPr>
        <p:spPr>
          <a:xfrm>
            <a:off x="2209800" y="1905000"/>
            <a:ext cx="7772400" cy="3505200"/>
          </a:xfrm>
        </p:spPr>
        <p:txBody>
          <a:bodyPr/>
          <a:lstStyle/>
          <a:p>
            <a:pPr eaLnBrk="1" hangingPunct="1"/>
            <a:r>
              <a:rPr lang="en-US" altLang="en-US" dirty="0"/>
              <a:t>The latest database is 11-11/0270r53 (October 2020)</a:t>
            </a:r>
          </a:p>
          <a:p>
            <a:pPr eaLnBrk="1" hangingPunct="1"/>
            <a:r>
              <a:rPr lang="en-US" altLang="en-US" dirty="0"/>
              <a:t>Changes since September 2020:</a:t>
            </a:r>
          </a:p>
          <a:p>
            <a:pPr lvl="1" eaLnBrk="1" hangingPunct="1"/>
            <a:r>
              <a:rPr lang="en-US" altLang="en-US" dirty="0" err="1"/>
              <a:t>TGay</a:t>
            </a:r>
            <a:r>
              <a:rPr lang="en-US" altLang="en-US" dirty="0"/>
              <a:t> and </a:t>
            </a:r>
            <a:r>
              <a:rPr lang="en-US" altLang="en-US" dirty="0" err="1"/>
              <a:t>TGmd</a:t>
            </a:r>
            <a:r>
              <a:rPr lang="en-US" altLang="en-US" dirty="0"/>
              <a:t> allocations </a:t>
            </a:r>
          </a:p>
          <a:p>
            <a:pPr eaLnBrk="1" hangingPunct="1"/>
            <a:r>
              <a:rPr lang="en-US" altLang="en-US" dirty="0"/>
              <a:t>Pending changes:</a:t>
            </a:r>
          </a:p>
          <a:p>
            <a:pPr lvl="1" eaLnBrk="1" hangingPunct="1"/>
            <a:r>
              <a:rPr lang="en-US" altLang="en-US" dirty="0" err="1"/>
              <a:t>TGaz</a:t>
            </a:r>
            <a:r>
              <a:rPr lang="en-US" altLang="en-US"/>
              <a:t>: around </a:t>
            </a:r>
            <a:r>
              <a:rPr lang="en-US" altLang="en-US" dirty="0"/>
              <a:t>22 allocations including Extended RSN Capabilities, Authentication Algorithm Numbers, AKM Suite Selectors, Element IDs, Public Action frames, Action Categories and Extended Capabilities </a:t>
            </a:r>
          </a:p>
        </p:txBody>
      </p:sp>
      <p:sp>
        <p:nvSpPr>
          <p:cNvPr id="2" name="Footer Placeholder 1">
            <a:extLst>
              <a:ext uri="{FF2B5EF4-FFF2-40B4-BE49-F238E27FC236}">
                <a16:creationId xmlns:a16="http://schemas.microsoft.com/office/drawing/2014/main" id="{DD9B4B95-82AB-4DC1-9FE2-90ECC2593E8A}"/>
              </a:ext>
            </a:extLst>
          </p:cNvPr>
          <p:cNvSpPr>
            <a:spLocks noGrp="1"/>
          </p:cNvSpPr>
          <p:nvPr>
            <p:ph type="ftr" idx="14"/>
          </p:nvPr>
        </p:nvSpPr>
        <p:spPr/>
        <p:txBody>
          <a:bodyPr/>
          <a:lstStyle/>
          <a:p>
            <a:r>
              <a:rPr lang="en-GB"/>
              <a:t>Robert Stacey, Intel</a:t>
            </a:r>
            <a:endParaRPr lang="en-GB" dirty="0"/>
          </a:p>
        </p:txBody>
      </p:sp>
      <p:sp>
        <p:nvSpPr>
          <p:cNvPr id="3" name="Slide Number Placeholder 2">
            <a:extLst>
              <a:ext uri="{FF2B5EF4-FFF2-40B4-BE49-F238E27FC236}">
                <a16:creationId xmlns:a16="http://schemas.microsoft.com/office/drawing/2014/main" id="{81F68CE5-8FB8-42E5-A408-3DB7DB142ABD}"/>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4" name="Date Placeholder 3">
            <a:extLst>
              <a:ext uri="{FF2B5EF4-FFF2-40B4-BE49-F238E27FC236}">
                <a16:creationId xmlns:a16="http://schemas.microsoft.com/office/drawing/2014/main" id="{AF3CD0E5-6F3D-4186-97F5-56AC3232B4CF}"/>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387276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898" y="685800"/>
            <a:ext cx="7770813" cy="428626"/>
          </a:xfrm>
        </p:spPr>
        <p:txBody>
          <a:bodyPr/>
          <a:lstStyle/>
          <a:p>
            <a:r>
              <a:rPr lang="en-US" dirty="0"/>
              <a:t>AANI SC – November 2020</a:t>
            </a:r>
          </a:p>
        </p:txBody>
      </p:sp>
      <p:sp>
        <p:nvSpPr>
          <p:cNvPr id="3" name="Content Placeholder 2"/>
          <p:cNvSpPr>
            <a:spLocks noGrp="1"/>
          </p:cNvSpPr>
          <p:nvPr>
            <p:ph idx="1"/>
          </p:nvPr>
        </p:nvSpPr>
        <p:spPr>
          <a:xfrm>
            <a:off x="1524000" y="1088300"/>
            <a:ext cx="9029702" cy="5387113"/>
          </a:xfrm>
        </p:spPr>
        <p:txBody>
          <a:bodyPr/>
          <a:lstStyle/>
          <a:p>
            <a:pPr marL="400050">
              <a:buFont typeface="Arial" panose="020B0604020202020204" pitchFamily="34" charset="0"/>
              <a:buChar char="•"/>
            </a:pPr>
            <a:r>
              <a:rPr lang="en-US" altLang="en-US" sz="2000" dirty="0"/>
              <a:t>Meeting Goals: </a:t>
            </a:r>
          </a:p>
          <a:p>
            <a:pPr marL="971550" lvl="1" indent="-457200">
              <a:buFont typeface="+mj-lt"/>
              <a:buAutoNum type="arabicPeriod"/>
            </a:pPr>
            <a:r>
              <a:rPr lang="en-US" altLang="en-US" dirty="0"/>
              <a:t>Review: the AANI SC Background and Status</a:t>
            </a:r>
          </a:p>
          <a:p>
            <a:pPr marL="971550" lvl="1" indent="-457200">
              <a:buFont typeface="+mj-lt"/>
              <a:buAutoNum type="arabicPeriod"/>
            </a:pPr>
            <a:r>
              <a:rPr lang="en-US" altLang="en-US" dirty="0"/>
              <a:t>Progress: the technical report on interworking</a:t>
            </a:r>
          </a:p>
          <a:p>
            <a:pPr marL="1371600" lvl="2" indent="-457200">
              <a:buFont typeface="+mj-lt"/>
              <a:buAutoNum type="alphaLcParenR"/>
            </a:pPr>
            <a:r>
              <a:rPr lang="en-US" dirty="0"/>
              <a:t>Motion SP agreed resolutions see </a:t>
            </a:r>
            <a:r>
              <a:rPr lang="en-US" dirty="0">
                <a:hlinkClick r:id="rId2"/>
              </a:rPr>
              <a:t>11-20/1262</a:t>
            </a:r>
            <a:r>
              <a:rPr lang="en-US" dirty="0"/>
              <a:t> “CC32-AANI_Report_Comments”</a:t>
            </a:r>
          </a:p>
          <a:p>
            <a:pPr marL="1371600" lvl="2" indent="-457200">
              <a:buFont typeface="+mj-lt"/>
              <a:buAutoNum type="alphaLcParenR"/>
            </a:pPr>
            <a:r>
              <a:rPr lang="en-US"/>
              <a:t>Discuss </a:t>
            </a:r>
            <a:r>
              <a:rPr lang="en-US" dirty="0"/>
              <a:t>and agree text proposal to complete the report</a:t>
            </a:r>
          </a:p>
          <a:p>
            <a:pPr marL="971550" lvl="1" indent="-457200">
              <a:buFont typeface="+mj-lt"/>
              <a:buAutoNum type="arabicPeriod"/>
            </a:pPr>
            <a:r>
              <a:rPr lang="en-US" dirty="0"/>
              <a:t>Complete the technical report on interworking and have the 802.11 WG Endorse the report</a:t>
            </a:r>
          </a:p>
          <a:p>
            <a:pPr marL="400050">
              <a:buFont typeface="Arial" panose="020B0604020202020204" pitchFamily="34" charset="0"/>
              <a:buChar char="•"/>
            </a:pPr>
            <a:r>
              <a:rPr lang="en-US" altLang="en-US" sz="2000" dirty="0"/>
              <a:t>Agenda: </a:t>
            </a:r>
            <a:r>
              <a:rPr lang="en-US" altLang="en-US" sz="2000" b="0" dirty="0"/>
              <a:t>See </a:t>
            </a:r>
            <a:r>
              <a:rPr lang="en-US" altLang="en-US" sz="2000" b="0" dirty="0">
                <a:hlinkClick r:id="rId3"/>
              </a:rPr>
              <a:t>11-20/1602</a:t>
            </a:r>
            <a:r>
              <a:rPr lang="en-US" altLang="en-US" sz="2000" b="0" dirty="0"/>
              <a:t> for additional background and details</a:t>
            </a:r>
          </a:p>
          <a:p>
            <a:pPr marL="800100" lvl="1">
              <a:buFont typeface="Arial" panose="020B0604020202020204" pitchFamily="34" charset="0"/>
              <a:buChar char="•"/>
            </a:pPr>
            <a:r>
              <a:rPr lang="en-US" altLang="en-US" dirty="0"/>
              <a:t>AANI SC is scheduled to meet for 4 sessions: </a:t>
            </a:r>
            <a:br>
              <a:rPr lang="en-US" altLang="en-US" dirty="0"/>
            </a:br>
            <a:r>
              <a:rPr lang="en-US" altLang="en-US" dirty="0"/>
              <a:t>Tue	 3 Nov 	11:15-13:15 h ET</a:t>
            </a:r>
            <a:br>
              <a:rPr lang="en-US" altLang="en-US" dirty="0"/>
            </a:br>
            <a:r>
              <a:rPr lang="en-US" altLang="en-US" dirty="0"/>
              <a:t>Wed	 4 Nov 	19:00-21:00 h ET</a:t>
            </a:r>
            <a:br>
              <a:rPr lang="en-US" altLang="en-US" dirty="0"/>
            </a:br>
            <a:r>
              <a:rPr lang="en-US" altLang="en-US" dirty="0"/>
              <a:t>Thu	 5 Nov 	11:15-13:15 h ET</a:t>
            </a:r>
            <a:br>
              <a:rPr lang="en-US" altLang="en-US" dirty="0"/>
            </a:br>
            <a:r>
              <a:rPr lang="en-US" altLang="en-US" dirty="0"/>
              <a:t>Mon	 9 Nov 	13:30-15:30 h ET</a:t>
            </a:r>
          </a:p>
          <a:p>
            <a:pPr marL="400050">
              <a:buFont typeface="Arial" panose="020B0604020202020204" pitchFamily="34" charset="0"/>
              <a:buChar char="•"/>
            </a:pPr>
            <a:r>
              <a:rPr lang="en-US" altLang="en-US" sz="2200" dirty="0"/>
              <a:t>Challenge: </a:t>
            </a:r>
            <a:r>
              <a:rPr lang="en-US" altLang="en-US" sz="2200" b="0" dirty="0"/>
              <a:t>Synergize an agreement to unite the various technical interworking perspectives and complete the technical report. </a:t>
            </a:r>
          </a:p>
          <a:p>
            <a:pPr marL="800100" lvl="1">
              <a:buFont typeface="Arial" panose="020B0604020202020204" pitchFamily="34" charset="0"/>
              <a:buChar char="•"/>
            </a:pPr>
            <a:endParaRPr lang="en-US" altLang="en-US" sz="100" b="1" i="1" dirty="0"/>
          </a:p>
        </p:txBody>
      </p:sp>
      <p:sp>
        <p:nvSpPr>
          <p:cNvPr id="7" name="Footer Placeholder 6">
            <a:extLst>
              <a:ext uri="{FF2B5EF4-FFF2-40B4-BE49-F238E27FC236}">
                <a16:creationId xmlns:a16="http://schemas.microsoft.com/office/drawing/2014/main" id="{003CA2E2-EB59-480E-A8A3-4CD98EEDDC3C}"/>
              </a:ext>
            </a:extLst>
          </p:cNvPr>
          <p:cNvSpPr>
            <a:spLocks noGrp="1"/>
          </p:cNvSpPr>
          <p:nvPr>
            <p:ph type="ftr" idx="14"/>
          </p:nvPr>
        </p:nvSpPr>
        <p:spPr/>
        <p:txBody>
          <a:bodyPr/>
          <a:lstStyle/>
          <a:p>
            <a:r>
              <a:rPr lang="en-GB"/>
              <a:t>Joseph Levy, InterDigital</a:t>
            </a:r>
            <a:endParaRPr lang="en-GB" dirty="0"/>
          </a:p>
        </p:txBody>
      </p:sp>
      <p:sp>
        <p:nvSpPr>
          <p:cNvPr id="8" name="Slide Number Placeholder 7">
            <a:extLst>
              <a:ext uri="{FF2B5EF4-FFF2-40B4-BE49-F238E27FC236}">
                <a16:creationId xmlns:a16="http://schemas.microsoft.com/office/drawing/2014/main" id="{962D84F2-CBA3-498D-901C-B1585DC79C8F}"/>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40436DCE-708D-48A7-8201-5940036992F7}"/>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32324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14401" y="685801"/>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ARC (Architecture) – Nov 2020</a:t>
            </a:r>
            <a:endParaRPr lang="en-GB" dirty="0"/>
          </a:p>
        </p:txBody>
      </p:sp>
      <p:sp>
        <p:nvSpPr>
          <p:cNvPr id="5122" name="Rectangle 2"/>
          <p:cNvSpPr>
            <a:spLocks noGrp="1" noChangeArrowheads="1"/>
          </p:cNvSpPr>
          <p:nvPr>
            <p:ph idx="1"/>
          </p:nvPr>
        </p:nvSpPr>
        <p:spPr>
          <a:xfrm>
            <a:off x="914401" y="1600200"/>
            <a:ext cx="10361084" cy="4924425"/>
          </a:xfrm>
          <a:ln/>
        </p:spPr>
        <p:txBody>
          <a:bodyPr/>
          <a:lstStyle/>
          <a:p>
            <a:pPr marL="342900" lvl="2" indent="-342900">
              <a:spcBef>
                <a:spcPts val="300"/>
              </a:spcBef>
              <a:spcAft>
                <a:spcPts val="0"/>
              </a:spcAft>
              <a:defRPr/>
            </a:pPr>
            <a:r>
              <a:rPr lang="en-US" altLang="en-US" sz="2400" b="1" dirty="0"/>
              <a:t>Two teleconferences since September, both to discuss </a:t>
            </a:r>
            <a:r>
              <a:rPr lang="en-US" altLang="en-US" sz="2400" b="1" dirty="0" err="1"/>
              <a:t>TGbe</a:t>
            </a:r>
            <a:r>
              <a:rPr lang="en-US" altLang="en-US" sz="2400" b="1" dirty="0"/>
              <a:t> multi-link architecture implications, and also “Soft AP MLD” definition/concept.  </a:t>
            </a:r>
          </a:p>
          <a:p>
            <a:pPr marL="342900" lvl="2" indent="-342900">
              <a:spcBef>
                <a:spcPts val="300"/>
              </a:spcBef>
              <a:spcAft>
                <a:spcPts val="0"/>
              </a:spcAft>
              <a:defRPr/>
            </a:pPr>
            <a:endParaRPr lang="en-US" altLang="en-US" sz="2400" b="1" dirty="0"/>
          </a:p>
          <a:p>
            <a:pPr marL="342900" lvl="2" indent="-342900">
              <a:spcBef>
                <a:spcPts val="300"/>
              </a:spcBef>
              <a:spcAft>
                <a:spcPts val="0"/>
              </a:spcAft>
              <a:defRPr/>
            </a:pPr>
            <a:r>
              <a:rPr lang="en-US" altLang="en-US" sz="2400" b="1" dirty="0"/>
              <a:t>Will have two meetings this week: 	Monday 13:30 ET, Wednesday 11:15 ET</a:t>
            </a:r>
          </a:p>
          <a:p>
            <a:pPr marL="342900" lvl="2" indent="-342900">
              <a:spcBef>
                <a:spcPts val="300"/>
              </a:spcBef>
              <a:spcAft>
                <a:spcPts val="0"/>
              </a:spcAft>
              <a:defRPr/>
            </a:pPr>
            <a:endParaRPr lang="en-US" altLang="en-US" sz="2400" b="1" dirty="0"/>
          </a:p>
          <a:p>
            <a:pPr marL="342900" lvl="2" indent="-342900">
              <a:spcBef>
                <a:spcPts val="300"/>
              </a:spcBef>
              <a:spcAft>
                <a:spcPts val="0"/>
              </a:spcAft>
              <a:defRPr/>
            </a:pPr>
            <a:r>
              <a:rPr lang="en-US" altLang="en-US" sz="2400" b="1" dirty="0"/>
              <a:t>Agenda topics:</a:t>
            </a:r>
          </a:p>
          <a:p>
            <a:pPr marL="342900" lvl="2" indent="-342900">
              <a:spcBef>
                <a:spcPts val="300"/>
              </a:spcBef>
              <a:spcAft>
                <a:spcPts val="0"/>
              </a:spcAft>
              <a:buFontTx/>
              <a:buChar char="-"/>
              <a:defRPr/>
            </a:pPr>
            <a:r>
              <a:rPr lang="en-US" altLang="en-US" sz="2400" b="1" dirty="0"/>
              <a:t>Continue </a:t>
            </a:r>
            <a:r>
              <a:rPr lang="en-US" altLang="en-US" sz="2400" b="1" dirty="0" err="1"/>
              <a:t>TGbe</a:t>
            </a:r>
            <a:r>
              <a:rPr lang="en-US" altLang="en-US" sz="2400" b="1" dirty="0"/>
              <a:t> architecture discussion.</a:t>
            </a:r>
          </a:p>
          <a:p>
            <a:pPr marL="342900" lvl="2" indent="-342900">
              <a:spcBef>
                <a:spcPts val="300"/>
              </a:spcBef>
              <a:spcAft>
                <a:spcPts val="0"/>
              </a:spcAft>
              <a:buFontTx/>
              <a:buChar char="-"/>
              <a:defRPr/>
            </a:pPr>
            <a:r>
              <a:rPr lang="en-US" altLang="en-US" sz="2400" b="1" dirty="0" err="1"/>
              <a:t>TGbd</a:t>
            </a:r>
            <a:r>
              <a:rPr lang="en-US" altLang="en-US" sz="2400" b="1" dirty="0"/>
              <a:t> architecture discussion (Wed)</a:t>
            </a:r>
          </a:p>
          <a:p>
            <a:pPr marL="342900" lvl="2" indent="-342900">
              <a:spcBef>
                <a:spcPts val="300"/>
              </a:spcBef>
              <a:spcAft>
                <a:spcPts val="0"/>
              </a:spcAft>
              <a:buFontTx/>
              <a:buChar char="-"/>
              <a:defRPr/>
            </a:pPr>
            <a:r>
              <a:rPr lang="en-US" altLang="en-US" sz="2400" b="1" dirty="0"/>
              <a:t>Plan for </a:t>
            </a:r>
            <a:r>
              <a:rPr lang="en-US" altLang="en-US" sz="2400" b="1" dirty="0" err="1"/>
              <a:t>TGbc</a:t>
            </a:r>
            <a:r>
              <a:rPr lang="en-US" altLang="en-US" sz="2400" b="1" dirty="0"/>
              <a:t> architecture discussion on Nov 17/24 telecons</a:t>
            </a:r>
          </a:p>
          <a:p>
            <a:pPr marL="342900" lvl="2" indent="-342900">
              <a:spcBef>
                <a:spcPts val="300"/>
              </a:spcBef>
              <a:spcAft>
                <a:spcPts val="0"/>
              </a:spcAft>
              <a:buFontTx/>
              <a:buChar char="-"/>
              <a:defRPr/>
            </a:pPr>
            <a:r>
              <a:rPr lang="en-US" altLang="en-US" sz="2400" b="1" dirty="0"/>
              <a:t>“What is an ESS?” (and “HESS”) liaised to </a:t>
            </a:r>
            <a:r>
              <a:rPr lang="en-US" altLang="en-US" sz="2400" b="1" dirty="0" err="1"/>
              <a:t>REVmd</a:t>
            </a:r>
            <a:r>
              <a:rPr lang="en-US" altLang="en-US" sz="2400" b="1" dirty="0"/>
              <a:t> – not accepted at this time.  Will discuss next steps this week.</a:t>
            </a:r>
          </a:p>
          <a:p>
            <a:pPr marL="342900" lvl="3" indent="0">
              <a:lnSpc>
                <a:spcPct val="90000"/>
              </a:lnSpc>
              <a:spcBef>
                <a:spcPts val="300"/>
              </a:spcBef>
              <a:spcAft>
                <a:spcPts val="0"/>
              </a:spcAft>
              <a:defRPr/>
            </a:pPr>
            <a:endParaRPr lang="en-US" sz="1800" b="1"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14</a:t>
            </a:fld>
            <a:endParaRPr lang="en-GB"/>
          </a:p>
        </p:txBody>
      </p:sp>
      <p:sp>
        <p:nvSpPr>
          <p:cNvPr id="5" name="Footer Placeholder 4"/>
          <p:cNvSpPr>
            <a:spLocks noGrp="1"/>
          </p:cNvSpPr>
          <p:nvPr>
            <p:ph type="ftr" idx="14"/>
          </p:nvPr>
        </p:nvSpPr>
        <p:spPr/>
        <p:txBody>
          <a:bodyPr/>
          <a:lstStyle/>
          <a:p>
            <a:r>
              <a:rPr lang="en-GB"/>
              <a:t>John Doe, Some Company</a:t>
            </a:r>
          </a:p>
        </p:txBody>
      </p:sp>
      <p:sp>
        <p:nvSpPr>
          <p:cNvPr id="4" name="Date Placeholder 3"/>
          <p:cNvSpPr>
            <a:spLocks noGrp="1"/>
          </p:cNvSpPr>
          <p:nvPr>
            <p:ph type="dt" idx="15"/>
          </p:nvPr>
        </p:nvSpPr>
        <p:spPr/>
        <p:txBody>
          <a:bodyPr/>
          <a:lstStyle/>
          <a:p>
            <a:r>
              <a:rPr lang="en-US"/>
              <a:t>November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914401" y="685801"/>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ARC (Architecture) – Nov 2020</a:t>
            </a:r>
            <a:endParaRPr lang="en-GB" dirty="0"/>
          </a:p>
        </p:txBody>
      </p:sp>
      <p:sp>
        <p:nvSpPr>
          <p:cNvPr id="5122" name="Rectangle 2"/>
          <p:cNvSpPr>
            <a:spLocks noGrp="1" noChangeArrowheads="1"/>
          </p:cNvSpPr>
          <p:nvPr>
            <p:ph idx="1"/>
          </p:nvPr>
        </p:nvSpPr>
        <p:spPr>
          <a:xfrm>
            <a:off x="914401" y="1600200"/>
            <a:ext cx="10361084" cy="4924425"/>
          </a:xfrm>
          <a:ln/>
        </p:spPr>
        <p:txBody>
          <a:bodyPr/>
          <a:lstStyle/>
          <a:p>
            <a:pPr marL="342900" lvl="2" indent="-342900">
              <a:spcBef>
                <a:spcPts val="300"/>
              </a:spcBef>
              <a:spcAft>
                <a:spcPts val="0"/>
              </a:spcAft>
              <a:defRPr/>
            </a:pPr>
            <a:r>
              <a:rPr lang="en-US" altLang="en-US" sz="2400" b="1" dirty="0"/>
              <a:t>Other items being tracked (but not actively worked unless/until contributions):</a:t>
            </a:r>
          </a:p>
          <a:p>
            <a:pPr marL="685800" lvl="2" indent="-342900">
              <a:lnSpc>
                <a:spcPct val="90000"/>
              </a:lnSpc>
              <a:buFont typeface="Arial" pitchFamily="34" charset="0"/>
              <a:buChar char="•"/>
              <a:defRPr/>
            </a:pPr>
            <a:r>
              <a:rPr lang="en-US" b="1" dirty="0"/>
              <a:t>Annex G (purpose and value?, work to update or work to deprecate?)</a:t>
            </a:r>
          </a:p>
          <a:p>
            <a:pPr marL="685800" lvl="2" indent="-342900">
              <a:lnSpc>
                <a:spcPct val="90000"/>
              </a:lnSpc>
              <a:buFont typeface="Arial" pitchFamily="34" charset="0"/>
              <a:buChar char="•"/>
              <a:defRPr/>
            </a:pPr>
            <a:r>
              <a:rPr lang="en-US" b="1" dirty="0"/>
              <a:t>Consider any changes to remove 802.2/LLC terms?</a:t>
            </a:r>
            <a:endParaRPr lang="en-US" b="1" dirty="0">
              <a:solidFill>
                <a:schemeClr val="accent2">
                  <a:lumMod val="75000"/>
                </a:schemeClr>
              </a:solidFill>
            </a:endParaRPr>
          </a:p>
          <a:p>
            <a:pPr marL="685800" lvl="2" indent="-342900">
              <a:lnSpc>
                <a:spcPct val="90000"/>
              </a:lnSpc>
              <a:buFont typeface="Arial" pitchFamily="34" charset="0"/>
              <a:buChar char="•"/>
              <a:defRPr/>
            </a:pPr>
            <a:r>
              <a:rPr lang="en-US" b="1" dirty="0"/>
              <a:t>“What is a STA?” (per </a:t>
            </a:r>
            <a:r>
              <a:rPr lang="en-US" b="1" dirty="0" err="1"/>
              <a:t>REVmd</a:t>
            </a:r>
            <a:r>
              <a:rPr lang="en-US" b="1" dirty="0"/>
              <a:t> discussion: </a:t>
            </a:r>
            <a:r>
              <a:rPr lang="en-US" b="1"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b="1" dirty="0"/>
              <a:t>), Also off-channel TDLS architecture</a:t>
            </a:r>
          </a:p>
          <a:p>
            <a:pPr marL="685800" lvl="2" indent="-342900">
              <a:lnSpc>
                <a:spcPct val="90000"/>
              </a:lnSpc>
              <a:spcBef>
                <a:spcPts val="300"/>
              </a:spcBef>
              <a:spcAft>
                <a:spcPts val="0"/>
              </a:spcAft>
              <a:buFont typeface="Arial" pitchFamily="34" charset="0"/>
              <a:buChar char="•"/>
              <a:defRPr/>
            </a:pPr>
            <a:r>
              <a:rPr lang="en-US" b="1"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b="1" dirty="0"/>
              <a:t>One aspect is how MAC address is set/controlled – related to IEEE 1609/</a:t>
            </a:r>
            <a:r>
              <a:rPr lang="en-US" b="1" dirty="0" err="1"/>
              <a:t>TGbd</a:t>
            </a:r>
            <a:r>
              <a:rPr lang="en-US" b="1" dirty="0"/>
              <a:t>  activities</a:t>
            </a:r>
          </a:p>
          <a:p>
            <a:pPr marL="685800" lvl="3" indent="-342900">
              <a:lnSpc>
                <a:spcPct val="90000"/>
              </a:lnSpc>
              <a:spcBef>
                <a:spcPts val="300"/>
              </a:spcBef>
              <a:spcAft>
                <a:spcPts val="0"/>
              </a:spcAft>
              <a:buFont typeface="Arial" panose="020B0604020202020204" pitchFamily="34" charset="0"/>
              <a:buChar char="•"/>
              <a:defRPr/>
            </a:pPr>
            <a:r>
              <a:rPr lang="en-US" sz="1800" b="1" dirty="0" err="1"/>
              <a:t>TGbz</a:t>
            </a:r>
            <a:r>
              <a:rPr lang="en-US" sz="1800" b="1" dirty="0"/>
              <a:t> work on Fine Timing Measurement and IEEE 1588 mapping</a:t>
            </a:r>
          </a:p>
          <a:p>
            <a:pPr marL="685800" lvl="2" indent="-342900">
              <a:lnSpc>
                <a:spcPct val="90000"/>
              </a:lnSpc>
              <a:buFont typeface="Arial" pitchFamily="34" charset="0"/>
              <a:buChar char="•"/>
              <a:defRPr/>
            </a:pPr>
            <a:r>
              <a:rPr lang="en-US" b="1" dirty="0"/>
              <a:t>Clarifying EPD/LPD: </a:t>
            </a:r>
            <a:r>
              <a:rPr lang="en-US" dirty="0">
                <a:hlinkClick r:id="rId4"/>
              </a:rPr>
              <a:t>11-20/0174r0</a:t>
            </a:r>
            <a:r>
              <a:rPr lang="en-US" dirty="0"/>
              <a:t>; </a:t>
            </a:r>
            <a:r>
              <a:rPr lang="en-US" b="1" dirty="0"/>
              <a:t>monitor 802.1 discussions</a:t>
            </a:r>
          </a:p>
          <a:p>
            <a:pPr marL="685800" lvl="2" indent="-342900">
              <a:lnSpc>
                <a:spcPct val="90000"/>
              </a:lnSpc>
              <a:buFont typeface="Arial" pitchFamily="34" charset="0"/>
              <a:buChar char="•"/>
              <a:defRPr/>
            </a:pPr>
            <a:r>
              <a:rPr lang="en-US" b="1" dirty="0" err="1"/>
              <a:t>Nendica’s</a:t>
            </a:r>
            <a:r>
              <a:rPr lang="en-US" b="1" dirty="0"/>
              <a:t>/</a:t>
            </a:r>
            <a:r>
              <a:rPr lang="en-US" b="1" dirty="0" err="1"/>
              <a:t>TGbe’s</a:t>
            </a:r>
            <a:r>
              <a:rPr lang="en-US" b="1" dirty="0"/>
              <a:t> discussion on 802.11 in a Deterministic Network/Time-Sensitive Networking</a:t>
            </a:r>
          </a:p>
          <a:p>
            <a:pPr marL="342900" lvl="3" indent="0">
              <a:lnSpc>
                <a:spcPct val="90000"/>
              </a:lnSpc>
              <a:spcBef>
                <a:spcPts val="300"/>
              </a:spcBef>
              <a:spcAft>
                <a:spcPts val="0"/>
              </a:spcAft>
              <a:defRPr/>
            </a:pPr>
            <a:endParaRPr lang="en-US" sz="1800" b="1"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15</a:t>
            </a:fld>
            <a:endParaRPr lang="en-GB"/>
          </a:p>
        </p:txBody>
      </p:sp>
      <p:sp>
        <p:nvSpPr>
          <p:cNvPr id="5" name="Footer Placeholder 4"/>
          <p:cNvSpPr>
            <a:spLocks noGrp="1"/>
          </p:cNvSpPr>
          <p:nvPr>
            <p:ph type="ftr" idx="14"/>
          </p:nvPr>
        </p:nvSpPr>
        <p:spPr/>
        <p:txBody>
          <a:bodyPr/>
          <a:lstStyle/>
          <a:p>
            <a:r>
              <a:rPr lang="en-GB"/>
              <a:t>John Doe, Some Company</a:t>
            </a:r>
          </a:p>
        </p:txBody>
      </p:sp>
      <p:sp>
        <p:nvSpPr>
          <p:cNvPr id="4" name="Date Placeholder 3"/>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1054621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itle 1">
            <a:extLst>
              <a:ext uri="{FF2B5EF4-FFF2-40B4-BE49-F238E27FC236}">
                <a16:creationId xmlns:a16="http://schemas.microsoft.com/office/drawing/2014/main" id="{E85A9F32-66D6-4C38-8FAA-8C8FEF52982E}"/>
              </a:ext>
            </a:extLst>
          </p:cNvPr>
          <p:cNvSpPr>
            <a:spLocks noGrp="1" noChangeArrowheads="1"/>
          </p:cNvSpPr>
          <p:nvPr>
            <p:ph type="title" idx="4294967295"/>
          </p:nvPr>
        </p:nvSpPr>
        <p:spPr>
          <a:xfrm>
            <a:off x="2220913" y="609600"/>
            <a:ext cx="7772400" cy="990600"/>
          </a:xfrm>
        </p:spPr>
        <p:txBody>
          <a:bodyPr vert="horz" wrap="square" lIns="91440" tIns="45720" rIns="91440" bIns="45720" numCol="1" anchor="ctr" anchorCtr="0" compatLnSpc="1">
            <a:prstTxWarp prst="textNoShape">
              <a:avLst/>
            </a:prstTxWarp>
          </a:bodyPr>
          <a:lstStyle/>
          <a:p>
            <a:r>
              <a:rPr lang="en-US" altLang="en-US"/>
              <a:t>The Coex SC has a new scope for the</a:t>
            </a:r>
            <a:br>
              <a:rPr lang="en-US" altLang="en-US"/>
            </a:br>
            <a:r>
              <a:rPr lang="en-US" altLang="en-US"/>
              <a:t> Nov 2020 virtual meeting</a:t>
            </a:r>
          </a:p>
        </p:txBody>
      </p:sp>
      <p:sp>
        <p:nvSpPr>
          <p:cNvPr id="3078" name="Content Placeholder 2">
            <a:extLst>
              <a:ext uri="{FF2B5EF4-FFF2-40B4-BE49-F238E27FC236}">
                <a16:creationId xmlns:a16="http://schemas.microsoft.com/office/drawing/2014/main" id="{22286995-53DF-4E60-81C9-F8054FB11A62}"/>
              </a:ext>
            </a:extLst>
          </p:cNvPr>
          <p:cNvSpPr>
            <a:spLocks noGrp="1"/>
          </p:cNvSpPr>
          <p:nvPr>
            <p:ph idx="4294967295"/>
          </p:nvPr>
        </p:nvSpPr>
        <p:spPr>
          <a:xfrm>
            <a:off x="2209801" y="1676400"/>
            <a:ext cx="7783513" cy="4876800"/>
          </a:xfrm>
        </p:spPr>
        <p:txBody>
          <a:bodyPr vert="horz" wrap="square" lIns="91440" tIns="45720" rIns="91440" bIns="45720" numCol="1" anchor="t" anchorCtr="0" compatLnSpc="1">
            <a:prstTxWarp prst="textNoShape">
              <a:avLst/>
            </a:prstTxWarp>
          </a:bodyPr>
          <a:lstStyle/>
          <a:p>
            <a:pPr marL="0" indent="0">
              <a:defRPr/>
            </a:pPr>
            <a:r>
              <a:rPr lang="en-AU" altLang="en-US" dirty="0"/>
              <a:t>The Coex SC is working based on agreed goals…</a:t>
            </a:r>
          </a:p>
          <a:p>
            <a:pPr>
              <a:defRPr/>
            </a:pPr>
            <a:r>
              <a:rPr lang="en-AU" altLang="en-US" i="1" dirty="0"/>
              <a:t>Coex SC s</a:t>
            </a:r>
            <a:r>
              <a:rPr lang="en-AU" i="1" dirty="0"/>
              <a:t>hall promote, within the 802.11 WG and externally, an environment that enables IEEE 802.11 technologies to have equitable access to unlicensed spectrum globally</a:t>
            </a:r>
          </a:p>
          <a:p>
            <a:pPr>
              <a:defRPr/>
            </a:pPr>
            <a:r>
              <a:rPr lang="en-AU" altLang="en-US" i="1" dirty="0"/>
              <a:t>Coex SC</a:t>
            </a:r>
            <a:r>
              <a:rPr lang="en-AU" i="1" dirty="0"/>
              <a:t> should focus particularly on coexistence of 802.11ax &amp; 802.11be with LAA &amp; NR-U in the 5 GHz &amp; 6 GHz bands globally</a:t>
            </a:r>
          </a:p>
          <a:p>
            <a:pPr>
              <a:defRPr/>
            </a:pPr>
            <a:r>
              <a:rPr lang="en-AU" i="1" dirty="0"/>
              <a:t>The Coex SC may consider coexistence with other technologies and in other bands as directed by the Chair of the 802.11 WG</a:t>
            </a:r>
          </a:p>
          <a:p>
            <a:pPr>
              <a:defRPr/>
            </a:pPr>
            <a:r>
              <a:rPr lang="en-AU" dirty="0"/>
              <a:t>… which were agreed by the WG in Sept 2020</a:t>
            </a:r>
          </a:p>
        </p:txBody>
      </p:sp>
      <p:sp>
        <p:nvSpPr>
          <p:cNvPr id="2" name="Footer Placeholder 1">
            <a:extLst>
              <a:ext uri="{FF2B5EF4-FFF2-40B4-BE49-F238E27FC236}">
                <a16:creationId xmlns:a16="http://schemas.microsoft.com/office/drawing/2014/main" id="{983EF463-7F01-4144-A94E-36B9D260B571}"/>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9658810E-A015-461F-9961-2C39D4AF08C4}"/>
              </a:ext>
            </a:extLst>
          </p:cNvPr>
          <p:cNvSpPr>
            <a:spLocks noGrp="1"/>
          </p:cNvSpPr>
          <p:nvPr>
            <p:ph type="sldNum" idx="12"/>
          </p:nvPr>
        </p:nvSpPr>
        <p:spPr/>
        <p:txBody>
          <a:bodyPr/>
          <a:lstStyle/>
          <a:p>
            <a:r>
              <a:rPr lang="en-GB"/>
              <a:t>Slide </a:t>
            </a:r>
            <a:fld id="{F5D8E26B-7BCF-4D25-9C89-0168A6618F18}" type="slidenum">
              <a:rPr lang="en-GB" smtClean="0"/>
              <a:pPr/>
              <a:t>16</a:t>
            </a:fld>
            <a:endParaRPr lang="en-GB"/>
          </a:p>
        </p:txBody>
      </p:sp>
      <p:sp>
        <p:nvSpPr>
          <p:cNvPr id="4" name="Date Placeholder 3">
            <a:extLst>
              <a:ext uri="{FF2B5EF4-FFF2-40B4-BE49-F238E27FC236}">
                <a16:creationId xmlns:a16="http://schemas.microsoft.com/office/drawing/2014/main" id="{C7481750-6EB2-4C0F-95ED-0EEF61FFED60}"/>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319647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itle 1">
            <a:extLst>
              <a:ext uri="{FF2B5EF4-FFF2-40B4-BE49-F238E27FC236}">
                <a16:creationId xmlns:a16="http://schemas.microsoft.com/office/drawing/2014/main" id="{21614D90-44A4-4E85-B537-38374E306734}"/>
              </a:ext>
            </a:extLst>
          </p:cNvPr>
          <p:cNvSpPr>
            <a:spLocks noGrp="1" noChangeArrowheads="1"/>
          </p:cNvSpPr>
          <p:nvPr>
            <p:ph type="title" idx="4294967295"/>
          </p:nvPr>
        </p:nvSpPr>
        <p:spPr>
          <a:xfrm>
            <a:off x="2220913" y="609600"/>
            <a:ext cx="7772400" cy="990600"/>
          </a:xfrm>
        </p:spPr>
        <p:txBody>
          <a:bodyPr vert="horz" wrap="square" lIns="91440" tIns="45720" rIns="91440" bIns="45720" numCol="1" anchor="ctr" anchorCtr="0" compatLnSpc="1">
            <a:prstTxWarp prst="textNoShape">
              <a:avLst/>
            </a:prstTxWarp>
          </a:bodyPr>
          <a:lstStyle/>
          <a:p>
            <a:r>
              <a:rPr lang="en-US" altLang="en-US"/>
              <a:t>The Coex SC will formally meet once during the Nov 2020 virtual meeting</a:t>
            </a:r>
          </a:p>
        </p:txBody>
      </p:sp>
      <p:sp>
        <p:nvSpPr>
          <p:cNvPr id="17414" name="Content Placeholder 2">
            <a:extLst>
              <a:ext uri="{FF2B5EF4-FFF2-40B4-BE49-F238E27FC236}">
                <a16:creationId xmlns:a16="http://schemas.microsoft.com/office/drawing/2014/main" id="{8564DA1A-6888-43D8-84F1-629EF7F9FE19}"/>
              </a:ext>
            </a:extLst>
          </p:cNvPr>
          <p:cNvSpPr>
            <a:spLocks noGrp="1" noChangeArrowheads="1"/>
          </p:cNvSpPr>
          <p:nvPr>
            <p:ph idx="4294967295"/>
          </p:nvPr>
        </p:nvSpPr>
        <p:spPr>
          <a:xfrm>
            <a:off x="2251076" y="2036763"/>
            <a:ext cx="7783513" cy="4267200"/>
          </a:xfrm>
        </p:spPr>
        <p:txBody>
          <a:bodyPr vert="horz" wrap="square" lIns="91440" tIns="45720" rIns="91440" bIns="45720" numCol="1" anchor="t" anchorCtr="0" compatLnSpc="1">
            <a:prstTxWarp prst="textNoShape">
              <a:avLst/>
            </a:prstTxWarp>
          </a:bodyPr>
          <a:lstStyle/>
          <a:p>
            <a:r>
              <a:rPr lang="en-AU" altLang="en-US"/>
              <a:t>The Coex SC is formally meeting once this week:</a:t>
            </a:r>
          </a:p>
          <a:p>
            <a:pPr lvl="1"/>
            <a:r>
              <a:rPr lang="en-AU" altLang="en-US"/>
              <a:t>Wed, 4 Nov 2020 at 4-6 pm</a:t>
            </a:r>
          </a:p>
          <a:p>
            <a:r>
              <a:rPr lang="en-AU" altLang="en-US"/>
              <a:t>The session clashes with no other TG/SG and so a big crowd is expected! </a:t>
            </a:r>
            <a:r>
              <a:rPr lang="en-AU" altLang="en-US">
                <a:sym typeface="Wingdings" panose="05000000000000000000" pitchFamily="2" charset="2"/>
              </a:rPr>
              <a:t></a:t>
            </a:r>
            <a:endParaRPr lang="en-AU" altLang="en-US"/>
          </a:p>
        </p:txBody>
      </p:sp>
      <p:sp>
        <p:nvSpPr>
          <p:cNvPr id="2" name="Footer Placeholder 1">
            <a:extLst>
              <a:ext uri="{FF2B5EF4-FFF2-40B4-BE49-F238E27FC236}">
                <a16:creationId xmlns:a16="http://schemas.microsoft.com/office/drawing/2014/main" id="{4A06BFE8-4AC3-467C-AAB3-CDDF772D65A9}"/>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74ED72D7-6B8E-43E5-9E35-B1C8907D0D5D}"/>
              </a:ext>
            </a:extLst>
          </p:cNvPr>
          <p:cNvSpPr>
            <a:spLocks noGrp="1"/>
          </p:cNvSpPr>
          <p:nvPr>
            <p:ph type="sldNum" idx="12"/>
          </p:nvPr>
        </p:nvSpPr>
        <p:spPr/>
        <p:txBody>
          <a:bodyPr/>
          <a:lstStyle/>
          <a:p>
            <a:r>
              <a:rPr lang="en-GB"/>
              <a:t>Slide </a:t>
            </a:r>
            <a:fld id="{F5D8E26B-7BCF-4D25-9C89-0168A6618F18}" type="slidenum">
              <a:rPr lang="en-GB" smtClean="0"/>
              <a:pPr/>
              <a:t>17</a:t>
            </a:fld>
            <a:endParaRPr lang="en-GB"/>
          </a:p>
        </p:txBody>
      </p:sp>
      <p:sp>
        <p:nvSpPr>
          <p:cNvPr id="4" name="Date Placeholder 3">
            <a:extLst>
              <a:ext uri="{FF2B5EF4-FFF2-40B4-BE49-F238E27FC236}">
                <a16:creationId xmlns:a16="http://schemas.microsoft.com/office/drawing/2014/main" id="{4403452F-5998-493F-97CF-7D31AE15C17B}"/>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641347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itle 1">
            <a:extLst>
              <a:ext uri="{FF2B5EF4-FFF2-40B4-BE49-F238E27FC236}">
                <a16:creationId xmlns:a16="http://schemas.microsoft.com/office/drawing/2014/main" id="{4A1A041D-34E7-4471-AF0B-699BE9A67E38}"/>
              </a:ext>
            </a:extLst>
          </p:cNvPr>
          <p:cNvSpPr>
            <a:spLocks noGrp="1" noChangeArrowheads="1"/>
          </p:cNvSpPr>
          <p:nvPr>
            <p:ph type="title" idx="4294967295"/>
          </p:nvPr>
        </p:nvSpPr>
        <p:spPr>
          <a:xfrm>
            <a:off x="2220913" y="609601"/>
            <a:ext cx="7772400" cy="912813"/>
          </a:xfrm>
        </p:spPr>
        <p:txBody>
          <a:bodyPr vert="horz" wrap="square" lIns="91440" tIns="45720" rIns="91440" bIns="45720" numCol="1" anchor="ctr" anchorCtr="0" compatLnSpc="1">
            <a:prstTxWarp prst="textNoShape">
              <a:avLst/>
            </a:prstTxWarp>
          </a:bodyPr>
          <a:lstStyle/>
          <a:p>
            <a:r>
              <a:rPr lang="en-US" altLang="en-US"/>
              <a:t>The IEEE 802.11 Coex SC will focus on various issues related to coexistence</a:t>
            </a:r>
          </a:p>
        </p:txBody>
      </p:sp>
      <p:sp>
        <p:nvSpPr>
          <p:cNvPr id="3078" name="Content Placeholder 2">
            <a:extLst>
              <a:ext uri="{FF2B5EF4-FFF2-40B4-BE49-F238E27FC236}">
                <a16:creationId xmlns:a16="http://schemas.microsoft.com/office/drawing/2014/main" id="{A8220778-FEC8-42BA-861F-8CD2E0E3404B}"/>
              </a:ext>
            </a:extLst>
          </p:cNvPr>
          <p:cNvSpPr>
            <a:spLocks noGrp="1"/>
          </p:cNvSpPr>
          <p:nvPr>
            <p:ph idx="4294967295"/>
          </p:nvPr>
        </p:nvSpPr>
        <p:spPr>
          <a:xfrm>
            <a:off x="2209801" y="2057400"/>
            <a:ext cx="7783513" cy="3429000"/>
          </a:xfrm>
        </p:spPr>
        <p:txBody>
          <a:bodyPr vert="horz" wrap="square" lIns="91440" tIns="45720" rIns="91440" bIns="45720" numCol="1" anchor="t" anchorCtr="0" compatLnSpc="1">
            <a:prstTxWarp prst="textNoShape">
              <a:avLst/>
            </a:prstTxWarp>
          </a:bodyPr>
          <a:lstStyle/>
          <a:p>
            <a:pPr marL="0" indent="0">
              <a:defRPr/>
            </a:pPr>
            <a:r>
              <a:rPr lang="en-AU" altLang="en-US" dirty="0"/>
              <a:t>Agenda items (11-20-1620) to be addressed include:</a:t>
            </a:r>
          </a:p>
          <a:p>
            <a:pPr>
              <a:defRPr/>
            </a:pPr>
            <a:r>
              <a:rPr lang="en-AU" dirty="0"/>
              <a:t>Update on results from actual LAA deployments</a:t>
            </a:r>
          </a:p>
          <a:p>
            <a:pPr>
              <a:defRPr/>
            </a:pPr>
            <a:r>
              <a:rPr lang="en-AU" dirty="0"/>
              <a:t>Update of 3GPP activities in NR-U/LAA</a:t>
            </a:r>
          </a:p>
          <a:p>
            <a:pPr lvl="1">
              <a:defRPr/>
            </a:pPr>
            <a:r>
              <a:rPr lang="en-AU" dirty="0"/>
              <a:t>Particularly progress related to 6 GHz in R16</a:t>
            </a:r>
          </a:p>
          <a:p>
            <a:pPr>
              <a:defRPr/>
            </a:pPr>
            <a:r>
              <a:rPr lang="en-AU" dirty="0"/>
              <a:t>Update of CEPT activities related to 6 GHz</a:t>
            </a:r>
          </a:p>
          <a:p>
            <a:pPr lvl="1">
              <a:defRPr/>
            </a:pPr>
            <a:r>
              <a:rPr lang="en-AU" dirty="0"/>
              <a:t>Including a new potential coexistence issue </a:t>
            </a:r>
            <a:r>
              <a:rPr lang="en-AU" dirty="0">
                <a:sym typeface="Wingdings" panose="05000000000000000000" pitchFamily="2" charset="2"/>
              </a:rPr>
              <a:t></a:t>
            </a:r>
            <a:endParaRPr lang="en-AU" dirty="0"/>
          </a:p>
          <a:p>
            <a:pPr>
              <a:defRPr/>
            </a:pPr>
            <a:r>
              <a:rPr lang="en-AU" dirty="0"/>
              <a:t>Review of recent/upcoming ETSI BRAN activities</a:t>
            </a:r>
          </a:p>
          <a:p>
            <a:pPr lvl="1">
              <a:defRPr/>
            </a:pPr>
            <a:r>
              <a:rPr lang="en-AU" dirty="0"/>
              <a:t>EN 303 687 issues (6 GHz)</a:t>
            </a:r>
          </a:p>
          <a:p>
            <a:pPr lvl="2">
              <a:defRPr/>
            </a:pPr>
            <a:r>
              <a:rPr lang="en-AU" dirty="0"/>
              <a:t>Good news on a continuing compromise for operation in 6 GHz band!</a:t>
            </a:r>
          </a:p>
          <a:p>
            <a:pPr lvl="1">
              <a:defRPr/>
            </a:pPr>
            <a:r>
              <a:rPr lang="en-AU" dirty="0"/>
              <a:t>EN 301 893 issues (5 GHz)</a:t>
            </a:r>
          </a:p>
          <a:p>
            <a:pPr lvl="2">
              <a:defRPr/>
            </a:pPr>
            <a:r>
              <a:rPr lang="en-AU" dirty="0"/>
              <a:t>Bad news, with continuing disagreement on multiple fronts</a:t>
            </a:r>
          </a:p>
        </p:txBody>
      </p:sp>
      <p:sp>
        <p:nvSpPr>
          <p:cNvPr id="2" name="Footer Placeholder 1">
            <a:extLst>
              <a:ext uri="{FF2B5EF4-FFF2-40B4-BE49-F238E27FC236}">
                <a16:creationId xmlns:a16="http://schemas.microsoft.com/office/drawing/2014/main" id="{539AC758-B14F-472E-9D83-94584BF667C9}"/>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63F8D4C4-BD85-4A69-A227-F3BB4BB640BB}"/>
              </a:ext>
            </a:extLst>
          </p:cNvPr>
          <p:cNvSpPr>
            <a:spLocks noGrp="1"/>
          </p:cNvSpPr>
          <p:nvPr>
            <p:ph type="sldNum" idx="12"/>
          </p:nvPr>
        </p:nvSpPr>
        <p:spPr/>
        <p:txBody>
          <a:bodyPr/>
          <a:lstStyle/>
          <a:p>
            <a:r>
              <a:rPr lang="en-GB"/>
              <a:t>Slide </a:t>
            </a:r>
            <a:fld id="{F5D8E26B-7BCF-4D25-9C89-0168A6618F18}" type="slidenum">
              <a:rPr lang="en-GB" smtClean="0"/>
              <a:pPr/>
              <a:t>18</a:t>
            </a:fld>
            <a:endParaRPr lang="en-GB"/>
          </a:p>
        </p:txBody>
      </p:sp>
      <p:sp>
        <p:nvSpPr>
          <p:cNvPr id="4" name="Date Placeholder 3">
            <a:extLst>
              <a:ext uri="{FF2B5EF4-FFF2-40B4-BE49-F238E27FC236}">
                <a16:creationId xmlns:a16="http://schemas.microsoft.com/office/drawing/2014/main" id="{61183A82-CB06-4BB5-B82A-16A863BD01C1}"/>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448106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DE7C-91F5-45A8-9A96-57DA2CC38B3B}"/>
              </a:ext>
            </a:extLst>
          </p:cNvPr>
          <p:cNvSpPr>
            <a:spLocks noGrp="1"/>
          </p:cNvSpPr>
          <p:nvPr>
            <p:ph type="title"/>
          </p:nvPr>
        </p:nvSpPr>
        <p:spPr/>
        <p:txBody>
          <a:bodyPr/>
          <a:lstStyle/>
          <a:p>
            <a:r>
              <a:rPr lang="en-US" altLang="en-US" sz="2800" dirty="0"/>
              <a:t>PAR Review SC – Snapshot slide</a:t>
            </a:r>
            <a:br>
              <a:rPr lang="en-US" altLang="en-US" sz="2800" dirty="0"/>
            </a:br>
            <a:r>
              <a:rPr lang="en-US" altLang="en-US" sz="2800" dirty="0"/>
              <a:t>Chair: Jon Rosdahl</a:t>
            </a:r>
            <a:endParaRPr lang="en-US" sz="2800" dirty="0"/>
          </a:p>
        </p:txBody>
      </p:sp>
      <p:sp>
        <p:nvSpPr>
          <p:cNvPr id="3" name="Content Placeholder 2">
            <a:extLst>
              <a:ext uri="{FF2B5EF4-FFF2-40B4-BE49-F238E27FC236}">
                <a16:creationId xmlns:a16="http://schemas.microsoft.com/office/drawing/2014/main" id="{8A337E3F-2C54-47D6-B9F4-C7408CA692FF}"/>
              </a:ext>
            </a:extLst>
          </p:cNvPr>
          <p:cNvSpPr>
            <a:spLocks noGrp="1"/>
          </p:cNvSpPr>
          <p:nvPr>
            <p:ph idx="1"/>
          </p:nvPr>
        </p:nvSpPr>
        <p:spPr>
          <a:xfrm>
            <a:off x="695400" y="1981201"/>
            <a:ext cx="10766394" cy="4400127"/>
          </a:xfrm>
        </p:spPr>
        <p:txBody>
          <a:bodyPr/>
          <a:lstStyle/>
          <a:p>
            <a:pPr marL="285750" indent="-285750"/>
            <a:r>
              <a:rPr lang="en-US" dirty="0"/>
              <a:t>3 PARs to be considered on </a:t>
            </a:r>
            <a:r>
              <a:rPr lang="en-US" altLang="en-US" dirty="0"/>
              <a:t>Telecon November 2, 2020</a:t>
            </a:r>
          </a:p>
          <a:p>
            <a:pPr marL="857250" lvl="1" indent="-457200">
              <a:buFont typeface="+mj-lt"/>
              <a:buAutoNum type="arabicParenR"/>
            </a:pPr>
            <a:r>
              <a:rPr lang="en-US" dirty="0"/>
              <a:t>802.1DP Standard: Time-Sensitive Networking Profile for Aerospace Onboard Ethernet Communications, </a:t>
            </a:r>
            <a:r>
              <a:rPr lang="en-US" dirty="0">
                <a:hlinkClick r:id="rId2"/>
              </a:rPr>
              <a:t>PAR</a:t>
            </a:r>
            <a:r>
              <a:rPr lang="en-US" dirty="0"/>
              <a:t> and </a:t>
            </a:r>
            <a:r>
              <a:rPr lang="en-US" dirty="0">
                <a:hlinkClick r:id="rId3"/>
              </a:rPr>
              <a:t>CSD</a:t>
            </a:r>
            <a:endParaRPr lang="en-US" dirty="0"/>
          </a:p>
          <a:p>
            <a:pPr marL="857250" lvl="1" indent="-457200">
              <a:buFont typeface="+mj-lt"/>
              <a:buAutoNum type="arabicParenR"/>
            </a:pPr>
            <a:r>
              <a:rPr lang="en-US" dirty="0"/>
              <a:t>802.15.4aa Amendment: Japanese Rate Extension, </a:t>
            </a:r>
            <a:r>
              <a:rPr lang="en-US" dirty="0">
                <a:hlinkClick r:id="rId4"/>
              </a:rPr>
              <a:t>PAR</a:t>
            </a:r>
            <a:r>
              <a:rPr lang="en-US" dirty="0"/>
              <a:t> and </a:t>
            </a:r>
            <a:r>
              <a:rPr lang="en-US" dirty="0">
                <a:hlinkClick r:id="rId5"/>
              </a:rPr>
              <a:t>CSD</a:t>
            </a:r>
            <a:endParaRPr lang="en-US" dirty="0"/>
          </a:p>
          <a:p>
            <a:pPr marL="857250" lvl="1" indent="-457200">
              <a:buFont typeface="+mj-lt"/>
              <a:buAutoNum type="arabicParenR"/>
            </a:pPr>
            <a:r>
              <a:rPr lang="en-US" dirty="0"/>
              <a:t>802.16t Amendment - Fixed and Mobile Wireless Access in Narrowband Channels, </a:t>
            </a:r>
            <a:r>
              <a:rPr lang="en-US" dirty="0">
                <a:hlinkClick r:id="rId6"/>
              </a:rPr>
              <a:t>PAR modification</a:t>
            </a:r>
            <a:r>
              <a:rPr lang="en-US" dirty="0"/>
              <a:t> and </a:t>
            </a:r>
            <a:r>
              <a:rPr lang="en-US" dirty="0">
                <a:hlinkClick r:id="rId7"/>
              </a:rPr>
              <a:t>CSD</a:t>
            </a:r>
            <a:endParaRPr lang="en-US" dirty="0"/>
          </a:p>
          <a:p>
            <a:pPr marL="857250" lvl="1" indent="-457200">
              <a:buFont typeface="+mj-lt"/>
              <a:buAutoNum type="arabicParenR"/>
            </a:pPr>
            <a:endParaRPr lang="en-US" dirty="0"/>
          </a:p>
          <a:p>
            <a:pPr marL="285750" indent="-285750"/>
            <a:r>
              <a:rPr lang="en-US" altLang="en-US" dirty="0"/>
              <a:t>Feedback to be reviewed on </a:t>
            </a:r>
            <a:r>
              <a:rPr lang="en-US" dirty="0"/>
              <a:t>Wednesday 11 Nov 2020 </a:t>
            </a:r>
            <a:endParaRPr lang="en-US" altLang="en-US" dirty="0"/>
          </a:p>
          <a:p>
            <a:endParaRPr lang="en-US" dirty="0"/>
          </a:p>
        </p:txBody>
      </p:sp>
      <p:sp>
        <p:nvSpPr>
          <p:cNvPr id="4" name="Date Placeholder 3">
            <a:extLst>
              <a:ext uri="{FF2B5EF4-FFF2-40B4-BE49-F238E27FC236}">
                <a16:creationId xmlns:a16="http://schemas.microsoft.com/office/drawing/2014/main" id="{F50E3A87-C269-48A3-8E92-ECFE8A46A6EB}"/>
              </a:ext>
            </a:extLst>
          </p:cNvPr>
          <p:cNvSpPr>
            <a:spLocks noGrp="1"/>
          </p:cNvSpPr>
          <p:nvPr>
            <p:ph type="dt" idx="10"/>
          </p:nvPr>
        </p:nvSpPr>
        <p:spPr bwMode="auto">
          <a:xfrm>
            <a:off x="914402" y="304014"/>
            <a:ext cx="1710397" cy="30320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November 2020</a:t>
            </a:r>
            <a:endParaRPr lang="en-GB" dirty="0"/>
          </a:p>
        </p:txBody>
      </p:sp>
      <p:sp>
        <p:nvSpPr>
          <p:cNvPr id="5" name="Footer Placeholder 4">
            <a:extLst>
              <a:ext uri="{FF2B5EF4-FFF2-40B4-BE49-F238E27FC236}">
                <a16:creationId xmlns:a16="http://schemas.microsoft.com/office/drawing/2014/main" id="{94711B1D-FCDD-4755-9D99-2CA74ED21E19}"/>
              </a:ext>
            </a:extLst>
          </p:cNvPr>
          <p:cNvSpPr>
            <a:spLocks noGrp="1"/>
          </p:cNvSpPr>
          <p:nvPr>
            <p:ph type="ftr" idx="11"/>
          </p:nvPr>
        </p:nvSpPr>
        <p:spPr bwMode="auto">
          <a:xfrm>
            <a:off x="8760296" y="6475416"/>
            <a:ext cx="2701498" cy="27699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800" kern="1200">
                <a:solidFill>
                  <a:srgbClr val="000000"/>
                </a:solidFill>
                <a:latin typeface="Times New Roman" pitchFamily="16" charset="0"/>
                <a:ea typeface="Arial Unicode MS" pitchFamily="34" charset="-128"/>
                <a:cs typeface="Arial Unicode MS" pitchFamily="34" charset="-128"/>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Jon Rosdahl (Qualcomm)</a:t>
            </a:r>
            <a:endParaRPr lang="en-GB" dirty="0"/>
          </a:p>
        </p:txBody>
      </p:sp>
      <p:sp>
        <p:nvSpPr>
          <p:cNvPr id="6" name="Slide Number Placeholder 5">
            <a:extLst>
              <a:ext uri="{FF2B5EF4-FFF2-40B4-BE49-F238E27FC236}">
                <a16:creationId xmlns:a16="http://schemas.microsoft.com/office/drawing/2014/main" id="{7F4ACB67-5076-4258-BBF2-1EA3692B05F1}"/>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82277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opening and closing reports of all 802.11 sub-groups for presentation at the November 2020 plenary opening and closing meetings. Liaison reports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November 2020</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951FE28-62BD-4711-8155-18125A77C663}"/>
              </a:ext>
            </a:extLst>
          </p:cNvPr>
          <p:cNvSpPr>
            <a:spLocks noGrp="1" noChangeArrowheads="1"/>
          </p:cNvSpPr>
          <p:nvPr>
            <p:ph type="title"/>
          </p:nvPr>
        </p:nvSpPr>
        <p:spPr>
          <a:xfrm>
            <a:off x="914400" y="581026"/>
            <a:ext cx="10363200" cy="561975"/>
          </a:xfrm>
        </p:spPr>
        <p:txBody>
          <a:bodyPr/>
          <a:lstStyle/>
          <a:p>
            <a:r>
              <a:rPr lang="en-US" altLang="en-US" dirty="0"/>
              <a:t>WNG (</a:t>
            </a:r>
            <a:r>
              <a:rPr lang="en-US" dirty="0"/>
              <a:t>Wireless Next Generation</a:t>
            </a:r>
            <a:r>
              <a:rPr lang="en-US" altLang="en-US" dirty="0"/>
              <a:t>) – November 2020</a:t>
            </a:r>
          </a:p>
        </p:txBody>
      </p:sp>
      <p:sp>
        <p:nvSpPr>
          <p:cNvPr id="15363" name="Rectangle 3">
            <a:extLst>
              <a:ext uri="{FF2B5EF4-FFF2-40B4-BE49-F238E27FC236}">
                <a16:creationId xmlns:a16="http://schemas.microsoft.com/office/drawing/2014/main" id="{78574B42-BD4C-4808-8A66-9C1C626D4431}"/>
              </a:ext>
            </a:extLst>
          </p:cNvPr>
          <p:cNvSpPr>
            <a:spLocks noGrp="1" noChangeArrowheads="1"/>
          </p:cNvSpPr>
          <p:nvPr>
            <p:ph idx="1"/>
          </p:nvPr>
        </p:nvSpPr>
        <p:spPr>
          <a:xfrm>
            <a:off x="2057400" y="2011363"/>
            <a:ext cx="8382000" cy="4160837"/>
          </a:xfrm>
        </p:spPr>
        <p:txBody>
          <a:bodyPr/>
          <a:lstStyle/>
          <a:p>
            <a:pPr>
              <a:spcBef>
                <a:spcPts val="0"/>
              </a:spcBef>
              <a:defRPr/>
            </a:pPr>
            <a:r>
              <a:rPr lang="en-US" altLang="en-US" dirty="0"/>
              <a:t>Announcements</a:t>
            </a:r>
          </a:p>
          <a:p>
            <a:pPr>
              <a:spcBef>
                <a:spcPts val="0"/>
              </a:spcBef>
              <a:defRPr/>
            </a:pPr>
            <a:r>
              <a:rPr lang="en-US" altLang="en-US" dirty="0"/>
              <a:t>Approval of Minutes</a:t>
            </a:r>
          </a:p>
          <a:p>
            <a:pPr>
              <a:spcBef>
                <a:spcPts val="0"/>
              </a:spcBef>
              <a:defRPr/>
            </a:pPr>
            <a:r>
              <a:rPr lang="en-US" altLang="en-US" dirty="0"/>
              <a:t>Presentations</a:t>
            </a:r>
          </a:p>
          <a:p>
            <a:pPr marL="857250" lvl="1" indent="-457200">
              <a:spcBef>
                <a:spcPct val="0"/>
              </a:spcBef>
              <a:defRPr/>
            </a:pPr>
            <a:r>
              <a:rPr lang="en-US" dirty="0"/>
              <a:t>“EHT via Reconfigurable Surfaces” – Salah </a:t>
            </a:r>
            <a:r>
              <a:rPr lang="en-US" dirty="0" err="1"/>
              <a:t>Eddine</a:t>
            </a:r>
            <a:r>
              <a:rPr lang="en-US" dirty="0"/>
              <a:t> </a:t>
            </a:r>
            <a:r>
              <a:rPr lang="en-US" dirty="0" err="1"/>
              <a:t>Zegrar</a:t>
            </a:r>
            <a:r>
              <a:rPr lang="en-US" dirty="0"/>
              <a:t> (VESTEL, IMU)</a:t>
            </a:r>
          </a:p>
          <a:p>
            <a:pPr marL="457200" indent="-457200">
              <a:spcBef>
                <a:spcPct val="0"/>
              </a:spcBef>
              <a:defRPr/>
            </a:pPr>
            <a:r>
              <a:rPr lang="en-US" altLang="en-US" dirty="0"/>
              <a:t>Plans for January 2021</a:t>
            </a:r>
          </a:p>
          <a:p>
            <a:pPr lvl="1">
              <a:spcBef>
                <a:spcPts val="0"/>
              </a:spcBef>
              <a:defRPr/>
            </a:pPr>
            <a:r>
              <a:rPr lang="en-US" altLang="en-US" dirty="0"/>
              <a:t>Chair will make a call for presentations in advance</a:t>
            </a:r>
          </a:p>
          <a:p>
            <a:pPr>
              <a:spcBef>
                <a:spcPts val="0"/>
              </a:spcBef>
              <a:defRPr/>
            </a:pPr>
            <a:r>
              <a:rPr lang="en-US" altLang="en-US" dirty="0"/>
              <a:t>Adjourn</a:t>
            </a:r>
          </a:p>
          <a:p>
            <a:pPr>
              <a:spcBef>
                <a:spcPts val="0"/>
              </a:spcBef>
              <a:defRPr/>
            </a:pPr>
            <a:endParaRPr lang="en-US" altLang="en-US" dirty="0"/>
          </a:p>
          <a:p>
            <a:pPr marL="0" indent="0">
              <a:spcBef>
                <a:spcPts val="0"/>
              </a:spcBef>
              <a:defRPr/>
            </a:pPr>
            <a:endParaRPr lang="en-US" altLang="en-US" dirty="0">
              <a:solidFill>
                <a:srgbClr val="FF0000"/>
              </a:solidFill>
            </a:endParaRPr>
          </a:p>
          <a:p>
            <a:pPr marL="0" indent="0" algn="ctr">
              <a:spcBef>
                <a:spcPts val="0"/>
              </a:spcBef>
              <a:defRPr/>
            </a:pPr>
            <a:r>
              <a:rPr lang="en-US" altLang="en-US" dirty="0"/>
              <a:t>Current agenda is document 11-20/1721r0</a:t>
            </a:r>
          </a:p>
        </p:txBody>
      </p:sp>
      <p:sp>
        <p:nvSpPr>
          <p:cNvPr id="15364" name="Date Placeholder 3">
            <a:extLst>
              <a:ext uri="{FF2B5EF4-FFF2-40B4-BE49-F238E27FC236}">
                <a16:creationId xmlns:a16="http://schemas.microsoft.com/office/drawing/2014/main" id="{A733DB03-F553-41ED-A682-7B6FD09CF580}"/>
              </a:ext>
            </a:extLst>
          </p:cNvPr>
          <p:cNvSpPr>
            <a:spLocks noGrp="1"/>
          </p:cNvSpPr>
          <p:nvPr>
            <p:ph type="dt" sz="quarter" idx="10"/>
          </p:nvPr>
        </p:nvSpPr>
        <p:spPr bwMode="auto">
          <a:xfrm>
            <a:off x="696913" y="333375"/>
            <a:ext cx="1182687" cy="2762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November 2020</a:t>
            </a:r>
            <a:endParaRPr lang="en-US" altLang="en-US" sz="1800"/>
          </a:p>
        </p:txBody>
      </p:sp>
      <p:sp>
        <p:nvSpPr>
          <p:cNvPr id="15365" name="Footer Placeholder 4">
            <a:extLst>
              <a:ext uri="{FF2B5EF4-FFF2-40B4-BE49-F238E27FC236}">
                <a16:creationId xmlns:a16="http://schemas.microsoft.com/office/drawing/2014/main" id="{1CAC4776-74F3-4E70-A95F-FC32C6B0507E}"/>
              </a:ext>
            </a:extLst>
          </p:cNvPr>
          <p:cNvSpPr>
            <a:spLocks noGrp="1"/>
          </p:cNvSpPr>
          <p:nvPr>
            <p:ph type="ftr" sz="quarter" idx="11"/>
          </p:nvPr>
        </p:nvSpPr>
        <p:spPr bwMode="auto">
          <a:xfrm>
            <a:off x="6294438" y="6475413"/>
            <a:ext cx="22494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Mark Hamilton, Polycom, Inc.</a:t>
            </a:r>
            <a:endParaRPr lang="en-US" altLang="en-US" sz="1200" b="0"/>
          </a:p>
        </p:txBody>
      </p:sp>
      <p:sp>
        <p:nvSpPr>
          <p:cNvPr id="15366" name="Slide Number Placeholder 5">
            <a:extLst>
              <a:ext uri="{FF2B5EF4-FFF2-40B4-BE49-F238E27FC236}">
                <a16:creationId xmlns:a16="http://schemas.microsoft.com/office/drawing/2014/main" id="{1D13030B-BA92-4AD0-A566-8E02B4843E9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42FBDD0-3A1E-4F23-8E5D-3AACF8624207}" type="slidenum">
              <a:rPr lang="en-US" altLang="en-US" sz="1200" b="0"/>
              <a:pPr>
                <a:spcBef>
                  <a:spcPct val="0"/>
                </a:spcBef>
                <a:buFontTx/>
                <a:buNone/>
              </a:pPr>
              <a:t>20</a:t>
            </a:fld>
            <a:endParaRPr lang="en-US" altLang="en-US" sz="1200" b="0"/>
          </a:p>
        </p:txBody>
      </p:sp>
      <p:sp>
        <p:nvSpPr>
          <p:cNvPr id="15367" name="Rectangle 1">
            <a:extLst>
              <a:ext uri="{FF2B5EF4-FFF2-40B4-BE49-F238E27FC236}">
                <a16:creationId xmlns:a16="http://schemas.microsoft.com/office/drawing/2014/main" id="{2A58897E-CD60-4282-A5E0-8E8F24431DB3}"/>
              </a:ext>
            </a:extLst>
          </p:cNvPr>
          <p:cNvSpPr>
            <a:spLocks noChangeArrowheads="1"/>
          </p:cNvSpPr>
          <p:nvPr/>
        </p:nvSpPr>
        <p:spPr bwMode="auto">
          <a:xfrm>
            <a:off x="1524000" y="1504950"/>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en-US" dirty="0"/>
              <a:t>Monday 2 November (11:15-1:15 EDT)</a:t>
            </a:r>
            <a:endParaRPr lang="en-US" alt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itle 1">
            <a:extLst>
              <a:ext uri="{FF2B5EF4-FFF2-40B4-BE49-F238E27FC236}">
                <a16:creationId xmlns:a16="http://schemas.microsoft.com/office/drawing/2014/main" id="{0564AF3A-3E68-4138-AAB1-A0133526D219}"/>
              </a:ext>
            </a:extLst>
          </p:cNvPr>
          <p:cNvSpPr>
            <a:spLocks noGrp="1" noChangeArrowheads="1"/>
          </p:cNvSpPr>
          <p:nvPr>
            <p:ph type="title" idx="4294967295"/>
          </p:nvPr>
        </p:nvSpPr>
        <p:spPr>
          <a:xfrm>
            <a:off x="2274888" y="687388"/>
            <a:ext cx="7772400" cy="1066800"/>
          </a:xfrm>
        </p:spPr>
        <p:txBody>
          <a:bodyPr vert="horz" wrap="square" lIns="91440" tIns="45720" rIns="91440" bIns="45720" numCol="1" anchor="ctr" anchorCtr="0" compatLnSpc="1">
            <a:prstTxWarp prst="textNoShape">
              <a:avLst/>
            </a:prstTxWarp>
          </a:bodyPr>
          <a:lstStyle/>
          <a:p>
            <a:pPr algn="l"/>
            <a:r>
              <a:rPr lang="en-US" altLang="en-US"/>
              <a:t>IEEE 802 JTC1 SC will meet once (virtually) in Nov 2020 </a:t>
            </a:r>
            <a:r>
              <a:rPr lang="en-AU" altLang="en-US"/>
              <a:t>(Tue 4-6pm ET) </a:t>
            </a:r>
            <a:endParaRPr lang="en-US" altLang="en-US"/>
          </a:p>
        </p:txBody>
      </p:sp>
      <p:sp>
        <p:nvSpPr>
          <p:cNvPr id="3078" name="Content Placeholder 2">
            <a:extLst>
              <a:ext uri="{FF2B5EF4-FFF2-40B4-BE49-F238E27FC236}">
                <a16:creationId xmlns:a16="http://schemas.microsoft.com/office/drawing/2014/main" id="{1759A69F-5F0F-4F63-AF45-43055545B388}"/>
              </a:ext>
            </a:extLst>
          </p:cNvPr>
          <p:cNvSpPr>
            <a:spLocks noGrp="1"/>
          </p:cNvSpPr>
          <p:nvPr>
            <p:ph idx="4294967295"/>
          </p:nvPr>
        </p:nvSpPr>
        <p:spPr>
          <a:xfrm>
            <a:off x="2209800" y="1981200"/>
            <a:ext cx="7696200" cy="4343400"/>
          </a:xfrm>
        </p:spPr>
        <p:txBody>
          <a:bodyPr vert="horz" wrap="square" lIns="91440" tIns="45720" rIns="91440" bIns="45720" numCol="1" anchor="t" anchorCtr="0" compatLnSpc="1">
            <a:prstTxWarp prst="textNoShape">
              <a:avLst/>
            </a:prstTxWarp>
          </a:bodyPr>
          <a:lstStyle/>
          <a:p>
            <a:pPr marL="0" indent="0">
              <a:defRPr/>
            </a:pPr>
            <a:r>
              <a:rPr lang="en-AU" altLang="en-US" dirty="0"/>
              <a:t>Agenda items (11-20-1619) will include “the usual”:</a:t>
            </a:r>
          </a:p>
          <a:p>
            <a:pPr>
              <a:defRPr/>
            </a:pPr>
            <a:r>
              <a:rPr lang="en-AU" dirty="0"/>
              <a:t>Approve minutes</a:t>
            </a:r>
          </a:p>
          <a:p>
            <a:pPr lvl="1">
              <a:defRPr/>
            </a:pPr>
            <a:r>
              <a:rPr lang="en-AU" dirty="0"/>
              <a:t>From virtual meeting in Sep 2020</a:t>
            </a:r>
          </a:p>
          <a:p>
            <a:pPr>
              <a:defRPr/>
            </a:pPr>
            <a:r>
              <a:rPr lang="en-AU" dirty="0"/>
              <a:t>Review extended goals</a:t>
            </a:r>
          </a:p>
          <a:p>
            <a:pPr lvl="1">
              <a:defRPr/>
            </a:pPr>
            <a:r>
              <a:rPr lang="en-AU" dirty="0"/>
              <a:t>From formalisation of status as SC in Jul 2018</a:t>
            </a:r>
          </a:p>
          <a:p>
            <a:pPr>
              <a:defRPr/>
            </a:pPr>
            <a:r>
              <a:rPr lang="en-AU" dirty="0"/>
              <a:t>Review status of SC6 interactions</a:t>
            </a:r>
          </a:p>
          <a:p>
            <a:pPr lvl="1">
              <a:defRPr/>
            </a:pPr>
            <a:r>
              <a:rPr lang="en-AU" dirty="0"/>
              <a:t>Review liaisons of drafts to SC6</a:t>
            </a:r>
          </a:p>
          <a:p>
            <a:pPr lvl="1">
              <a:defRPr/>
            </a:pPr>
            <a:r>
              <a:rPr lang="en-AU" dirty="0"/>
              <a:t>Review notifications of projects to SC6</a:t>
            </a:r>
          </a:p>
          <a:p>
            <a:pPr lvl="1">
              <a:defRPr/>
            </a:pPr>
            <a:r>
              <a:rPr lang="en-AU" dirty="0"/>
              <a:t>Review status of ballots</a:t>
            </a:r>
          </a:p>
          <a:p>
            <a:pPr>
              <a:defRPr/>
            </a:pPr>
            <a:r>
              <a:rPr lang="en-AU" dirty="0"/>
              <a:t>Review SC6 activities</a:t>
            </a:r>
          </a:p>
          <a:p>
            <a:pPr lvl="1">
              <a:defRPr/>
            </a:pPr>
            <a:r>
              <a:rPr lang="en-AU" dirty="0"/>
              <a:t>Review SC6 meeting in October</a:t>
            </a:r>
          </a:p>
        </p:txBody>
      </p:sp>
      <p:sp>
        <p:nvSpPr>
          <p:cNvPr id="2" name="Footer Placeholder 1">
            <a:extLst>
              <a:ext uri="{FF2B5EF4-FFF2-40B4-BE49-F238E27FC236}">
                <a16:creationId xmlns:a16="http://schemas.microsoft.com/office/drawing/2014/main" id="{726C0CA7-F19E-4583-BC66-4DFF6262B020}"/>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1EC588C7-8BA4-46D0-A320-E4E7FF6EC8BF}"/>
              </a:ext>
            </a:extLst>
          </p:cNvPr>
          <p:cNvSpPr>
            <a:spLocks noGrp="1"/>
          </p:cNvSpPr>
          <p:nvPr>
            <p:ph type="sldNum" idx="12"/>
          </p:nvPr>
        </p:nvSpPr>
        <p:spPr/>
        <p:txBody>
          <a:bodyPr/>
          <a:lstStyle/>
          <a:p>
            <a:r>
              <a:rPr lang="en-GB"/>
              <a:t>Slide </a:t>
            </a:r>
            <a:fld id="{F5D8E26B-7BCF-4D25-9C89-0168A6618F18}" type="slidenum">
              <a:rPr lang="en-GB" smtClean="0"/>
              <a:pPr/>
              <a:t>21</a:t>
            </a:fld>
            <a:endParaRPr lang="en-GB"/>
          </a:p>
        </p:txBody>
      </p:sp>
      <p:sp>
        <p:nvSpPr>
          <p:cNvPr id="4" name="Date Placeholder 3">
            <a:extLst>
              <a:ext uri="{FF2B5EF4-FFF2-40B4-BE49-F238E27FC236}">
                <a16:creationId xmlns:a16="http://schemas.microsoft.com/office/drawing/2014/main" id="{D8C547DA-76E4-487F-80F3-AD7C049D7DCB}"/>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3752403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613C1D1-EC1B-4FC4-9328-538BBF9DA6FB}"/>
              </a:ext>
            </a:extLst>
          </p:cNvPr>
          <p:cNvSpPr>
            <a:spLocks noGrp="1" noChangeArrowheads="1"/>
          </p:cNvSpPr>
          <p:nvPr>
            <p:ph type="title"/>
          </p:nvPr>
        </p:nvSpPr>
        <p:spPr/>
        <p:txBody>
          <a:bodyPr/>
          <a:lstStyle/>
          <a:p>
            <a:pPr algn="l"/>
            <a:r>
              <a:rPr lang="en-AU" altLang="en-US"/>
              <a:t>IEEE 802 has submitted 105 standards into or through the PSDO pipeline</a:t>
            </a:r>
          </a:p>
        </p:txBody>
      </p:sp>
      <p:graphicFrame>
        <p:nvGraphicFramePr>
          <p:cNvPr id="3" name="Content Placeholder 5">
            <a:extLst>
              <a:ext uri="{FF2B5EF4-FFF2-40B4-BE49-F238E27FC236}">
                <a16:creationId xmlns:a16="http://schemas.microsoft.com/office/drawing/2014/main" id="{8081A9B3-1277-4C9F-B091-E605E14D77AA}"/>
              </a:ext>
            </a:extLst>
          </p:cNvPr>
          <p:cNvGraphicFramePr>
            <a:graphicFrameLocks/>
          </p:cNvGraphicFramePr>
          <p:nvPr/>
        </p:nvGraphicFramePr>
        <p:xfrm>
          <a:off x="3238500" y="2133601"/>
          <a:ext cx="5791200" cy="3336921"/>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tblGrid>
              <a:tr h="370769">
                <a:tc>
                  <a:txBody>
                    <a:bodyPr/>
                    <a:lstStyle/>
                    <a:p>
                      <a:pPr algn="ctr"/>
                      <a:r>
                        <a:rPr lang="en-AU" sz="1800" dirty="0"/>
                        <a:t>WG</a:t>
                      </a:r>
                    </a:p>
                  </a:txBody>
                  <a:tcPr marT="45711" marB="45711"/>
                </a:tc>
                <a:tc>
                  <a:txBody>
                    <a:bodyPr/>
                    <a:lstStyle/>
                    <a:p>
                      <a:pPr algn="ctr"/>
                      <a:r>
                        <a:rPr lang="en-AU" sz="1800" dirty="0"/>
                        <a:t>Completed</a:t>
                      </a:r>
                    </a:p>
                  </a:txBody>
                  <a:tcPr marT="45711" marB="45711"/>
                </a:tc>
                <a:tc>
                  <a:txBody>
                    <a:bodyPr/>
                    <a:lstStyle/>
                    <a:p>
                      <a:pPr algn="ctr"/>
                      <a:r>
                        <a:rPr lang="en-AU" sz="1800" dirty="0"/>
                        <a:t>In-process</a:t>
                      </a:r>
                    </a:p>
                  </a:txBody>
                  <a:tcPr marT="45711" marB="45711"/>
                </a:tc>
                <a:extLst>
                  <a:ext uri="{0D108BD9-81ED-4DB2-BD59-A6C34878D82A}">
                    <a16:rowId xmlns:a16="http://schemas.microsoft.com/office/drawing/2014/main" val="10000"/>
                  </a:ext>
                </a:extLst>
              </a:tr>
              <a:tr h="370769">
                <a:tc>
                  <a:txBody>
                    <a:bodyPr/>
                    <a:lstStyle/>
                    <a:p>
                      <a:pPr algn="ctr"/>
                      <a:r>
                        <a:rPr lang="en-AU" sz="1800" b="1" dirty="0"/>
                        <a:t>802.1</a:t>
                      </a:r>
                    </a:p>
                  </a:txBody>
                  <a:tcPr marT="45711" marB="45711"/>
                </a:tc>
                <a:tc>
                  <a:txBody>
                    <a:bodyPr/>
                    <a:lstStyle/>
                    <a:p>
                      <a:pPr algn="ctr"/>
                      <a:r>
                        <a:rPr lang="en-AU" sz="1800" dirty="0"/>
                        <a:t>33</a:t>
                      </a:r>
                    </a:p>
                  </a:txBody>
                  <a:tcPr marT="45711" marB="45711"/>
                </a:tc>
                <a:tc>
                  <a:txBody>
                    <a:bodyPr/>
                    <a:lstStyle/>
                    <a:p>
                      <a:pPr algn="ctr"/>
                      <a:r>
                        <a:rPr lang="en-AU" sz="1800" dirty="0"/>
                        <a:t>14</a:t>
                      </a:r>
                    </a:p>
                  </a:txBody>
                  <a:tcPr marT="45711" marB="45711"/>
                </a:tc>
                <a:extLst>
                  <a:ext uri="{0D108BD9-81ED-4DB2-BD59-A6C34878D82A}">
                    <a16:rowId xmlns:a16="http://schemas.microsoft.com/office/drawing/2014/main" val="10001"/>
                  </a:ext>
                </a:extLst>
              </a:tr>
              <a:tr h="370769">
                <a:tc>
                  <a:txBody>
                    <a:bodyPr/>
                    <a:lstStyle/>
                    <a:p>
                      <a:pPr algn="ctr"/>
                      <a:r>
                        <a:rPr lang="en-AU" sz="1800" b="1" dirty="0"/>
                        <a:t>802.3</a:t>
                      </a:r>
                    </a:p>
                  </a:txBody>
                  <a:tcPr marT="45711" marB="45711"/>
                </a:tc>
                <a:tc>
                  <a:txBody>
                    <a:bodyPr/>
                    <a:lstStyle/>
                    <a:p>
                      <a:pPr algn="ctr"/>
                      <a:r>
                        <a:rPr lang="en-AU" sz="1800" dirty="0"/>
                        <a:t>15</a:t>
                      </a:r>
                    </a:p>
                  </a:txBody>
                  <a:tcPr marT="45711" marB="45711"/>
                </a:tc>
                <a:tc>
                  <a:txBody>
                    <a:bodyPr/>
                    <a:lstStyle/>
                    <a:p>
                      <a:pPr algn="ctr"/>
                      <a:r>
                        <a:rPr lang="en-AU" sz="1800" dirty="0"/>
                        <a:t>13</a:t>
                      </a:r>
                    </a:p>
                  </a:txBody>
                  <a:tcPr marT="45711" marB="45711"/>
                </a:tc>
                <a:extLst>
                  <a:ext uri="{0D108BD9-81ED-4DB2-BD59-A6C34878D82A}">
                    <a16:rowId xmlns:a16="http://schemas.microsoft.com/office/drawing/2014/main" val="10002"/>
                  </a:ext>
                </a:extLst>
              </a:tr>
              <a:tr h="370769">
                <a:tc>
                  <a:txBody>
                    <a:bodyPr/>
                    <a:lstStyle/>
                    <a:p>
                      <a:pPr algn="ctr"/>
                      <a:r>
                        <a:rPr lang="en-AU" sz="1800" b="1" dirty="0"/>
                        <a:t>802.11</a:t>
                      </a:r>
                    </a:p>
                  </a:txBody>
                  <a:tcPr marT="45711" marB="45711"/>
                </a:tc>
                <a:tc>
                  <a:txBody>
                    <a:bodyPr/>
                    <a:lstStyle/>
                    <a:p>
                      <a:pPr algn="ctr"/>
                      <a:r>
                        <a:rPr lang="en-AU" sz="1800" dirty="0"/>
                        <a:t>12</a:t>
                      </a:r>
                    </a:p>
                  </a:txBody>
                  <a:tcPr marT="45711" marB="45711"/>
                </a:tc>
                <a:tc>
                  <a:txBody>
                    <a:bodyPr/>
                    <a:lstStyle/>
                    <a:p>
                      <a:pPr algn="ctr"/>
                      <a:r>
                        <a:rPr lang="en-AU" sz="1800" dirty="0"/>
                        <a:t>9</a:t>
                      </a:r>
                    </a:p>
                  </a:txBody>
                  <a:tcPr marT="45711" marB="45711"/>
                </a:tc>
                <a:extLst>
                  <a:ext uri="{0D108BD9-81ED-4DB2-BD59-A6C34878D82A}">
                    <a16:rowId xmlns:a16="http://schemas.microsoft.com/office/drawing/2014/main" val="10003"/>
                  </a:ext>
                </a:extLst>
              </a:tr>
              <a:tr h="370769">
                <a:tc>
                  <a:txBody>
                    <a:bodyPr/>
                    <a:lstStyle/>
                    <a:p>
                      <a:pPr algn="ctr"/>
                      <a:r>
                        <a:rPr lang="en-AU" sz="1800" b="1" dirty="0"/>
                        <a:t>802.15</a:t>
                      </a:r>
                    </a:p>
                  </a:txBody>
                  <a:tcPr marT="45711" marB="45711"/>
                </a:tc>
                <a:tc>
                  <a:txBody>
                    <a:bodyPr/>
                    <a:lstStyle/>
                    <a:p>
                      <a:pPr algn="ctr"/>
                      <a:r>
                        <a:rPr lang="en-AU" sz="1800" dirty="0"/>
                        <a:t>3</a:t>
                      </a:r>
                    </a:p>
                  </a:txBody>
                  <a:tcPr marT="45711" marB="45711"/>
                </a:tc>
                <a:tc>
                  <a:txBody>
                    <a:bodyPr/>
                    <a:lstStyle/>
                    <a:p>
                      <a:pPr algn="ctr"/>
                      <a:r>
                        <a:rPr lang="en-AU" sz="1800" dirty="0"/>
                        <a:t>0</a:t>
                      </a:r>
                    </a:p>
                  </a:txBody>
                  <a:tcPr marT="45711" marB="45711"/>
                </a:tc>
                <a:extLst>
                  <a:ext uri="{0D108BD9-81ED-4DB2-BD59-A6C34878D82A}">
                    <a16:rowId xmlns:a16="http://schemas.microsoft.com/office/drawing/2014/main" val="10004"/>
                  </a:ext>
                </a:extLst>
              </a:tr>
              <a:tr h="370769">
                <a:tc>
                  <a:txBody>
                    <a:bodyPr/>
                    <a:lstStyle/>
                    <a:p>
                      <a:pPr algn="ctr"/>
                      <a:r>
                        <a:rPr lang="en-AU" sz="1800" b="1" dirty="0"/>
                        <a:t>802.16</a:t>
                      </a:r>
                    </a:p>
                  </a:txBody>
                  <a:tcPr marT="45711" marB="45711"/>
                </a:tc>
                <a:tc>
                  <a:txBody>
                    <a:bodyPr/>
                    <a:lstStyle/>
                    <a:p>
                      <a:pPr algn="ctr"/>
                      <a:r>
                        <a:rPr lang="en-AU" sz="1800" dirty="0"/>
                        <a:t>0</a:t>
                      </a:r>
                    </a:p>
                  </a:txBody>
                  <a:tcPr marT="45711" marB="45711"/>
                </a:tc>
                <a:tc>
                  <a:txBody>
                    <a:bodyPr/>
                    <a:lstStyle/>
                    <a:p>
                      <a:pPr algn="ctr"/>
                      <a:r>
                        <a:rPr lang="en-AU" sz="1800" dirty="0"/>
                        <a:t>0</a:t>
                      </a:r>
                    </a:p>
                  </a:txBody>
                  <a:tcPr marT="45711" marB="45711"/>
                </a:tc>
                <a:extLst>
                  <a:ext uri="{0D108BD9-81ED-4DB2-BD59-A6C34878D82A}">
                    <a16:rowId xmlns:a16="http://schemas.microsoft.com/office/drawing/2014/main" val="10005"/>
                  </a:ext>
                </a:extLst>
              </a:tr>
              <a:tr h="370769">
                <a:tc>
                  <a:txBody>
                    <a:bodyPr/>
                    <a:lstStyle/>
                    <a:p>
                      <a:pPr algn="ctr"/>
                      <a:r>
                        <a:rPr lang="en-AU" sz="1800" b="1" dirty="0"/>
                        <a:t>802.21</a:t>
                      </a:r>
                    </a:p>
                  </a:txBody>
                  <a:tcPr marT="45711" marB="45711"/>
                </a:tc>
                <a:tc>
                  <a:txBody>
                    <a:bodyPr/>
                    <a:lstStyle/>
                    <a:p>
                      <a:pPr algn="ctr"/>
                      <a:r>
                        <a:rPr lang="en-AU" sz="1800" dirty="0"/>
                        <a:t>3</a:t>
                      </a:r>
                    </a:p>
                  </a:txBody>
                  <a:tcPr marT="45711" marB="45711"/>
                </a:tc>
                <a:tc>
                  <a:txBody>
                    <a:bodyPr/>
                    <a:lstStyle/>
                    <a:p>
                      <a:pPr algn="ctr"/>
                      <a:r>
                        <a:rPr lang="en-AU" sz="1800" dirty="0"/>
                        <a:t>0</a:t>
                      </a:r>
                    </a:p>
                  </a:txBody>
                  <a:tcPr marT="45711" marB="45711"/>
                </a:tc>
                <a:extLst>
                  <a:ext uri="{0D108BD9-81ED-4DB2-BD59-A6C34878D82A}">
                    <a16:rowId xmlns:a16="http://schemas.microsoft.com/office/drawing/2014/main" val="10006"/>
                  </a:ext>
                </a:extLst>
              </a:tr>
              <a:tr h="370769">
                <a:tc>
                  <a:txBody>
                    <a:bodyPr/>
                    <a:lstStyle/>
                    <a:p>
                      <a:pPr algn="ctr"/>
                      <a:r>
                        <a:rPr lang="en-AU" sz="1800" b="1" dirty="0"/>
                        <a:t>802.22</a:t>
                      </a:r>
                    </a:p>
                  </a:txBody>
                  <a:tcPr marT="45711" marB="45711"/>
                </a:tc>
                <a:tc>
                  <a:txBody>
                    <a:bodyPr/>
                    <a:lstStyle/>
                    <a:p>
                      <a:pPr algn="ctr"/>
                      <a:r>
                        <a:rPr lang="en-AU" sz="1800" dirty="0"/>
                        <a:t>3</a:t>
                      </a:r>
                    </a:p>
                  </a:txBody>
                  <a:tcPr marT="45711" marB="45711">
                    <a:lnB w="12700" cap="flat" cmpd="sng" algn="ctr">
                      <a:solidFill>
                        <a:schemeClr val="tx1"/>
                      </a:solidFill>
                      <a:prstDash val="solid"/>
                      <a:round/>
                      <a:headEnd type="none" w="med" len="med"/>
                      <a:tailEnd type="none" w="med" len="med"/>
                    </a:lnB>
                  </a:tcPr>
                </a:tc>
                <a:tc>
                  <a:txBody>
                    <a:bodyPr/>
                    <a:lstStyle/>
                    <a:p>
                      <a:pPr algn="ctr"/>
                      <a:r>
                        <a:rPr lang="en-AU" sz="1800" dirty="0"/>
                        <a:t>0</a:t>
                      </a:r>
                    </a:p>
                  </a:txBody>
                  <a:tcPr marT="45711" marB="45711">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769">
                <a:tc>
                  <a:txBody>
                    <a:bodyPr/>
                    <a:lstStyle/>
                    <a:p>
                      <a:pPr algn="ctr"/>
                      <a:r>
                        <a:rPr lang="en-AU" sz="1800" b="1" dirty="0"/>
                        <a:t>All</a:t>
                      </a:r>
                    </a:p>
                  </a:txBody>
                  <a:tcPr marT="45711" marB="45711"/>
                </a:tc>
                <a:tc>
                  <a:txBody>
                    <a:bodyPr/>
                    <a:lstStyle/>
                    <a:p>
                      <a:pPr algn="ctr"/>
                      <a:r>
                        <a:rPr lang="en-AU" sz="1800" b="1" dirty="0"/>
                        <a:t>69</a:t>
                      </a:r>
                    </a:p>
                  </a:txBody>
                  <a:tcPr marT="45711" marB="45711">
                    <a:lnT w="12700" cap="flat" cmpd="sng" algn="ctr">
                      <a:solidFill>
                        <a:schemeClr val="tx1"/>
                      </a:solidFill>
                      <a:prstDash val="solid"/>
                      <a:round/>
                      <a:headEnd type="none" w="med" len="med"/>
                      <a:tailEnd type="none" w="med" len="med"/>
                    </a:lnT>
                  </a:tcPr>
                </a:tc>
                <a:tc>
                  <a:txBody>
                    <a:bodyPr/>
                    <a:lstStyle/>
                    <a:p>
                      <a:pPr algn="ctr"/>
                      <a:r>
                        <a:rPr lang="en-AU" sz="1800" b="1" dirty="0"/>
                        <a:t>36</a:t>
                      </a:r>
                    </a:p>
                  </a:txBody>
                  <a:tcPr marT="45711" marB="45711">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bl>
          </a:graphicData>
        </a:graphic>
      </p:graphicFrame>
      <p:sp>
        <p:nvSpPr>
          <p:cNvPr id="2" name="Footer Placeholder 1">
            <a:extLst>
              <a:ext uri="{FF2B5EF4-FFF2-40B4-BE49-F238E27FC236}">
                <a16:creationId xmlns:a16="http://schemas.microsoft.com/office/drawing/2014/main" id="{F36B2331-90DC-45A6-92DB-9821474B100E}"/>
              </a:ext>
            </a:extLst>
          </p:cNvPr>
          <p:cNvSpPr>
            <a:spLocks noGrp="1"/>
          </p:cNvSpPr>
          <p:nvPr>
            <p:ph type="ftr" idx="14"/>
          </p:nvPr>
        </p:nvSpPr>
        <p:spPr/>
        <p:txBody>
          <a:bodyPr/>
          <a:lstStyle/>
          <a:p>
            <a:r>
              <a:rPr lang="en-GB"/>
              <a:t>Andrew Myles, Cisco</a:t>
            </a:r>
            <a:endParaRPr lang="en-GB" dirty="0"/>
          </a:p>
        </p:txBody>
      </p:sp>
      <p:sp>
        <p:nvSpPr>
          <p:cNvPr id="4" name="Slide Number Placeholder 3">
            <a:extLst>
              <a:ext uri="{FF2B5EF4-FFF2-40B4-BE49-F238E27FC236}">
                <a16:creationId xmlns:a16="http://schemas.microsoft.com/office/drawing/2014/main" id="{596F5AA6-1ADF-41AF-AF37-FBF6EA0DB2EC}"/>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Date Placeholder 4">
            <a:extLst>
              <a:ext uri="{FF2B5EF4-FFF2-40B4-BE49-F238E27FC236}">
                <a16:creationId xmlns:a16="http://schemas.microsoft.com/office/drawing/2014/main" id="{3EECA716-1C46-4015-935E-D4E40D71A0BB}"/>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653805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D649ADE-9D3F-41F5-827F-3B2C91CC5A57}"/>
              </a:ext>
            </a:extLst>
          </p:cNvPr>
          <p:cNvSpPr>
            <a:spLocks noGrp="1" noChangeArrowheads="1"/>
          </p:cNvSpPr>
          <p:nvPr>
            <p:ph type="title"/>
          </p:nvPr>
        </p:nvSpPr>
        <p:spPr/>
        <p:txBody>
          <a:bodyPr/>
          <a:lstStyle/>
          <a:p>
            <a:r>
              <a:rPr lang="en-AU" altLang="en-US"/>
              <a:t>A large number of IEEE 802 submissions are in the PSDO balloting process</a:t>
            </a:r>
          </a:p>
        </p:txBody>
      </p:sp>
      <p:sp>
        <p:nvSpPr>
          <p:cNvPr id="7" name="Content Placeholder 2">
            <a:extLst>
              <a:ext uri="{FF2B5EF4-FFF2-40B4-BE49-F238E27FC236}">
                <a16:creationId xmlns:a16="http://schemas.microsoft.com/office/drawing/2014/main" id="{12A86823-44E9-450C-8380-FF799D9813C9}"/>
              </a:ext>
            </a:extLst>
          </p:cNvPr>
          <p:cNvSpPr>
            <a:spLocks noGrp="1"/>
          </p:cNvSpPr>
          <p:nvPr>
            <p:ph idx="1"/>
          </p:nvPr>
        </p:nvSpPr>
        <p:spPr>
          <a:xfrm>
            <a:off x="2209800" y="1981200"/>
            <a:ext cx="2590800" cy="4114800"/>
          </a:xfrm>
        </p:spPr>
        <p:txBody>
          <a:bodyPr/>
          <a:lstStyle/>
          <a:p>
            <a:pPr marL="0" indent="0">
              <a:defRPr/>
            </a:pPr>
            <a:r>
              <a:rPr lang="en-AU" dirty="0"/>
              <a:t>Starting 60-day ballot </a:t>
            </a:r>
          </a:p>
          <a:p>
            <a:pPr marL="182563" indent="-182563">
              <a:spcBef>
                <a:spcPts val="400"/>
              </a:spcBef>
              <a:defRPr/>
            </a:pPr>
            <a:r>
              <a:rPr lang="en-AU" sz="2000" b="0" dirty="0"/>
              <a:t>802.1CMde</a:t>
            </a:r>
          </a:p>
          <a:p>
            <a:pPr marL="0" indent="0">
              <a:defRPr/>
            </a:pPr>
            <a:r>
              <a:rPr lang="en-AU" dirty="0"/>
              <a:t>In 60-day ballot</a:t>
            </a:r>
          </a:p>
          <a:p>
            <a:pPr marL="182563" indent="-182563">
              <a:spcBef>
                <a:spcPts val="400"/>
              </a:spcBef>
              <a:defRPr/>
            </a:pPr>
            <a:r>
              <a:rPr lang="en-AU" sz="2000" b="0" dirty="0"/>
              <a:t>802.1X</a:t>
            </a:r>
          </a:p>
          <a:p>
            <a:pPr marL="182563" indent="-182563">
              <a:spcBef>
                <a:spcPts val="400"/>
              </a:spcBef>
              <a:defRPr/>
            </a:pPr>
            <a:r>
              <a:rPr lang="en-AU" sz="2000" b="0" dirty="0"/>
              <a:t>802.3cn</a:t>
            </a:r>
          </a:p>
          <a:p>
            <a:pPr marL="182563" indent="-182563">
              <a:spcBef>
                <a:spcPts val="400"/>
              </a:spcBef>
              <a:defRPr/>
            </a:pPr>
            <a:r>
              <a:rPr lang="en-AU" sz="2000" b="0" dirty="0"/>
              <a:t>802.3cg</a:t>
            </a:r>
          </a:p>
          <a:p>
            <a:pPr marL="182563" indent="-182563">
              <a:spcBef>
                <a:spcPts val="400"/>
              </a:spcBef>
              <a:defRPr/>
            </a:pPr>
            <a:r>
              <a:rPr lang="en-AU" sz="2000" b="0" dirty="0"/>
              <a:t>802.3cq</a:t>
            </a:r>
          </a:p>
          <a:p>
            <a:pPr marL="182563" indent="-182563">
              <a:spcBef>
                <a:spcPts val="400"/>
              </a:spcBef>
              <a:defRPr/>
            </a:pPr>
            <a:r>
              <a:rPr lang="en-AU" sz="2000" b="0" dirty="0"/>
              <a:t>802.3cm</a:t>
            </a:r>
          </a:p>
          <a:p>
            <a:pPr marL="182563" indent="-182563">
              <a:spcBef>
                <a:spcPts val="400"/>
              </a:spcBef>
              <a:defRPr/>
            </a:pPr>
            <a:r>
              <a:rPr lang="en-AU" sz="2000" b="0" dirty="0"/>
              <a:t>802.3ch</a:t>
            </a:r>
          </a:p>
          <a:p>
            <a:pPr marL="182563" indent="-182563">
              <a:spcBef>
                <a:spcPts val="400"/>
              </a:spcBef>
              <a:defRPr/>
            </a:pPr>
            <a:r>
              <a:rPr lang="en-AU" sz="2000" b="0" dirty="0"/>
              <a:t>802.3ca</a:t>
            </a:r>
          </a:p>
          <a:p>
            <a:pPr marL="182563" indent="-182563">
              <a:spcBef>
                <a:spcPts val="400"/>
              </a:spcBef>
              <a:defRPr/>
            </a:pPr>
            <a:r>
              <a:rPr lang="en-AU" sz="2000" b="0" dirty="0"/>
              <a:t>802.3.2</a:t>
            </a:r>
          </a:p>
          <a:p>
            <a:pPr>
              <a:defRPr/>
            </a:pPr>
            <a:endParaRPr lang="en-AU" sz="2000" dirty="0"/>
          </a:p>
        </p:txBody>
      </p:sp>
      <p:sp>
        <p:nvSpPr>
          <p:cNvPr id="18439" name="Content Placeholder 2">
            <a:extLst>
              <a:ext uri="{FF2B5EF4-FFF2-40B4-BE49-F238E27FC236}">
                <a16:creationId xmlns:a16="http://schemas.microsoft.com/office/drawing/2014/main" id="{AB178AA3-C902-4919-824A-E363C580BD13}"/>
              </a:ext>
            </a:extLst>
          </p:cNvPr>
          <p:cNvSpPr txBox="1">
            <a:spLocks/>
          </p:cNvSpPr>
          <p:nvPr/>
        </p:nvSpPr>
        <p:spPr bwMode="auto">
          <a:xfrm>
            <a:off x="4876800" y="1981200"/>
            <a:ext cx="2590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182563" indent="-180975">
              <a:spcBef>
                <a:spcPct val="20000"/>
              </a:spcBef>
              <a:buChar char="–"/>
              <a:defRPr sz="2000">
                <a:solidFill>
                  <a:schemeClr val="tx1"/>
                </a:solidFill>
                <a:latin typeface="Times New Roman" panose="02020603050405020304" pitchFamily="18" charset="0"/>
              </a:defRPr>
            </a:lvl2pPr>
            <a:lvl3pPr marL="365125" indent="-180975">
              <a:spcBef>
                <a:spcPct val="20000"/>
              </a:spcBef>
              <a:buChar char="•"/>
              <a:defRPr>
                <a:solidFill>
                  <a:schemeClr val="tx1"/>
                </a:solidFill>
                <a:latin typeface="Times New Roman" panose="02020603050405020304" pitchFamily="18" charset="0"/>
              </a:defRPr>
            </a:lvl3pPr>
            <a:lvl4pPr marL="711200" indent="-344488">
              <a:spcBef>
                <a:spcPct val="20000"/>
              </a:spcBef>
              <a:buChar char="–"/>
              <a:defRPr sz="1600">
                <a:solidFill>
                  <a:schemeClr val="tx1"/>
                </a:solidFill>
                <a:latin typeface="Times New Roman" panose="02020603050405020304" pitchFamily="18" charset="0"/>
              </a:defRPr>
            </a:lvl4pPr>
            <a:lvl5pPr marL="969963" indent="-165100">
              <a:spcBef>
                <a:spcPct val="20000"/>
              </a:spcBef>
              <a:buChar char="•"/>
              <a:defRPr sz="1600">
                <a:solidFill>
                  <a:schemeClr val="tx1"/>
                </a:solidFill>
                <a:latin typeface="Times New Roman" panose="02020603050405020304" pitchFamily="18" charset="0"/>
              </a:defRPr>
            </a:lvl5pPr>
            <a:lvl6pPr marL="1427163" indent="-1651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1884363" indent="-1651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341563" indent="-1651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2798763" indent="-1651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50000"/>
              </a:spcBef>
              <a:buFontTx/>
              <a:buNone/>
            </a:pPr>
            <a:r>
              <a:rPr lang="en-AU" altLang="en-US"/>
              <a:t>Starting FDIS</a:t>
            </a:r>
          </a:p>
          <a:p>
            <a:pPr lvl="1">
              <a:spcBef>
                <a:spcPts val="400"/>
              </a:spcBef>
              <a:buFontTx/>
              <a:buChar char="•"/>
            </a:pPr>
            <a:r>
              <a:rPr lang="en-AU" altLang="en-US"/>
              <a:t>802.1Qcc</a:t>
            </a:r>
          </a:p>
          <a:p>
            <a:pPr lvl="1">
              <a:spcBef>
                <a:spcPts val="400"/>
              </a:spcBef>
              <a:buFontTx/>
              <a:buChar char="•"/>
            </a:pPr>
            <a:r>
              <a:rPr lang="en-AU" altLang="en-US"/>
              <a:t>802.1Qcp</a:t>
            </a:r>
          </a:p>
          <a:p>
            <a:pPr lvl="1">
              <a:spcBef>
                <a:spcPts val="400"/>
              </a:spcBef>
              <a:buFontTx/>
              <a:buChar char="•"/>
            </a:pPr>
            <a:r>
              <a:rPr lang="en-AU" altLang="en-US"/>
              <a:t>802.1Qcy</a:t>
            </a:r>
          </a:p>
          <a:p>
            <a:pPr lvl="1">
              <a:spcBef>
                <a:spcPts val="400"/>
              </a:spcBef>
              <a:buFontTx/>
              <a:buChar char="•"/>
            </a:pPr>
            <a:r>
              <a:rPr lang="en-AU" altLang="en-US"/>
              <a:t>802.1AS-Rev</a:t>
            </a:r>
          </a:p>
          <a:p>
            <a:pPr lvl="1">
              <a:spcBef>
                <a:spcPts val="400"/>
              </a:spcBef>
              <a:buFontTx/>
              <a:buChar char="•"/>
            </a:pPr>
            <a:r>
              <a:rPr lang="en-AU" altLang="en-US"/>
              <a:t>802.1AX-REV</a:t>
            </a:r>
          </a:p>
          <a:p>
            <a:pPr lvl="1">
              <a:spcBef>
                <a:spcPts val="400"/>
              </a:spcBef>
              <a:buFontTx/>
              <a:buChar char="•"/>
            </a:pPr>
            <a:r>
              <a:rPr lang="en-AU" altLang="en-US"/>
              <a:t>802.3cb</a:t>
            </a:r>
          </a:p>
          <a:p>
            <a:pPr lvl="1">
              <a:spcBef>
                <a:spcPts val="400"/>
              </a:spcBef>
              <a:buFontTx/>
              <a:buChar char="•"/>
            </a:pPr>
            <a:r>
              <a:rPr lang="en-AU" altLang="en-US"/>
              <a:t>802.3bt</a:t>
            </a:r>
          </a:p>
          <a:p>
            <a:pPr lvl="1">
              <a:spcBef>
                <a:spcPts val="400"/>
              </a:spcBef>
              <a:buFontTx/>
              <a:buChar char="•"/>
            </a:pPr>
            <a:r>
              <a:rPr lang="en-AU" altLang="en-US"/>
              <a:t>802.3cd</a:t>
            </a:r>
          </a:p>
          <a:p>
            <a:pPr>
              <a:spcBef>
                <a:spcPct val="50000"/>
              </a:spcBef>
              <a:buFontTx/>
              <a:buNone/>
            </a:pPr>
            <a:r>
              <a:rPr lang="en-AU" altLang="en-US"/>
              <a:t>In FDIS</a:t>
            </a:r>
          </a:p>
          <a:p>
            <a:pPr lvl="1">
              <a:spcBef>
                <a:spcPts val="400"/>
              </a:spcBef>
              <a:buFontTx/>
              <a:buChar char="•"/>
            </a:pPr>
            <a:r>
              <a:rPr lang="en-AU" altLang="en-US"/>
              <a:t>802.1AE-2018/Cor 1</a:t>
            </a:r>
            <a:endParaRPr lang="en-AU" altLang="en-US" sz="1800"/>
          </a:p>
        </p:txBody>
      </p:sp>
      <p:sp>
        <p:nvSpPr>
          <p:cNvPr id="18440" name="Content Placeholder 2">
            <a:extLst>
              <a:ext uri="{FF2B5EF4-FFF2-40B4-BE49-F238E27FC236}">
                <a16:creationId xmlns:a16="http://schemas.microsoft.com/office/drawing/2014/main" id="{F83B2B31-D034-450C-9CA1-10041DDBE635}"/>
              </a:ext>
            </a:extLst>
          </p:cNvPr>
          <p:cNvSpPr txBox="1">
            <a:spLocks/>
          </p:cNvSpPr>
          <p:nvPr/>
        </p:nvSpPr>
        <p:spPr bwMode="auto">
          <a:xfrm>
            <a:off x="7391400" y="1971675"/>
            <a:ext cx="2590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182563" indent="-180975">
              <a:spcBef>
                <a:spcPct val="20000"/>
              </a:spcBef>
              <a:buChar char="–"/>
              <a:defRPr sz="2000">
                <a:solidFill>
                  <a:schemeClr val="tx1"/>
                </a:solidFill>
                <a:latin typeface="Times New Roman" panose="02020603050405020304" pitchFamily="18" charset="0"/>
              </a:defRPr>
            </a:lvl2pPr>
            <a:lvl3pPr marL="365125" indent="-180975">
              <a:spcBef>
                <a:spcPct val="20000"/>
              </a:spcBef>
              <a:buChar char="•"/>
              <a:defRPr>
                <a:solidFill>
                  <a:schemeClr val="tx1"/>
                </a:solidFill>
                <a:latin typeface="Times New Roman" panose="02020603050405020304" pitchFamily="18" charset="0"/>
              </a:defRPr>
            </a:lvl3pPr>
            <a:lvl4pPr marL="711200" indent="-344488">
              <a:spcBef>
                <a:spcPct val="20000"/>
              </a:spcBef>
              <a:buChar char="–"/>
              <a:defRPr sz="1600">
                <a:solidFill>
                  <a:schemeClr val="tx1"/>
                </a:solidFill>
                <a:latin typeface="Times New Roman" panose="02020603050405020304" pitchFamily="18" charset="0"/>
              </a:defRPr>
            </a:lvl4pPr>
            <a:lvl5pPr marL="969963" indent="-165100">
              <a:spcBef>
                <a:spcPct val="20000"/>
              </a:spcBef>
              <a:buChar char="•"/>
              <a:defRPr sz="1600">
                <a:solidFill>
                  <a:schemeClr val="tx1"/>
                </a:solidFill>
                <a:latin typeface="Times New Roman" panose="02020603050405020304" pitchFamily="18" charset="0"/>
              </a:defRPr>
            </a:lvl5pPr>
            <a:lvl6pPr marL="1427163" indent="-1651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1884363" indent="-1651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2341563" indent="-1651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2798763" indent="-1651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50000"/>
              </a:spcBef>
              <a:buFontTx/>
              <a:buNone/>
            </a:pPr>
            <a:r>
              <a:rPr lang="en-AU" altLang="en-US"/>
              <a:t>Passed FDIS</a:t>
            </a:r>
          </a:p>
          <a:p>
            <a:pPr lvl="1">
              <a:spcBef>
                <a:spcPts val="400"/>
              </a:spcBef>
              <a:buFontTx/>
              <a:buChar char="•"/>
            </a:pPr>
            <a:r>
              <a:rPr lang="en-AU" altLang="en-US"/>
              <a:t>802.3-REV</a:t>
            </a:r>
          </a:p>
          <a:p>
            <a:pPr lvl="1">
              <a:spcBef>
                <a:spcPts val="400"/>
              </a:spcBef>
              <a:buFontTx/>
              <a:buChar char="•"/>
            </a:pPr>
            <a:r>
              <a:rPr lang="en-AU" altLang="en-US"/>
              <a:t>802.22</a:t>
            </a:r>
          </a:p>
          <a:p>
            <a:pPr>
              <a:spcBef>
                <a:spcPct val="50000"/>
              </a:spcBef>
              <a:buFontTx/>
              <a:buNone/>
            </a:pPr>
            <a:r>
              <a:rPr lang="en-AU" altLang="en-US"/>
              <a:t>Waiting for pub.</a:t>
            </a:r>
          </a:p>
          <a:p>
            <a:pPr lvl="1">
              <a:spcBef>
                <a:spcPts val="400"/>
              </a:spcBef>
              <a:buFontTx/>
              <a:buChar char="•"/>
            </a:pPr>
            <a:r>
              <a:rPr lang="en-AU" altLang="en-US"/>
              <a:t>802.1Xck</a:t>
            </a:r>
          </a:p>
        </p:txBody>
      </p:sp>
      <p:sp>
        <p:nvSpPr>
          <p:cNvPr id="2" name="Footer Placeholder 1">
            <a:extLst>
              <a:ext uri="{FF2B5EF4-FFF2-40B4-BE49-F238E27FC236}">
                <a16:creationId xmlns:a16="http://schemas.microsoft.com/office/drawing/2014/main" id="{9EE59210-EAE0-4154-883E-B7AE9C8C3A48}"/>
              </a:ext>
            </a:extLst>
          </p:cNvPr>
          <p:cNvSpPr>
            <a:spLocks noGrp="1"/>
          </p:cNvSpPr>
          <p:nvPr>
            <p:ph type="ftr" idx="14"/>
          </p:nvPr>
        </p:nvSpPr>
        <p:spPr/>
        <p:txBody>
          <a:bodyPr/>
          <a:lstStyle/>
          <a:p>
            <a:r>
              <a:rPr lang="en-GB"/>
              <a:t>Andrew Myles, Cisco</a:t>
            </a:r>
            <a:endParaRPr lang="en-GB" dirty="0"/>
          </a:p>
        </p:txBody>
      </p:sp>
      <p:sp>
        <p:nvSpPr>
          <p:cNvPr id="3" name="Slide Number Placeholder 2">
            <a:extLst>
              <a:ext uri="{FF2B5EF4-FFF2-40B4-BE49-F238E27FC236}">
                <a16:creationId xmlns:a16="http://schemas.microsoft.com/office/drawing/2014/main" id="{5D65977C-9ABC-4309-8E2E-6972788B0F9C}"/>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80984DB1-52BB-4472-AE39-83B4721A3B25}"/>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066898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6FF548C5-58BE-4D0E-AE19-6B56CC47B285}"/>
              </a:ext>
            </a:extLst>
          </p:cNvPr>
          <p:cNvSpPr>
            <a:spLocks noGrp="1" noChangeArrowheads="1"/>
          </p:cNvSpPr>
          <p:nvPr>
            <p:ph type="title"/>
          </p:nvPr>
        </p:nvSpPr>
        <p:spPr/>
        <p:txBody>
          <a:bodyPr/>
          <a:lstStyle/>
          <a:p>
            <a:pPr algn="l"/>
            <a:r>
              <a:rPr lang="en-AU" altLang="en-US"/>
              <a:t>SC6 conducted a virtual meeting in</a:t>
            </a:r>
            <a:br>
              <a:rPr lang="en-AU" altLang="en-US"/>
            </a:br>
            <a:r>
              <a:rPr lang="en-AU" altLang="en-US"/>
              <a:t>Oct 2020</a:t>
            </a:r>
          </a:p>
        </p:txBody>
      </p:sp>
      <p:sp>
        <p:nvSpPr>
          <p:cNvPr id="19459" name="Content Placeholder 2">
            <a:extLst>
              <a:ext uri="{FF2B5EF4-FFF2-40B4-BE49-F238E27FC236}">
                <a16:creationId xmlns:a16="http://schemas.microsoft.com/office/drawing/2014/main" id="{46C2129C-03E1-4E27-B0F6-6561592F3E4B}"/>
              </a:ext>
            </a:extLst>
          </p:cNvPr>
          <p:cNvSpPr>
            <a:spLocks noGrp="1" noChangeArrowheads="1"/>
          </p:cNvSpPr>
          <p:nvPr>
            <p:ph idx="1"/>
          </p:nvPr>
        </p:nvSpPr>
        <p:spPr/>
        <p:txBody>
          <a:bodyPr/>
          <a:lstStyle/>
          <a:p>
            <a:r>
              <a:rPr lang="en-AU" altLang="en-US"/>
              <a:t>SC6 created a SG on wearable devices, with possible overlap with 802.15.4 activities</a:t>
            </a:r>
          </a:p>
          <a:p>
            <a:pPr lvl="1"/>
            <a:r>
              <a:rPr lang="en-AU" altLang="en-US"/>
              <a:t>Conductive Fabric Area Network joint project with IEC TC 124</a:t>
            </a:r>
          </a:p>
          <a:p>
            <a:r>
              <a:rPr lang="en-AU" altLang="en-US"/>
              <a:t>SC6 created </a:t>
            </a:r>
            <a:r>
              <a:rPr lang="en-CA" altLang="en-US" i="1"/>
              <a:t>Trustworthiness ad-hoc </a:t>
            </a:r>
            <a:r>
              <a:rPr lang="en-CA" altLang="en-US"/>
              <a:t>with very broad scope, including security (encryption) issues</a:t>
            </a:r>
          </a:p>
          <a:p>
            <a:pPr lvl="1"/>
            <a:r>
              <a:rPr lang="en-AU" altLang="en-US"/>
              <a:t>Monitoring for any impact on ISO/IEC/IEEE 8802 standards</a:t>
            </a:r>
          </a:p>
          <a:p>
            <a:r>
              <a:rPr lang="en-AU" altLang="en-US"/>
              <a:t>SC6 created a PWI on </a:t>
            </a:r>
            <a:r>
              <a:rPr lang="en-CA" altLang="en-US"/>
              <a:t>Wake Up Radio based on a proposal, which appears to duplicate 802.11ba</a:t>
            </a:r>
            <a:endParaRPr lang="en-AU" altLang="en-US"/>
          </a:p>
          <a:p>
            <a:pPr lvl="1"/>
            <a:r>
              <a:rPr lang="en-AU" altLang="en-US"/>
              <a:t>Proponent will present to 802.11 TGba</a:t>
            </a:r>
          </a:p>
          <a:p>
            <a:r>
              <a:rPr lang="en-AU" altLang="en-US"/>
              <a:t>SC discussed a NP for smart grid in licensed spectrum</a:t>
            </a:r>
          </a:p>
          <a:p>
            <a:pPr lvl="1"/>
            <a:r>
              <a:rPr lang="en-AU" altLang="en-US"/>
              <a:t>Monitoring</a:t>
            </a:r>
          </a:p>
          <a:p>
            <a:endParaRPr lang="en-AU" altLang="en-US"/>
          </a:p>
        </p:txBody>
      </p:sp>
      <p:sp>
        <p:nvSpPr>
          <p:cNvPr id="2" name="Footer Placeholder 1">
            <a:extLst>
              <a:ext uri="{FF2B5EF4-FFF2-40B4-BE49-F238E27FC236}">
                <a16:creationId xmlns:a16="http://schemas.microsoft.com/office/drawing/2014/main" id="{C4843821-08AA-42A6-A40D-887B012DD2A2}"/>
              </a:ext>
            </a:extLst>
          </p:cNvPr>
          <p:cNvSpPr>
            <a:spLocks noGrp="1"/>
          </p:cNvSpPr>
          <p:nvPr>
            <p:ph type="ftr" idx="14"/>
          </p:nvPr>
        </p:nvSpPr>
        <p:spPr/>
        <p:txBody>
          <a:bodyPr/>
          <a:lstStyle/>
          <a:p>
            <a:r>
              <a:rPr lang="en-GB"/>
              <a:t>Andrew Myles, Cisco</a:t>
            </a:r>
            <a:endParaRPr lang="en-GB" dirty="0"/>
          </a:p>
        </p:txBody>
      </p:sp>
      <p:sp>
        <p:nvSpPr>
          <p:cNvPr id="3" name="Slide Number Placeholder 2">
            <a:extLst>
              <a:ext uri="{FF2B5EF4-FFF2-40B4-BE49-F238E27FC236}">
                <a16:creationId xmlns:a16="http://schemas.microsoft.com/office/drawing/2014/main" id="{B7E77C9E-65CE-42E2-859D-7AD0289A55E4}"/>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0CC10A6E-37AD-4F02-8523-A0788CE3F42D}"/>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487844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idx="4294967295"/>
          </p:nvPr>
        </p:nvSpPr>
        <p:spPr>
          <a:xfrm>
            <a:off x="2209800" y="457200"/>
            <a:ext cx="7772400" cy="1066800"/>
          </a:xfrm>
        </p:spPr>
        <p:txBody>
          <a:bodyPr/>
          <a:lstStyle/>
          <a:p>
            <a:r>
              <a:rPr lang="en-US" altLang="en-US" dirty="0" err="1"/>
              <a:t>TGmd</a:t>
            </a:r>
            <a:r>
              <a:rPr lang="en-US" altLang="en-US" dirty="0"/>
              <a:t> (Maintenance) – November 2020</a:t>
            </a:r>
            <a:endParaRPr lang="en-US" altLang="en-US" sz="2000" dirty="0">
              <a:solidFill>
                <a:srgbClr val="FF0000"/>
              </a:solidFill>
            </a:endParaRPr>
          </a:p>
        </p:txBody>
      </p:sp>
      <p:sp>
        <p:nvSpPr>
          <p:cNvPr id="9223" name="Rectangle 3"/>
          <p:cNvSpPr>
            <a:spLocks noGrp="1" noChangeArrowheads="1"/>
          </p:cNvSpPr>
          <p:nvPr>
            <p:ph type="body" idx="4294967295"/>
          </p:nvPr>
        </p:nvSpPr>
        <p:spPr>
          <a:xfrm>
            <a:off x="1237636" y="1524000"/>
            <a:ext cx="9963764" cy="4572001"/>
          </a:xfrm>
        </p:spPr>
        <p:txBody>
          <a:bodyPr/>
          <a:lstStyle/>
          <a:p>
            <a:pPr>
              <a:lnSpc>
                <a:spcPct val="90000"/>
              </a:lnSpc>
            </a:pPr>
            <a:r>
              <a:rPr lang="en-US" altLang="zh-CN" dirty="0"/>
              <a:t>P802.11REVmd D5.0 </a:t>
            </a:r>
          </a:p>
          <a:p>
            <a:pPr lvl="1">
              <a:lnSpc>
                <a:spcPct val="90000"/>
              </a:lnSpc>
            </a:pPr>
            <a:r>
              <a:rPr lang="en-US" altLang="zh-CN" dirty="0"/>
              <a:t>Standards Association balloting is complete</a:t>
            </a:r>
          </a:p>
          <a:p>
            <a:pPr lvl="1">
              <a:lnSpc>
                <a:spcPct val="90000"/>
              </a:lnSpc>
            </a:pPr>
            <a:r>
              <a:rPr lang="en-US" altLang="zh-CN" dirty="0"/>
              <a:t>Balloting details are in </a:t>
            </a:r>
            <a:r>
              <a:rPr lang="en-US" altLang="zh-CN" dirty="0">
                <a:hlinkClick r:id="rId3"/>
              </a:rPr>
              <a:t>https://mentor.ieee.org/802.11/dcn/20/11-20-1500-05-000m-p802-11revmd-report-to-ec-on-approval-to-forward-to-revcom.pptx</a:t>
            </a:r>
            <a:r>
              <a:rPr lang="en-US" altLang="zh-CN" dirty="0"/>
              <a:t> </a:t>
            </a:r>
          </a:p>
          <a:p>
            <a:pPr lvl="1">
              <a:lnSpc>
                <a:spcPct val="90000"/>
              </a:lnSpc>
            </a:pPr>
            <a:r>
              <a:rPr lang="en-US" altLang="zh-CN" dirty="0"/>
              <a:t>D5.0 has been submitted for 2020 December </a:t>
            </a:r>
            <a:r>
              <a:rPr lang="en-US" altLang="zh-CN" dirty="0" err="1"/>
              <a:t>RevCom</a:t>
            </a:r>
            <a:r>
              <a:rPr lang="en-US" altLang="zh-CN" dirty="0"/>
              <a:t> /SASB approval</a:t>
            </a:r>
            <a:br>
              <a:rPr lang="en-US" altLang="zh-CN" dirty="0"/>
            </a:br>
            <a:endParaRPr lang="en-US" altLang="zh-CN" dirty="0"/>
          </a:p>
          <a:p>
            <a:pPr>
              <a:lnSpc>
                <a:spcPct val="90000"/>
              </a:lnSpc>
            </a:pPr>
            <a:r>
              <a:rPr lang="en-US" altLang="zh-CN" dirty="0" err="1"/>
              <a:t>TGmd</a:t>
            </a:r>
            <a:r>
              <a:rPr lang="en-US" altLang="zh-CN" dirty="0"/>
              <a:t> is not meeting this week. </a:t>
            </a:r>
          </a:p>
          <a:p>
            <a:pPr>
              <a:lnSpc>
                <a:spcPct val="90000"/>
              </a:lnSpc>
            </a:pPr>
            <a:r>
              <a:rPr lang="en-US" altLang="zh-CN" dirty="0"/>
              <a:t>MANY thanks to all who worked on this revision!</a:t>
            </a:r>
          </a:p>
          <a:p>
            <a:pPr>
              <a:lnSpc>
                <a:spcPct val="90000"/>
              </a:lnSpc>
            </a:pPr>
            <a:r>
              <a:rPr lang="en-US" altLang="zh-CN" dirty="0"/>
              <a:t>Plans for next Revision: </a:t>
            </a:r>
            <a:r>
              <a:rPr lang="en-US" altLang="zh-CN" dirty="0" err="1"/>
              <a:t>TGme</a:t>
            </a:r>
            <a:endParaRPr lang="en-US" altLang="zh-CN" dirty="0"/>
          </a:p>
          <a:p>
            <a:pPr lvl="1">
              <a:lnSpc>
                <a:spcPct val="90000"/>
              </a:lnSpc>
            </a:pPr>
            <a:r>
              <a:rPr lang="en-US" dirty="0">
                <a:cs typeface="Arial" panose="020B0604020202020204" pitchFamily="34" charset="0"/>
                <a:sym typeface="Wingdings" panose="05000000000000000000" pitchFamily="2" charset="2"/>
              </a:rPr>
              <a:t>Draft revision PAR is posted, see </a:t>
            </a:r>
            <a:r>
              <a:rPr lang="en-US" dirty="0">
                <a:cs typeface="Arial" panose="020B0604020202020204" pitchFamily="34" charset="0"/>
                <a:sym typeface="Wingdings" panose="05000000000000000000" pitchFamily="2" charset="2"/>
                <a:hlinkClick r:id="rId4"/>
              </a:rPr>
              <a:t>https://mentor.ieee.org/802.11/dcn/20/11-20-1682-00-0000-p802-11revme-revision-par.doc</a:t>
            </a:r>
            <a:r>
              <a:rPr lang="en-US" dirty="0">
                <a:cs typeface="Arial" panose="020B0604020202020204" pitchFamily="34" charset="0"/>
                <a:sym typeface="Wingdings" panose="05000000000000000000" pitchFamily="2" charset="2"/>
              </a:rPr>
              <a:t> </a:t>
            </a:r>
          </a:p>
          <a:p>
            <a:pPr lvl="1">
              <a:lnSpc>
                <a:spcPct val="90000"/>
              </a:lnSpc>
            </a:pPr>
            <a:r>
              <a:rPr lang="en-US" altLang="en-US" dirty="0">
                <a:cs typeface="Arial" panose="020B0604020202020204" pitchFamily="34" charset="0"/>
                <a:sym typeface="Wingdings" panose="05000000000000000000" pitchFamily="2" charset="2"/>
              </a:rPr>
              <a:t>Request EC approval 2020-11-13 to submit to </a:t>
            </a:r>
            <a:r>
              <a:rPr lang="en-US" altLang="en-US" dirty="0" err="1">
                <a:cs typeface="Arial" panose="020B0604020202020204" pitchFamily="34" charset="0"/>
                <a:sym typeface="Wingdings" panose="05000000000000000000" pitchFamily="2" charset="2"/>
              </a:rPr>
              <a:t>NesCom</a:t>
            </a:r>
            <a:r>
              <a:rPr lang="en-US" altLang="en-US" dirty="0">
                <a:cs typeface="Arial" panose="020B0604020202020204" pitchFamily="34" charset="0"/>
                <a:sym typeface="Wingdings" panose="05000000000000000000" pitchFamily="2" charset="2"/>
              </a:rPr>
              <a:t> after SASB approval of P802.11REVmd D5.0 as IEEE </a:t>
            </a:r>
            <a:r>
              <a:rPr lang="en-US" altLang="en-US" dirty="0" err="1">
                <a:cs typeface="Arial" panose="020B0604020202020204" pitchFamily="34" charset="0"/>
                <a:sym typeface="Wingdings" panose="05000000000000000000" pitchFamily="2" charset="2"/>
              </a:rPr>
              <a:t>Std</a:t>
            </a:r>
            <a:r>
              <a:rPr lang="en-US" altLang="en-US" dirty="0">
                <a:cs typeface="Arial" panose="020B0604020202020204" pitchFamily="34" charset="0"/>
                <a:sym typeface="Wingdings" panose="05000000000000000000" pitchFamily="2" charset="2"/>
              </a:rPr>
              <a:t> 802.11</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dirty="0">
                <a:cs typeface="Arial" panose="020B0604020202020204" pitchFamily="34" charset="0"/>
                <a:sym typeface="Wingdings" panose="05000000000000000000" pitchFamily="2" charset="2"/>
              </a:rPr>
              <a:t>-2020</a:t>
            </a:r>
          </a:p>
          <a:p>
            <a:pPr lvl="1">
              <a:lnSpc>
                <a:spcPct val="90000"/>
              </a:lnSpc>
            </a:pPr>
            <a:r>
              <a:rPr lang="en-US" altLang="en-US" dirty="0">
                <a:cs typeface="Arial" panose="020B0604020202020204" pitchFamily="34" charset="0"/>
                <a:sym typeface="Wingdings" panose="05000000000000000000" pitchFamily="2" charset="2"/>
              </a:rPr>
              <a:t>A revision is required after 3 approved amendments: 11ax, 11ay, 11ba expected 1Q2021</a:t>
            </a:r>
            <a:endParaRPr lang="en-US" altLang="en-US" dirty="0">
              <a:cs typeface="Arial" panose="020B0604020202020204" pitchFamily="34" charset="0"/>
            </a:endParaRPr>
          </a:p>
        </p:txBody>
      </p:sp>
      <p:sp>
        <p:nvSpPr>
          <p:cNvPr id="2" name="Footer Placeholder 1">
            <a:extLst>
              <a:ext uri="{FF2B5EF4-FFF2-40B4-BE49-F238E27FC236}">
                <a16:creationId xmlns:a16="http://schemas.microsoft.com/office/drawing/2014/main" id="{A0242CCB-0475-4A55-AA8B-AF9E0FA7EC10}"/>
              </a:ext>
            </a:extLst>
          </p:cNvPr>
          <p:cNvSpPr>
            <a:spLocks noGrp="1"/>
          </p:cNvSpPr>
          <p:nvPr>
            <p:ph type="ftr" idx="11"/>
          </p:nvPr>
        </p:nvSpPr>
        <p:spPr/>
        <p:txBody>
          <a:bodyPr/>
          <a:lstStyle/>
          <a:p>
            <a:r>
              <a:rPr lang="en-GB"/>
              <a:t>Dorothy Stanley, HP Enterprise</a:t>
            </a:r>
          </a:p>
        </p:txBody>
      </p:sp>
      <p:sp>
        <p:nvSpPr>
          <p:cNvPr id="3" name="Slide Number Placeholder 2">
            <a:extLst>
              <a:ext uri="{FF2B5EF4-FFF2-40B4-BE49-F238E27FC236}">
                <a16:creationId xmlns:a16="http://schemas.microsoft.com/office/drawing/2014/main" id="{1053CF9E-4153-4ED1-9514-5D45B50BAEF4}"/>
              </a:ext>
            </a:extLst>
          </p:cNvPr>
          <p:cNvSpPr>
            <a:spLocks noGrp="1"/>
          </p:cNvSpPr>
          <p:nvPr>
            <p:ph type="sldNum" idx="12"/>
          </p:nvPr>
        </p:nvSpPr>
        <p:spPr/>
        <p:txBody>
          <a:bodyPr/>
          <a:lstStyle/>
          <a:p>
            <a:r>
              <a:rPr lang="en-GB"/>
              <a:t>Slide </a:t>
            </a:r>
            <a:fld id="{F5D8E26B-7BCF-4D25-9C89-0168A6618F18}" type="slidenum">
              <a:rPr lang="en-GB" smtClean="0"/>
              <a:pPr/>
              <a:t>25</a:t>
            </a:fld>
            <a:endParaRPr lang="en-GB"/>
          </a:p>
        </p:txBody>
      </p:sp>
      <p:sp>
        <p:nvSpPr>
          <p:cNvPr id="4" name="Date Placeholder 3">
            <a:extLst>
              <a:ext uri="{FF2B5EF4-FFF2-40B4-BE49-F238E27FC236}">
                <a16:creationId xmlns:a16="http://schemas.microsoft.com/office/drawing/2014/main" id="{809E4630-D9DF-44CC-A3B7-3337524D5329}"/>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916252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xfrm>
            <a:off x="914400" y="228600"/>
            <a:ext cx="1817689" cy="276225"/>
          </a:xfrm>
          <a:noFill/>
        </p:spPr>
        <p:txBody>
          <a:bodyPr/>
          <a:lstStyle/>
          <a:p>
            <a:r>
              <a:rPr lang="en-US">
                <a:ea typeface="MS PGothic" pitchFamily="34" charset="-128"/>
              </a:rPr>
              <a:t>November 2020</a:t>
            </a:r>
            <a:endParaRPr lang="en-US" dirty="0">
              <a:ea typeface="MS PGothic" pitchFamily="34" charset="-128"/>
            </a:endParaRPr>
          </a:p>
        </p:txBody>
      </p:sp>
      <p:sp>
        <p:nvSpPr>
          <p:cNvPr id="3075" name="Footer Placeholder 2"/>
          <p:cNvSpPr>
            <a:spLocks noGrp="1"/>
          </p:cNvSpPr>
          <p:nvPr>
            <p:ph type="ftr" sz="quarter" idx="11"/>
          </p:nvPr>
        </p:nvSpPr>
        <p:spPr>
          <a:noFill/>
        </p:spPr>
        <p:txBody>
          <a:bodyPr/>
          <a:lstStyle/>
          <a:p>
            <a:r>
              <a:rPr lang="en-US">
                <a:ea typeface="MS PGothic" pitchFamily="34" charset="-128"/>
              </a:rPr>
              <a:t>Dorothy Stanley (HPE)</a:t>
            </a:r>
            <a:endParaRPr lang="en-US" dirty="0">
              <a:ea typeface="MS PGothic" pitchFamily="34" charset="-128"/>
            </a:endParaRPr>
          </a:p>
        </p:txBody>
      </p:sp>
      <p:sp>
        <p:nvSpPr>
          <p:cNvPr id="3076" name="Slide Number Placeholder 3"/>
          <p:cNvSpPr>
            <a:spLocks noGrp="1"/>
          </p:cNvSpPr>
          <p:nvPr>
            <p:ph type="sldNum" sz="quarter" idx="12"/>
          </p:nvPr>
        </p:nvSpPr>
        <p:spPr>
          <a:noFill/>
        </p:spPr>
        <p:txBody>
          <a:bodyPr/>
          <a:lstStyle/>
          <a:p>
            <a:r>
              <a:rPr lang="en-US"/>
              <a:t>Slide </a:t>
            </a:r>
            <a:fld id="{DC395558-550E-4EBC-AAB7-BFABA5ABC9B6}" type="slidenum">
              <a:rPr lang="en-US" smtClean="0"/>
              <a:pPr/>
              <a:t>26</a:t>
            </a:fld>
            <a:endParaRPr lang="en-US"/>
          </a:p>
        </p:txBody>
      </p:sp>
      <p:sp>
        <p:nvSpPr>
          <p:cNvPr id="3077" name="Title 1"/>
          <p:cNvSpPr>
            <a:spLocks noGrp="1"/>
          </p:cNvSpPr>
          <p:nvPr>
            <p:ph type="title" idx="4294967295"/>
          </p:nvPr>
        </p:nvSpPr>
        <p:spPr>
          <a:xfrm>
            <a:off x="914400" y="457200"/>
            <a:ext cx="10363200" cy="1066800"/>
          </a:xfrm>
        </p:spPr>
        <p:txBody>
          <a:bodyPr vert="horz" wrap="square" lIns="91440" tIns="45720" rIns="91440" bIns="45720" numCol="1" anchor="ctr" anchorCtr="0" compatLnSpc="1">
            <a:prstTxWarp prst="textNoShape">
              <a:avLst/>
            </a:prstTxWarp>
          </a:bodyPr>
          <a:lstStyle/>
          <a:p>
            <a:r>
              <a:rPr lang="en-US" dirty="0" err="1"/>
              <a:t>TGax</a:t>
            </a:r>
            <a:r>
              <a:rPr lang="en-US" dirty="0"/>
              <a:t> (High Efficiency WLAN) – November 2020</a:t>
            </a:r>
          </a:p>
        </p:txBody>
      </p:sp>
      <p:sp>
        <p:nvSpPr>
          <p:cNvPr id="3078" name="Content Placeholder 2"/>
          <p:cNvSpPr>
            <a:spLocks noGrp="1"/>
          </p:cNvSpPr>
          <p:nvPr>
            <p:ph idx="4294967295"/>
          </p:nvPr>
        </p:nvSpPr>
        <p:spPr>
          <a:xfrm>
            <a:off x="762000" y="1524000"/>
            <a:ext cx="10210800" cy="4572000"/>
          </a:xfrm>
        </p:spPr>
        <p:txBody>
          <a:bodyPr vert="horz" wrap="square" lIns="91440" tIns="45720" rIns="91440" bIns="45720" numCol="1" anchor="t" anchorCtr="0" compatLnSpc="1">
            <a:prstTxWarp prst="textNoShape">
              <a:avLst/>
            </a:prstTxWarp>
          </a:bodyPr>
          <a:lstStyle/>
          <a:p>
            <a:pPr>
              <a:buFont typeface="Arial" panose="020B0604020202020204" pitchFamily="34" charset="0"/>
              <a:buChar char="•"/>
            </a:pPr>
            <a:r>
              <a:rPr lang="en-US" dirty="0"/>
              <a:t>The IEEE-SA recirculation ballot closed on September 17.</a:t>
            </a:r>
          </a:p>
          <a:p>
            <a:pPr>
              <a:buFont typeface="Arial" panose="020B0604020202020204" pitchFamily="34" charset="0"/>
              <a:buChar char="•"/>
            </a:pPr>
            <a:r>
              <a:rPr lang="en-CA" dirty="0"/>
              <a:t>The approval ratio is 88% and 132 comments were received.</a:t>
            </a:r>
          </a:p>
          <a:p>
            <a:pPr>
              <a:buFont typeface="Arial" panose="020B0604020202020204" pitchFamily="34" charset="0"/>
              <a:buChar char="•"/>
            </a:pPr>
            <a:r>
              <a:rPr lang="en-CA" dirty="0"/>
              <a:t>The CRC completed the resolution of all comments received on the October 30 Teleconference.</a:t>
            </a:r>
          </a:p>
          <a:p>
            <a:pPr>
              <a:buFont typeface="Arial" panose="020B0604020202020204" pitchFamily="34" charset="0"/>
              <a:buChar char="•"/>
            </a:pPr>
            <a:r>
              <a:rPr lang="en-CA" dirty="0"/>
              <a:t>The TG is currently developing the report to 802 EC to request conditional approval to proceed to </a:t>
            </a:r>
            <a:r>
              <a:rPr lang="en-CA" dirty="0" err="1"/>
              <a:t>RevCom</a:t>
            </a:r>
            <a:r>
              <a:rPr lang="en-CA" dirty="0"/>
              <a:t> in January 2021.</a:t>
            </a:r>
          </a:p>
          <a:p>
            <a:pPr>
              <a:buFont typeface="Arial" panose="020B0604020202020204" pitchFamily="34" charset="0"/>
              <a:buChar char="•"/>
            </a:pPr>
            <a:r>
              <a:rPr lang="en-CA" dirty="0"/>
              <a:t>The comment spreadsheet is available at:</a:t>
            </a:r>
          </a:p>
          <a:p>
            <a:pPr lvl="1">
              <a:buFont typeface="Arial" panose="020B0604020202020204" pitchFamily="34" charset="0"/>
              <a:buChar char="•"/>
            </a:pPr>
            <a:r>
              <a:rPr lang="en-CA" dirty="0">
                <a:hlinkClick r:id="rId3"/>
              </a:rPr>
              <a:t>https://mentor.ieee.org/802.11/dcn/20/11-20-1514-08-00ax-sa2-comments-on-tgax-d7-0.xlsx</a:t>
            </a:r>
            <a:r>
              <a:rPr lang="en-CA" dirty="0"/>
              <a:t> </a:t>
            </a:r>
          </a:p>
          <a:p>
            <a:pPr>
              <a:buFont typeface="Arial" panose="020B0604020202020204" pitchFamily="34" charset="0"/>
              <a:buChar char="•"/>
            </a:pPr>
            <a:r>
              <a:rPr lang="en-CA" dirty="0"/>
              <a:t>A cumulative agenda is available at:</a:t>
            </a:r>
          </a:p>
          <a:p>
            <a:pPr lvl="1">
              <a:buFont typeface="Arial" panose="020B0604020202020204" pitchFamily="34" charset="0"/>
              <a:buChar char="•"/>
            </a:pPr>
            <a:r>
              <a:rPr lang="en-CA" dirty="0">
                <a:hlinkClick r:id="rId4"/>
              </a:rPr>
              <a:t>https://mentor.ieee.org/802.11/dcn/20/11-20-1552-18-00ax-tgax-crc-teleconference-agendas-october-november-december-2020.pptx</a:t>
            </a:r>
            <a:r>
              <a:rPr lang="en-CA" dirty="0"/>
              <a:t> </a:t>
            </a:r>
          </a:p>
        </p:txBody>
      </p:sp>
    </p:spTree>
    <p:extLst>
      <p:ext uri="{BB962C8B-B14F-4D97-AF65-F5344CB8AC3E}">
        <p14:creationId xmlns:p14="http://schemas.microsoft.com/office/powerpoint/2010/main" val="3483457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TGay</a:t>
            </a:r>
            <a:r>
              <a:rPr lang="en-US" dirty="0"/>
              <a:t> (Next Gen 60 GHz) – November 2020</a:t>
            </a:r>
            <a:endParaRPr lang="en-GB" dirty="0"/>
          </a:p>
        </p:txBody>
      </p:sp>
      <p:sp>
        <p:nvSpPr>
          <p:cNvPr id="3" name="Footer Placeholder 2">
            <a:extLst>
              <a:ext uri="{FF2B5EF4-FFF2-40B4-BE49-F238E27FC236}">
                <a16:creationId xmlns:a16="http://schemas.microsoft.com/office/drawing/2014/main" id="{82F32C64-06D8-4753-956D-1DB57030FD46}"/>
              </a:ext>
            </a:extLst>
          </p:cNvPr>
          <p:cNvSpPr>
            <a:spLocks noGrp="1"/>
          </p:cNvSpPr>
          <p:nvPr>
            <p:ph type="ftr" idx="14"/>
          </p:nvPr>
        </p:nvSpPr>
        <p:spPr/>
        <p:txBody>
          <a:bodyPr/>
          <a:lstStyle/>
          <a:p>
            <a:r>
              <a:rPr lang="en-GB"/>
              <a:t>Edward Au, Huawei</a:t>
            </a:r>
            <a:endParaRPr lang="en-GB" dirty="0"/>
          </a:p>
        </p:txBody>
      </p:sp>
      <p:sp>
        <p:nvSpPr>
          <p:cNvPr id="7" name="Slide Number Placeholder 6">
            <a:extLst>
              <a:ext uri="{FF2B5EF4-FFF2-40B4-BE49-F238E27FC236}">
                <a16:creationId xmlns:a16="http://schemas.microsoft.com/office/drawing/2014/main" id="{E109579E-3752-4554-A282-010913B7538D}"/>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8" name="Date Placeholder 7">
            <a:extLst>
              <a:ext uri="{FF2B5EF4-FFF2-40B4-BE49-F238E27FC236}">
                <a16:creationId xmlns:a16="http://schemas.microsoft.com/office/drawing/2014/main" id="{2F449B78-BF09-4496-8001-A14A953661CB}"/>
              </a:ext>
            </a:extLst>
          </p:cNvPr>
          <p:cNvSpPr>
            <a:spLocks noGrp="1"/>
          </p:cNvSpPr>
          <p:nvPr>
            <p:ph type="dt" idx="15"/>
          </p:nvPr>
        </p:nvSpPr>
        <p:spPr/>
        <p:txBody>
          <a:bodyPr/>
          <a:lstStyle/>
          <a:p>
            <a:r>
              <a:rPr lang="en-US"/>
              <a:t>November 2020</a:t>
            </a:r>
            <a:endParaRPr lang="en-GB" dirty="0"/>
          </a:p>
        </p:txBody>
      </p:sp>
      <p:graphicFrame>
        <p:nvGraphicFramePr>
          <p:cNvPr id="9" name="Table 8"/>
          <p:cNvGraphicFramePr>
            <a:graphicFrameLocks noGrp="1"/>
          </p:cNvGraphicFramePr>
          <p:nvPr/>
        </p:nvGraphicFramePr>
        <p:xfrm>
          <a:off x="929217" y="1868014"/>
          <a:ext cx="10346270" cy="1905190"/>
        </p:xfrm>
        <a:graphic>
          <a:graphicData uri="http://schemas.openxmlformats.org/drawingml/2006/table">
            <a:tbl>
              <a:tblPr firstRow="1" bandRow="1">
                <a:tableStyleId>{ED083AE6-46FA-4A59-8FB0-9F97EB10719F}</a:tableStyleId>
              </a:tblPr>
              <a:tblGrid>
                <a:gridCol w="1204383">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gridCol w="612623">
                  <a:extLst>
                    <a:ext uri="{9D8B030D-6E8A-4147-A177-3AD203B41FA5}">
                      <a16:colId xmlns:a16="http://schemas.microsoft.com/office/drawing/2014/main" val="20002"/>
                    </a:ext>
                  </a:extLst>
                </a:gridCol>
                <a:gridCol w="787782">
                  <a:extLst>
                    <a:ext uri="{9D8B030D-6E8A-4147-A177-3AD203B41FA5}">
                      <a16:colId xmlns:a16="http://schemas.microsoft.com/office/drawing/2014/main" val="20003"/>
                    </a:ext>
                  </a:extLst>
                </a:gridCol>
                <a:gridCol w="562701">
                  <a:extLst>
                    <a:ext uri="{9D8B030D-6E8A-4147-A177-3AD203B41FA5}">
                      <a16:colId xmlns:a16="http://schemas.microsoft.com/office/drawing/2014/main" val="20004"/>
                    </a:ext>
                  </a:extLst>
                </a:gridCol>
                <a:gridCol w="562701">
                  <a:extLst>
                    <a:ext uri="{9D8B030D-6E8A-4147-A177-3AD203B41FA5}">
                      <a16:colId xmlns:a16="http://schemas.microsoft.com/office/drawing/2014/main" val="20005"/>
                    </a:ext>
                  </a:extLst>
                </a:gridCol>
                <a:gridCol w="562701">
                  <a:extLst>
                    <a:ext uri="{9D8B030D-6E8A-4147-A177-3AD203B41FA5}">
                      <a16:colId xmlns:a16="http://schemas.microsoft.com/office/drawing/2014/main" val="20006"/>
                    </a:ext>
                  </a:extLst>
                </a:gridCol>
                <a:gridCol w="787782">
                  <a:extLst>
                    <a:ext uri="{9D8B030D-6E8A-4147-A177-3AD203B41FA5}">
                      <a16:colId xmlns:a16="http://schemas.microsoft.com/office/drawing/2014/main" val="20007"/>
                    </a:ext>
                  </a:extLst>
                </a:gridCol>
                <a:gridCol w="575064">
                  <a:extLst>
                    <a:ext uri="{9D8B030D-6E8A-4147-A177-3AD203B41FA5}">
                      <a16:colId xmlns:a16="http://schemas.microsoft.com/office/drawing/2014/main" val="20008"/>
                    </a:ext>
                  </a:extLst>
                </a:gridCol>
                <a:gridCol w="880533">
                  <a:extLst>
                    <a:ext uri="{9D8B030D-6E8A-4147-A177-3AD203B41FA5}">
                      <a16:colId xmlns:a16="http://schemas.microsoft.com/office/drawing/2014/main" val="20009"/>
                    </a:ext>
                  </a:extLst>
                </a:gridCol>
              </a:tblGrid>
              <a:tr h="99069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Ballot Close Date</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Title</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Pool</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Return</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%Return</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Abstain</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%Abstain</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Approve</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Disapprove</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%Approve</a:t>
                      </a:r>
                      <a:endParaRPr kumimoji="0" lang="en-GB" sz="2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25" marB="45725" vert="eaVert" anchor="ctr" horzOverflow="overflow"/>
                </a:tc>
                <a:extLst>
                  <a:ext uri="{0D108BD9-81ED-4DB2-BD59-A6C34878D82A}">
                    <a16:rowId xmlns:a16="http://schemas.microsoft.com/office/drawing/2014/main" val="10000"/>
                  </a:ext>
                </a:extLst>
              </a:tr>
              <a:tr h="457246">
                <a:tc>
                  <a:txBody>
                    <a:bodyPr/>
                    <a:lstStyle/>
                    <a:p>
                      <a:pPr algn="ctr"/>
                      <a:r>
                        <a:rPr kumimoji="0" lang="en-US" sz="1200" b="0" i="0" u="none" strike="noStrike" kern="1200" cap="none" normalizeH="0" baseline="0" dirty="0">
                          <a:ln>
                            <a:noFill/>
                          </a:ln>
                          <a:solidFill>
                            <a:srgbClr val="000000"/>
                          </a:solidFill>
                          <a:effectLst/>
                          <a:latin typeface="Arial" charset="0"/>
                          <a:ea typeface="Times New Roman" pitchFamily="18" charset="0"/>
                          <a:cs typeface="Arial" charset="0"/>
                        </a:rPr>
                        <a:t>Jan 9, 2020</a:t>
                      </a:r>
                    </a:p>
                  </a:txBody>
                  <a:tcPr marT="45725" marB="457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000000"/>
                          </a:solidFill>
                          <a:effectLst/>
                          <a:latin typeface="Arial" charset="0"/>
                          <a:ea typeface="Times New Roman" pitchFamily="18" charset="0"/>
                          <a:cs typeface="Arial" charset="0"/>
                        </a:rPr>
                        <a:t>Initial SA ballot for Draft 5.0</a:t>
                      </a:r>
                    </a:p>
                  </a:txBody>
                  <a:tcPr marT="45725" marB="45725" anchor="ctr"/>
                </a:tc>
                <a:tc>
                  <a:txBody>
                    <a:bodyPr/>
                    <a:lstStyle/>
                    <a:p>
                      <a:pPr algn="ctr"/>
                      <a:r>
                        <a:rPr kumimoji="0" lang="en-GB" sz="1200" b="0" i="0" u="none" strike="noStrike"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rPr>
                        <a:t>137</a:t>
                      </a:r>
                      <a:endParaRPr kumimoji="0" lang="en-US" sz="1200" b="0" i="0" u="none" strike="noStrike" kern="1200" cap="none" normalizeH="0" baseline="0" dirty="0">
                        <a:ln>
                          <a:noFill/>
                        </a:ln>
                        <a:solidFill>
                          <a:srgbClr val="000000"/>
                        </a:solidFill>
                        <a:effectLst/>
                        <a:latin typeface="Arial" panose="020B0604020202020204" pitchFamily="34" charset="0"/>
                        <a:ea typeface="Times New Roman" pitchFamily="18" charset="0"/>
                        <a:cs typeface="Arial" panose="020B0604020202020204" pitchFamily="34" charset="0"/>
                      </a:endParaRPr>
                    </a:p>
                  </a:txBody>
                  <a:tcPr marT="45725" marB="45725" anchor="ctr"/>
                </a:tc>
                <a:tc>
                  <a:txBody>
                    <a:bodyPr/>
                    <a:lstStyle/>
                    <a:p>
                      <a:pPr algn="ctr"/>
                      <a:r>
                        <a:rPr lang="en-US" sz="1200" dirty="0">
                          <a:latin typeface="Arial" panose="020B0604020202020204" pitchFamily="34" charset="0"/>
                          <a:cs typeface="Arial" panose="020B0604020202020204" pitchFamily="34" charset="0"/>
                        </a:rPr>
                        <a:t>113</a:t>
                      </a:r>
                    </a:p>
                  </a:txBody>
                  <a:tcPr marT="45725" marB="45725" anchor="ctr"/>
                </a:tc>
                <a:tc>
                  <a:txBody>
                    <a:bodyPr/>
                    <a:lstStyle/>
                    <a:p>
                      <a:pPr algn="ctr"/>
                      <a:r>
                        <a:rPr lang="en-US" sz="1200" dirty="0">
                          <a:latin typeface="Arial" panose="020B0604020202020204" pitchFamily="34" charset="0"/>
                          <a:cs typeface="Arial" panose="020B0604020202020204" pitchFamily="34" charset="0"/>
                        </a:rPr>
                        <a:t>82</a:t>
                      </a:r>
                    </a:p>
                  </a:txBody>
                  <a:tcPr marT="45725" marB="45725" anchor="ctr"/>
                </a:tc>
                <a:tc>
                  <a:txBody>
                    <a:bodyPr/>
                    <a:lstStyle/>
                    <a:p>
                      <a:pPr algn="ctr"/>
                      <a:r>
                        <a:rPr lang="en-US" sz="1200" dirty="0">
                          <a:latin typeface="Arial" panose="020B0604020202020204" pitchFamily="34" charset="0"/>
                          <a:cs typeface="Arial" panose="020B0604020202020204" pitchFamily="34" charset="0"/>
                        </a:rPr>
                        <a:t>2</a:t>
                      </a:r>
                    </a:p>
                  </a:txBody>
                  <a:tcPr marT="45725" marB="45725" anchor="ctr"/>
                </a:tc>
                <a:tc>
                  <a:txBody>
                    <a:bodyPr/>
                    <a:lstStyle/>
                    <a:p>
                      <a:pPr algn="ctr"/>
                      <a:r>
                        <a:rPr lang="en-US" sz="1200" dirty="0">
                          <a:latin typeface="Arial" panose="020B0604020202020204" pitchFamily="34" charset="0"/>
                          <a:cs typeface="Arial" panose="020B0604020202020204" pitchFamily="34" charset="0"/>
                        </a:rPr>
                        <a:t>1</a:t>
                      </a:r>
                    </a:p>
                  </a:txBody>
                  <a:tcPr marT="45725" marB="45725" anchor="ctr"/>
                </a:tc>
                <a:tc>
                  <a:txBody>
                    <a:bodyPr/>
                    <a:lstStyle/>
                    <a:p>
                      <a:pPr algn="ctr"/>
                      <a:r>
                        <a:rPr lang="en-US" sz="1200" dirty="0">
                          <a:latin typeface="Arial" panose="020B0604020202020204" pitchFamily="34" charset="0"/>
                          <a:cs typeface="Arial" panose="020B0604020202020204" pitchFamily="34" charset="0"/>
                        </a:rPr>
                        <a:t>99</a:t>
                      </a:r>
                    </a:p>
                  </a:txBody>
                  <a:tcPr marT="45725" marB="45725" anchor="ctr"/>
                </a:tc>
                <a:tc>
                  <a:txBody>
                    <a:bodyPr/>
                    <a:lstStyle/>
                    <a:p>
                      <a:pPr algn="ctr"/>
                      <a:r>
                        <a:rPr lang="en-US" sz="1200" dirty="0">
                          <a:latin typeface="Arial" panose="020B0604020202020204" pitchFamily="34" charset="0"/>
                          <a:cs typeface="Arial" panose="020B0604020202020204" pitchFamily="34" charset="0"/>
                        </a:rPr>
                        <a:t>12</a:t>
                      </a:r>
                    </a:p>
                  </a:txBody>
                  <a:tcPr marT="45725" marB="45725" anchor="ctr"/>
                </a:tc>
                <a:tc>
                  <a:txBody>
                    <a:bodyPr/>
                    <a:lstStyle/>
                    <a:p>
                      <a:pPr algn="ctr"/>
                      <a:r>
                        <a:rPr lang="en-US" sz="1200" dirty="0">
                          <a:latin typeface="Arial" panose="020B0604020202020204" pitchFamily="34" charset="0"/>
                          <a:cs typeface="Arial" panose="020B0604020202020204" pitchFamily="34" charset="0"/>
                        </a:rPr>
                        <a:t>89</a:t>
                      </a:r>
                    </a:p>
                  </a:txBody>
                  <a:tcPr marT="45725" marB="45725" anchor="ctr"/>
                </a:tc>
                <a:extLst>
                  <a:ext uri="{0D108BD9-81ED-4DB2-BD59-A6C34878D82A}">
                    <a16:rowId xmlns:a16="http://schemas.microsoft.com/office/drawing/2014/main" val="10001"/>
                  </a:ext>
                </a:extLst>
              </a:tr>
              <a:tr h="457246">
                <a:tc>
                  <a:txBody>
                    <a:bodyPr/>
                    <a:lstStyle/>
                    <a:p>
                      <a:pPr algn="ctr"/>
                      <a:r>
                        <a:rPr kumimoji="0" lang="en-US" sz="1200" b="1" i="0" u="none" strike="noStrike" kern="1200" cap="none" normalizeH="0" baseline="0" dirty="0">
                          <a:ln>
                            <a:noFill/>
                          </a:ln>
                          <a:solidFill>
                            <a:srgbClr val="000000"/>
                          </a:solidFill>
                          <a:effectLst/>
                          <a:latin typeface="Arial" charset="0"/>
                          <a:ea typeface="Times New Roman" pitchFamily="18" charset="0"/>
                          <a:cs typeface="Arial" charset="0"/>
                        </a:rPr>
                        <a:t>Sept 29, 2020</a:t>
                      </a:r>
                    </a:p>
                  </a:txBody>
                  <a:tcPr marT="45725" marB="457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normalizeH="0" baseline="0" dirty="0">
                          <a:ln>
                            <a:noFill/>
                          </a:ln>
                          <a:solidFill>
                            <a:srgbClr val="000000"/>
                          </a:solidFill>
                          <a:effectLst/>
                          <a:latin typeface="Arial" charset="0"/>
                          <a:ea typeface="Times New Roman" pitchFamily="18" charset="0"/>
                          <a:cs typeface="Arial" charset="0"/>
                        </a:rPr>
                        <a:t>First Recirculation SA</a:t>
                      </a:r>
                      <a:r>
                        <a:rPr kumimoji="0" lang="en-GB" sz="1200" b="1" i="0" u="none" strike="noStrike" cap="none" normalizeH="0" baseline="0" dirty="0">
                          <a:ln>
                            <a:noFill/>
                          </a:ln>
                          <a:solidFill>
                            <a:srgbClr val="000000"/>
                          </a:solidFill>
                          <a:effectLst/>
                          <a:latin typeface="Arial" charset="0"/>
                          <a:ea typeface="Times New Roman" pitchFamily="18" charset="0"/>
                          <a:cs typeface="Arial" charset="0"/>
                        </a:rPr>
                        <a:t> </a:t>
                      </a:r>
                      <a:r>
                        <a:rPr kumimoji="0" lang="en-GB" sz="1200" b="1" i="0" u="none" strike="noStrike" kern="1200" cap="none" normalizeH="0" baseline="0" dirty="0">
                          <a:ln>
                            <a:noFill/>
                          </a:ln>
                          <a:solidFill>
                            <a:srgbClr val="000000"/>
                          </a:solidFill>
                          <a:effectLst/>
                          <a:latin typeface="Arial" charset="0"/>
                          <a:ea typeface="Times New Roman" pitchFamily="18" charset="0"/>
                          <a:cs typeface="Arial" charset="0"/>
                        </a:rPr>
                        <a:t>ballot for Draft 6.0</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137</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114</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83</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3</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2</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101</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9</a:t>
                      </a:r>
                    </a:p>
                  </a:txBody>
                  <a:tcPr marT="45725" marB="45725" anchor="ctr"/>
                </a:tc>
                <a:tc>
                  <a:txBody>
                    <a:bodyPr/>
                    <a:lstStyle/>
                    <a:p>
                      <a:pPr algn="ctr"/>
                      <a:r>
                        <a:rPr lang="en-US" sz="1200" b="1" dirty="0">
                          <a:latin typeface="Arial" panose="020B0604020202020204" pitchFamily="34" charset="0"/>
                          <a:cs typeface="Arial" panose="020B0604020202020204" pitchFamily="34" charset="0"/>
                        </a:rPr>
                        <a:t>91</a:t>
                      </a:r>
                    </a:p>
                  </a:txBody>
                  <a:tcPr marT="45725" marB="45725" anchor="ctr"/>
                </a:tc>
                <a:extLst>
                  <a:ext uri="{0D108BD9-81ED-4DB2-BD59-A6C34878D82A}">
                    <a16:rowId xmlns:a16="http://schemas.microsoft.com/office/drawing/2014/main" val="10002"/>
                  </a:ext>
                </a:extLst>
              </a:tr>
            </a:tbl>
          </a:graphicData>
        </a:graphic>
      </p:graphicFrame>
      <p:sp>
        <p:nvSpPr>
          <p:cNvPr id="5" name="Rectangle 4"/>
          <p:cNvSpPr/>
          <p:nvPr/>
        </p:nvSpPr>
        <p:spPr>
          <a:xfrm>
            <a:off x="929217" y="4191000"/>
            <a:ext cx="10272183" cy="1615827"/>
          </a:xfrm>
          <a:prstGeom prst="rect">
            <a:avLst/>
          </a:prstGeom>
        </p:spPr>
        <p:txBody>
          <a:bodyPr wrap="square">
            <a:spAutoFit/>
          </a:bodyPr>
          <a:lstStyle/>
          <a:p>
            <a:pPr algn="just">
              <a:spcAft>
                <a:spcPts val="600"/>
              </a:spcAft>
            </a:pPr>
            <a:r>
              <a:rPr lang="en-US" altLang="en-US" dirty="0">
                <a:solidFill>
                  <a:schemeClr val="tx1"/>
                </a:solidFill>
              </a:rPr>
              <a:t>As of October 28, 2020, out of the 90 CIDs</a:t>
            </a:r>
          </a:p>
          <a:p>
            <a:pPr lvl="1" algn="just">
              <a:spcAft>
                <a:spcPts val="600"/>
              </a:spcAft>
              <a:buFont typeface="Arial" panose="020B0604020202020204" pitchFamily="34" charset="0"/>
              <a:buChar char="•"/>
            </a:pPr>
            <a:r>
              <a:rPr lang="en-US" altLang="en-US" sz="2000" dirty="0">
                <a:solidFill>
                  <a:schemeClr val="tx1"/>
                </a:solidFill>
              </a:rPr>
              <a:t>62 CIDs approved</a:t>
            </a:r>
          </a:p>
          <a:p>
            <a:pPr lvl="1" algn="just">
              <a:spcAft>
                <a:spcPts val="600"/>
              </a:spcAft>
              <a:buFont typeface="Arial" panose="020B0604020202020204" pitchFamily="34" charset="0"/>
              <a:buChar char="•"/>
            </a:pPr>
            <a:r>
              <a:rPr lang="en-US" altLang="en-US" sz="2000" dirty="0">
                <a:solidFill>
                  <a:schemeClr val="tx1"/>
                </a:solidFill>
              </a:rPr>
              <a:t>15 CIDs presented and ready for motion</a:t>
            </a:r>
          </a:p>
          <a:p>
            <a:pPr lvl="1" algn="just">
              <a:spcAft>
                <a:spcPts val="600"/>
              </a:spcAft>
              <a:buFont typeface="Arial" panose="020B0604020202020204" pitchFamily="34" charset="0"/>
              <a:buChar char="•"/>
            </a:pPr>
            <a:r>
              <a:rPr lang="en-US" altLang="en-US" sz="2000" dirty="0">
                <a:solidFill>
                  <a:schemeClr val="tx1"/>
                </a:solidFill>
              </a:rPr>
              <a:t>13 CIDs pending for resolution</a:t>
            </a:r>
          </a:p>
        </p:txBody>
      </p:sp>
    </p:spTree>
    <p:extLst>
      <p:ext uri="{BB962C8B-B14F-4D97-AF65-F5344CB8AC3E}">
        <p14:creationId xmlns:p14="http://schemas.microsoft.com/office/powerpoint/2010/main" val="1932046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TGay</a:t>
            </a:r>
            <a:r>
              <a:rPr lang="en-US" dirty="0"/>
              <a:t> – Schedule</a:t>
            </a:r>
            <a:endParaRPr lang="en-GB" dirty="0"/>
          </a:p>
        </p:txBody>
      </p:sp>
      <p:sp>
        <p:nvSpPr>
          <p:cNvPr id="9218" name="Rectangle 2"/>
          <p:cNvSpPr>
            <a:spLocks noGrp="1" noChangeArrowheads="1"/>
          </p:cNvSpPr>
          <p:nvPr>
            <p:ph idx="1"/>
          </p:nvPr>
        </p:nvSpPr>
        <p:spPr>
          <a:ln/>
        </p:spPr>
        <p:txBody>
          <a:bodyPr/>
          <a:lstStyle/>
          <a:p>
            <a:pPr algn="just">
              <a:spcBef>
                <a:spcPts val="1200"/>
              </a:spcBef>
              <a:buFont typeface="Arial" panose="020B0604020202020204" pitchFamily="34" charset="0"/>
              <a:buChar char="•"/>
            </a:pPr>
            <a:r>
              <a:rPr lang="en-US" altLang="zh-CN" dirty="0"/>
              <a:t>Goal this week (11:15am ET to 1:15pm ET, November 3 and 5):</a:t>
            </a:r>
          </a:p>
          <a:p>
            <a:pPr marL="800100" lvl="1" indent="-342900" algn="just">
              <a:spcBef>
                <a:spcPts val="600"/>
              </a:spcBef>
              <a:buFont typeface="Arial" panose="020B0604020202020204" pitchFamily="34" charset="0"/>
              <a:buChar char="•"/>
            </a:pPr>
            <a:r>
              <a:rPr lang="en-US" altLang="zh-CN" dirty="0"/>
              <a:t>Continue resolving the remaining comments of the recirculation SA ballot on Draft 6.0</a:t>
            </a:r>
          </a:p>
          <a:p>
            <a:pPr marL="800100" lvl="1" indent="-342900" algn="just">
              <a:spcBef>
                <a:spcPts val="600"/>
              </a:spcBef>
              <a:buFont typeface="Arial" panose="020B0604020202020204" pitchFamily="34" charset="0"/>
              <a:buChar char="•"/>
            </a:pPr>
            <a:r>
              <a:rPr lang="en-US" altLang="zh-CN" dirty="0"/>
              <a:t>Technical motions</a:t>
            </a:r>
          </a:p>
          <a:p>
            <a:pPr marL="800100" lvl="1" indent="-342900" algn="just">
              <a:spcBef>
                <a:spcPts val="600"/>
              </a:spcBef>
              <a:buFont typeface="Arial" panose="020B0604020202020204" pitchFamily="34" charset="0"/>
              <a:buChar char="•"/>
            </a:pPr>
            <a:r>
              <a:rPr lang="en-US" altLang="zh-CN" dirty="0"/>
              <a:t>Motion on the report for conditional approval to forward P802.11ay to </a:t>
            </a:r>
            <a:r>
              <a:rPr lang="en-US" altLang="zh-CN" dirty="0" err="1"/>
              <a:t>RevCom</a:t>
            </a:r>
            <a:endParaRPr lang="en-US" altLang="zh-CN" dirty="0"/>
          </a:p>
          <a:p>
            <a:pPr marL="800100" lvl="1" indent="-342900" algn="just">
              <a:spcBef>
                <a:spcPts val="600"/>
              </a:spcBef>
              <a:buFont typeface="Arial" panose="020B0604020202020204" pitchFamily="34" charset="0"/>
              <a:buChar char="•"/>
            </a:pPr>
            <a:r>
              <a:rPr lang="en-US" altLang="zh-CN" dirty="0"/>
              <a:t>Motion to reaffirm P802.11ay CSD</a:t>
            </a:r>
          </a:p>
          <a:p>
            <a:pPr marL="800100" lvl="1" indent="-342900" algn="just">
              <a:spcBef>
                <a:spcPts val="600"/>
              </a:spcBef>
              <a:buFont typeface="Arial" panose="020B0604020202020204" pitchFamily="34" charset="0"/>
              <a:buChar char="•"/>
            </a:pPr>
            <a:endParaRPr lang="en-US" altLang="zh-CN" dirty="0"/>
          </a:p>
          <a:p>
            <a:pPr marL="400050" algn="just">
              <a:buFont typeface="Arial" panose="020B0604020202020204" pitchFamily="34" charset="0"/>
              <a:buChar char="•"/>
            </a:pPr>
            <a:r>
              <a:rPr lang="en-US" altLang="zh-CN" dirty="0"/>
              <a:t>Agenda </a:t>
            </a:r>
            <a:r>
              <a:rPr lang="en-US" altLang="zh-CN"/>
              <a:t>slide deck:  20/1614</a:t>
            </a:r>
            <a:endParaRPr lang="en-US" altLang="zh-CN" dirty="0"/>
          </a:p>
        </p:txBody>
      </p:sp>
      <p:sp>
        <p:nvSpPr>
          <p:cNvPr id="3" name="Footer Placeholder 2">
            <a:extLst>
              <a:ext uri="{FF2B5EF4-FFF2-40B4-BE49-F238E27FC236}">
                <a16:creationId xmlns:a16="http://schemas.microsoft.com/office/drawing/2014/main" id="{22473B9D-F301-4D41-BF6E-8ABAE7929A5B}"/>
              </a:ext>
            </a:extLst>
          </p:cNvPr>
          <p:cNvSpPr>
            <a:spLocks noGrp="1"/>
          </p:cNvSpPr>
          <p:nvPr>
            <p:ph type="ftr" idx="14"/>
          </p:nvPr>
        </p:nvSpPr>
        <p:spPr/>
        <p:txBody>
          <a:bodyPr/>
          <a:lstStyle/>
          <a:p>
            <a:r>
              <a:rPr lang="en-GB"/>
              <a:t>Edward Au, Huawei</a:t>
            </a:r>
            <a:endParaRPr lang="en-GB" dirty="0"/>
          </a:p>
        </p:txBody>
      </p:sp>
      <p:sp>
        <p:nvSpPr>
          <p:cNvPr id="7" name="Slide Number Placeholder 6">
            <a:extLst>
              <a:ext uri="{FF2B5EF4-FFF2-40B4-BE49-F238E27FC236}">
                <a16:creationId xmlns:a16="http://schemas.microsoft.com/office/drawing/2014/main" id="{2D1F5762-E817-4E8C-B949-3EC670E9A34E}"/>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8" name="Date Placeholder 7">
            <a:extLst>
              <a:ext uri="{FF2B5EF4-FFF2-40B4-BE49-F238E27FC236}">
                <a16:creationId xmlns:a16="http://schemas.microsoft.com/office/drawing/2014/main" id="{B6AC1F01-5986-41AF-9A78-0178370BB59E}"/>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6301265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TGaz</a:t>
            </a:r>
            <a:r>
              <a:rPr lang="en-GB" dirty="0"/>
              <a:t> (Next Generation Positioning) </a:t>
            </a:r>
            <a:r>
              <a:rPr lang="en-US" dirty="0"/>
              <a:t> – Nov. 2020</a:t>
            </a:r>
            <a:br>
              <a:rPr lang="en-US" dirty="0"/>
            </a:br>
            <a:endParaRPr lang="en-GB" dirty="0"/>
          </a:p>
        </p:txBody>
      </p:sp>
      <p:sp>
        <p:nvSpPr>
          <p:cNvPr id="4098" name="Rectangle 2"/>
          <p:cNvSpPr>
            <a:spLocks noGrp="1" noChangeArrowheads="1"/>
          </p:cNvSpPr>
          <p:nvPr>
            <p:ph idx="1"/>
          </p:nvPr>
        </p:nvSpPr>
        <p:spPr>
          <a:xfrm>
            <a:off x="914401" y="1751015"/>
            <a:ext cx="10361084" cy="434340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Work completed since Sep.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Motioned 98 resolutions for LB249, await motioning additional 16</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125 comments remaining out of which 80 technical, 6 General and 25 editorial.</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Publish a new minor draft rev. D2.4.</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900" dirty="0"/>
          </a:p>
          <a:p>
            <a:pPr>
              <a:buFont typeface="Arial" panose="020B0604020202020204" pitchFamily="34" charset="0"/>
              <a:buChar char="•"/>
            </a:pPr>
            <a:r>
              <a:rPr lang="en-US" dirty="0"/>
              <a:t>TG targets a recirculating out of the Nov. meeting dependent on successful completion of LB249 comment resolution </a:t>
            </a:r>
            <a:r>
              <a:rPr lang="en-US" sz="1600" b="0" dirty="0"/>
              <a:t>(70%)</a:t>
            </a:r>
            <a:r>
              <a:rPr lang="en-US" dirty="0"/>
              <a:t>.</a:t>
            </a:r>
          </a:p>
          <a:p>
            <a:pPr>
              <a:buFont typeface="Arial" panose="020B0604020202020204" pitchFamily="34" charset="0"/>
              <a:buChar char="•"/>
            </a:pPr>
            <a:endParaRPr lang="en-US" sz="400" dirty="0"/>
          </a:p>
          <a:p>
            <a:pPr>
              <a:buFont typeface="Times New Roman" pitchFamily="16" charset="0"/>
              <a:buChar char="•"/>
            </a:pPr>
            <a:r>
              <a:rPr lang="en-US" dirty="0"/>
              <a:t>TG will meet for 5 meeting slots during the IEEE electronic meeting.</a:t>
            </a:r>
          </a:p>
          <a:p>
            <a:pPr lvl="1">
              <a:buFont typeface="Times New Roman" pitchFamily="16" charset="0"/>
              <a:buChar char="•"/>
            </a:pPr>
            <a:r>
              <a:rPr lang="en-US" dirty="0"/>
              <a:t>Agenda document is submission 11-20/1570.</a:t>
            </a:r>
          </a:p>
          <a:p>
            <a:pPr lvl="1">
              <a:buFont typeface="Arial" panose="020B0604020202020204" pitchFamily="34" charset="0"/>
              <a:buChar char="•"/>
            </a:pPr>
            <a:endParaRPr lang="en-US" dirty="0"/>
          </a:p>
          <a:p>
            <a:pPr marL="457200" lvl="1"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dirty="0"/>
          </a:p>
        </p:txBody>
      </p:sp>
      <p:sp>
        <p:nvSpPr>
          <p:cNvPr id="2" name="Footer Placeholder 1">
            <a:extLst>
              <a:ext uri="{FF2B5EF4-FFF2-40B4-BE49-F238E27FC236}">
                <a16:creationId xmlns:a16="http://schemas.microsoft.com/office/drawing/2014/main" id="{5C4C76AF-3D0C-4810-A501-1B301DB3B8B5}"/>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47AA5CBE-DE70-4FE6-A0E9-8B020E18801B}"/>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7" name="Date Placeholder 6">
            <a:extLst>
              <a:ext uri="{FF2B5EF4-FFF2-40B4-BE49-F238E27FC236}">
                <a16:creationId xmlns:a16="http://schemas.microsoft.com/office/drawing/2014/main" id="{CEB45586-6A54-4AE8-A66B-B7A138C96047}"/>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7834640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1479-524F-41EB-AEC6-D7CA57F73FE0}"/>
              </a:ext>
            </a:extLst>
          </p:cNvPr>
          <p:cNvSpPr>
            <a:spLocks noGrp="1"/>
          </p:cNvSpPr>
          <p:nvPr>
            <p:ph type="title"/>
          </p:nvPr>
        </p:nvSpPr>
        <p:spPr/>
        <p:txBody>
          <a:bodyPr/>
          <a:lstStyle/>
          <a:p>
            <a:r>
              <a:rPr lang="en-US" dirty="0"/>
              <a:t>Membership and attendance</a:t>
            </a:r>
          </a:p>
        </p:txBody>
      </p:sp>
      <p:sp>
        <p:nvSpPr>
          <p:cNvPr id="3" name="Text Placeholder 2">
            <a:extLst>
              <a:ext uri="{FF2B5EF4-FFF2-40B4-BE49-F238E27FC236}">
                <a16:creationId xmlns:a16="http://schemas.microsoft.com/office/drawing/2014/main" id="{F8E3E2AD-1942-4E52-80FB-363C33EC8A3F}"/>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9A5EB87-6D84-4FB9-8670-7358D42C11D5}"/>
              </a:ext>
            </a:extLst>
          </p:cNvPr>
          <p:cNvSpPr>
            <a:spLocks noGrp="1"/>
          </p:cNvSpPr>
          <p:nvPr>
            <p:ph type="dt" idx="10"/>
          </p:nvPr>
        </p:nvSpPr>
        <p:spPr/>
        <p:txBody>
          <a:bodyPr/>
          <a:lstStyle/>
          <a:p>
            <a:r>
              <a:rPr lang="en-US"/>
              <a:t>November 2020</a:t>
            </a:r>
            <a:endParaRPr lang="en-GB"/>
          </a:p>
        </p:txBody>
      </p:sp>
      <p:sp>
        <p:nvSpPr>
          <p:cNvPr id="5" name="Footer Placeholder 4">
            <a:extLst>
              <a:ext uri="{FF2B5EF4-FFF2-40B4-BE49-F238E27FC236}">
                <a16:creationId xmlns:a16="http://schemas.microsoft.com/office/drawing/2014/main" id="{8D6C8AA1-9556-4AF3-B03E-FA0EDCAA0C33}"/>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A790B46E-FBD5-4A52-8158-04F60A65C2C4}"/>
              </a:ext>
            </a:extLst>
          </p:cNvPr>
          <p:cNvSpPr>
            <a:spLocks noGrp="1"/>
          </p:cNvSpPr>
          <p:nvPr>
            <p:ph type="sldNum" idx="12"/>
          </p:nvPr>
        </p:nvSpPr>
        <p:spPr/>
        <p:txBody>
          <a:bodyPr/>
          <a:lstStyle/>
          <a:p>
            <a:r>
              <a:rPr lang="en-GB"/>
              <a:t>Slide </a:t>
            </a:r>
            <a:fld id="{3ABCC52B-A3F7-440B-BBF2-55191E6E7773}" type="slidenum">
              <a:rPr lang="en-GB" smtClean="0"/>
              <a:pPr/>
              <a:t>3</a:t>
            </a:fld>
            <a:endParaRPr lang="en-GB"/>
          </a:p>
        </p:txBody>
      </p:sp>
    </p:spTree>
    <p:extLst>
      <p:ext uri="{BB962C8B-B14F-4D97-AF65-F5344CB8AC3E}">
        <p14:creationId xmlns:p14="http://schemas.microsoft.com/office/powerpoint/2010/main" val="416980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09800" y="838200"/>
            <a:ext cx="7772400" cy="1066800"/>
          </a:xfrm>
        </p:spPr>
        <p:txBody>
          <a:bodyPr/>
          <a:lstStyle/>
          <a:p>
            <a:r>
              <a:rPr lang="en-US" dirty="0" err="1"/>
              <a:t>TGba</a:t>
            </a:r>
            <a:r>
              <a:rPr lang="en-US" dirty="0"/>
              <a:t> (Wake-up Radio)</a:t>
            </a:r>
            <a:br>
              <a:rPr lang="en-US" dirty="0"/>
            </a:br>
            <a:endParaRPr lang="en-US" sz="2400" dirty="0"/>
          </a:p>
        </p:txBody>
      </p:sp>
      <p:sp>
        <p:nvSpPr>
          <p:cNvPr id="15363" name="Content Placeholder 2"/>
          <p:cNvSpPr>
            <a:spLocks noGrp="1"/>
          </p:cNvSpPr>
          <p:nvPr>
            <p:ph idx="1"/>
          </p:nvPr>
        </p:nvSpPr>
        <p:spPr>
          <a:xfrm>
            <a:off x="1219200" y="1752600"/>
            <a:ext cx="9601200" cy="4722814"/>
          </a:xfrm>
        </p:spPr>
        <p:txBody>
          <a:bodyPr/>
          <a:lstStyle/>
          <a:p>
            <a:pPr>
              <a:defRPr/>
            </a:pPr>
            <a:r>
              <a:rPr lang="en-US" altLang="en-US" dirty="0"/>
              <a:t>Result of 1</a:t>
            </a:r>
            <a:r>
              <a:rPr lang="en-US" altLang="en-US" baseline="30000" dirty="0"/>
              <a:t>st</a:t>
            </a:r>
            <a:r>
              <a:rPr lang="en-US" altLang="en-US" dirty="0"/>
              <a:t> recirculation SA ballot on D7.0 (September 16 – October 1)</a:t>
            </a:r>
          </a:p>
          <a:p>
            <a:pPr lvl="1">
              <a:defRPr/>
            </a:pPr>
            <a:r>
              <a:rPr lang="en-US" altLang="en-US" dirty="0"/>
              <a:t>Approval rate: 95% (5 disapprove)</a:t>
            </a:r>
          </a:p>
          <a:p>
            <a:pPr lvl="1">
              <a:defRPr/>
            </a:pPr>
            <a:r>
              <a:rPr lang="en-US" altLang="en-US" dirty="0"/>
              <a:t>4 comments received (3 MBS, 1 non-MBS)</a:t>
            </a:r>
          </a:p>
          <a:p>
            <a:pPr>
              <a:defRPr/>
            </a:pPr>
            <a:r>
              <a:rPr lang="en-US" altLang="en-US" dirty="0"/>
              <a:t>Comment resolution completed (October 12 telco)</a:t>
            </a:r>
          </a:p>
          <a:p>
            <a:pPr>
              <a:defRPr/>
            </a:pPr>
            <a:r>
              <a:rPr lang="en-US" altLang="en-US" dirty="0"/>
              <a:t>One meeting scheduled this week on November 2 (13:30-15:30 ET)</a:t>
            </a:r>
          </a:p>
          <a:p>
            <a:pPr>
              <a:defRPr/>
            </a:pPr>
            <a:r>
              <a:rPr lang="en-US" altLang="en-US" dirty="0"/>
              <a:t>Plan for this week</a:t>
            </a:r>
          </a:p>
          <a:p>
            <a:pPr lvl="1">
              <a:defRPr/>
            </a:pPr>
            <a:r>
              <a:rPr lang="en-US" altLang="en-US" dirty="0"/>
              <a:t>Approve the following motions: </a:t>
            </a:r>
          </a:p>
          <a:p>
            <a:pPr lvl="2">
              <a:defRPr/>
            </a:pPr>
            <a:r>
              <a:rPr lang="en-US" altLang="en-US" sz="2000" dirty="0"/>
              <a:t>Previous meeting minutes</a:t>
            </a:r>
          </a:p>
          <a:p>
            <a:pPr lvl="2">
              <a:defRPr/>
            </a:pPr>
            <a:r>
              <a:rPr lang="en-US" altLang="en-US" sz="2000" dirty="0"/>
              <a:t>Prepare 802.11ba Draft 8.0 and start 2</a:t>
            </a:r>
            <a:r>
              <a:rPr lang="en-US" altLang="en-US" sz="2000" baseline="30000" dirty="0"/>
              <a:t>nd</a:t>
            </a:r>
            <a:r>
              <a:rPr lang="en-US" altLang="en-US" sz="2000" dirty="0"/>
              <a:t> recirculation SA ballot (10 days) – [start date: after 802.11ax and 802.11ay]</a:t>
            </a:r>
          </a:p>
          <a:p>
            <a:pPr lvl="2">
              <a:defRPr/>
            </a:pPr>
            <a:r>
              <a:rPr lang="en-GB" sz="2000" dirty="0"/>
              <a:t>Re-affirm P802.11ba CSD</a:t>
            </a:r>
            <a:endParaRPr lang="en-US" altLang="en-US" sz="2000" dirty="0"/>
          </a:p>
          <a:p>
            <a:pPr lvl="2">
              <a:defRPr/>
            </a:pPr>
            <a:r>
              <a:rPr lang="en-US" altLang="en-US" sz="2000" dirty="0"/>
              <a:t>Report for Conditional approval to </a:t>
            </a:r>
            <a:r>
              <a:rPr lang="en-US" altLang="en-US" sz="2000" dirty="0" err="1"/>
              <a:t>RevCom</a:t>
            </a:r>
            <a:endParaRPr lang="en-US" altLang="en-US" sz="2000" dirty="0"/>
          </a:p>
          <a:p>
            <a:pPr lvl="1">
              <a:buFont typeface="Arial" panose="020B0604020202020204" pitchFamily="34" charset="0"/>
              <a:buChar char="•"/>
            </a:pPr>
            <a:endParaRPr lang="en-US" altLang="en-US" sz="1800" dirty="0"/>
          </a:p>
          <a:p>
            <a:pPr marL="0" indent="0"/>
            <a:r>
              <a:rPr lang="en-US" altLang="en-US" sz="1800" b="0" dirty="0"/>
              <a:t>	</a:t>
            </a:r>
          </a:p>
          <a:p>
            <a:pPr marL="0" indent="0"/>
            <a:endParaRPr lang="en-US" altLang="en-US" sz="2000" dirty="0"/>
          </a:p>
        </p:txBody>
      </p:sp>
      <p:sp>
        <p:nvSpPr>
          <p:cNvPr id="5" name="Footer Placeholder 4">
            <a:extLst>
              <a:ext uri="{FF2B5EF4-FFF2-40B4-BE49-F238E27FC236}">
                <a16:creationId xmlns:a16="http://schemas.microsoft.com/office/drawing/2014/main" id="{57098DF0-C698-4BDB-ABF8-9ED2A8B14420}"/>
              </a:ext>
            </a:extLst>
          </p:cNvPr>
          <p:cNvSpPr>
            <a:spLocks noGrp="1"/>
          </p:cNvSpPr>
          <p:nvPr>
            <p:ph type="ftr" idx="14"/>
          </p:nvPr>
        </p:nvSpPr>
        <p:spPr/>
        <p:txBody>
          <a:bodyPr/>
          <a:lstStyle/>
          <a:p>
            <a:r>
              <a:rPr lang="en-GB"/>
              <a:t>Minyoung Park, Intel</a:t>
            </a:r>
            <a:endParaRPr lang="en-GB" dirty="0"/>
          </a:p>
        </p:txBody>
      </p:sp>
      <p:sp>
        <p:nvSpPr>
          <p:cNvPr id="6" name="Slide Number Placeholder 5">
            <a:extLst>
              <a:ext uri="{FF2B5EF4-FFF2-40B4-BE49-F238E27FC236}">
                <a16:creationId xmlns:a16="http://schemas.microsoft.com/office/drawing/2014/main" id="{B1480753-077A-4A41-9647-3DA79973A675}"/>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7" name="Date Placeholder 6">
            <a:extLst>
              <a:ext uri="{FF2B5EF4-FFF2-40B4-BE49-F238E27FC236}">
                <a16:creationId xmlns:a16="http://schemas.microsoft.com/office/drawing/2014/main" id="{484320E2-DCEE-4751-8402-9B192F915C2E}"/>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644523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2"/>
            <a:ext cx="10361084" cy="562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err="1"/>
              <a:t>TGbb</a:t>
            </a:r>
            <a:r>
              <a:rPr lang="en-GB" dirty="0"/>
              <a:t> (Light Communication)</a:t>
            </a:r>
          </a:p>
        </p:txBody>
      </p:sp>
      <p:sp>
        <p:nvSpPr>
          <p:cNvPr id="4098" name="Rectangle 2"/>
          <p:cNvSpPr>
            <a:spLocks noGrp="1" noChangeArrowheads="1"/>
          </p:cNvSpPr>
          <p:nvPr>
            <p:ph idx="1"/>
          </p:nvPr>
        </p:nvSpPr>
        <p:spPr>
          <a:xfrm>
            <a:off x="914401" y="1412776"/>
            <a:ext cx="10361084" cy="4681640"/>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Progress since September interim</a:t>
            </a:r>
          </a:p>
          <a:p>
            <a:pPr marL="800100" lvl="1" indent="-342900" algn="just">
              <a:buFont typeface="Arial" panose="020B0604020202020204" pitchFamily="34" charset="0"/>
              <a:buChar char="•"/>
            </a:pPr>
            <a:r>
              <a:rPr lang="en-GB" altLang="en-US" sz="1800" dirty="0"/>
              <a:t>Comment collection on Draft 0.2 complete (doc. </a:t>
            </a:r>
            <a:r>
              <a:rPr lang="en-GB" altLang="en-US" sz="1800"/>
              <a:t>11-20/1678)</a:t>
            </a:r>
            <a:endParaRPr lang="en-GB" altLang="en-US" sz="1800" dirty="0"/>
          </a:p>
          <a:p>
            <a:pPr marL="800100" lvl="1" indent="-342900" algn="just">
              <a:buFont typeface="Arial" panose="020B0604020202020204" pitchFamily="34" charset="0"/>
              <a:buChar char="•"/>
            </a:pPr>
            <a:r>
              <a:rPr lang="en-GB" altLang="en-US" sz="1800" dirty="0"/>
              <a:t>PHY text complete</a:t>
            </a:r>
          </a:p>
          <a:p>
            <a:pPr marL="800100" lvl="1" indent="-342900" algn="just">
              <a:buFont typeface="Arial" panose="020B0604020202020204" pitchFamily="34" charset="0"/>
              <a:buChar char="•"/>
            </a:pPr>
            <a:r>
              <a:rPr lang="en-GB" altLang="en-US" sz="1800" dirty="0"/>
              <a:t>MAC proposals being considered for mandatory mode</a:t>
            </a:r>
          </a:p>
          <a:p>
            <a:pPr marL="400050" algn="just">
              <a:buFont typeface="Arial" panose="020B0604020202020204" pitchFamily="34" charset="0"/>
              <a:buChar char="•"/>
            </a:pPr>
            <a:endParaRPr lang="en-GB" altLang="en-US" sz="2000" dirty="0"/>
          </a:p>
          <a:p>
            <a:pPr marL="400050" algn="just">
              <a:buFont typeface="Arial" panose="020B0604020202020204" pitchFamily="34" charset="0"/>
              <a:buChar char="•"/>
            </a:pPr>
            <a:r>
              <a:rPr lang="en-GB" altLang="en-US" sz="2000" dirty="0"/>
              <a:t>Goals for Nov. meeting (agenda in doc. 11-20/1626)</a:t>
            </a:r>
          </a:p>
          <a:p>
            <a:pPr marL="800100" lvl="1" algn="just">
              <a:buFont typeface="Arial" panose="020B0604020202020204" pitchFamily="34" charset="0"/>
              <a:buChar char="•"/>
            </a:pPr>
            <a:r>
              <a:rPr lang="en-GB" altLang="en-US" sz="1800" dirty="0"/>
              <a:t>Review and resolve comments</a:t>
            </a:r>
          </a:p>
          <a:p>
            <a:pPr marL="800100" lvl="1" algn="just">
              <a:buFont typeface="Arial" panose="020B0604020202020204" pitchFamily="34" charset="0"/>
              <a:buChar char="•"/>
            </a:pPr>
            <a:r>
              <a:rPr lang="en-GB" altLang="en-US" sz="1800" dirty="0"/>
              <a:t>MAC proposals </a:t>
            </a:r>
          </a:p>
          <a:p>
            <a:pPr marL="800100" lvl="1" algn="just">
              <a:buFont typeface="Arial" panose="020B0604020202020204" pitchFamily="34" charset="0"/>
              <a:buChar char="•"/>
            </a:pPr>
            <a:endParaRPr lang="en-GB" altLang="en-US" sz="1800" dirty="0"/>
          </a:p>
          <a:p>
            <a:pPr marL="800100" lvl="1" algn="just">
              <a:buFont typeface="Arial" panose="020B0604020202020204" pitchFamily="34" charset="0"/>
              <a:buChar char="•"/>
            </a:pPr>
            <a:endParaRPr lang="en-GB" altLang="en-US" sz="1600" dirty="0"/>
          </a:p>
        </p:txBody>
      </p:sp>
      <p:sp>
        <p:nvSpPr>
          <p:cNvPr id="2" name="Footer Placeholder 1">
            <a:extLst>
              <a:ext uri="{FF2B5EF4-FFF2-40B4-BE49-F238E27FC236}">
                <a16:creationId xmlns:a16="http://schemas.microsoft.com/office/drawing/2014/main" id="{E84BD660-231B-4BD1-8D3F-7C7C6DCBCF38}"/>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0DF9A515-238F-4309-956B-28DFD7E19A20}"/>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7" name="Date Placeholder 6">
            <a:extLst>
              <a:ext uri="{FF2B5EF4-FFF2-40B4-BE49-F238E27FC236}">
                <a16:creationId xmlns:a16="http://schemas.microsoft.com/office/drawing/2014/main" id="{78C29A45-90C5-4493-808F-61EC3812558B}"/>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2715298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1" y="908720"/>
            <a:ext cx="10361084" cy="1065213"/>
          </a:xfrm>
        </p:spPr>
        <p:txBody>
          <a:bodyPr/>
          <a:lstStyle/>
          <a:p>
            <a:r>
              <a:rPr lang="en-US" dirty="0" err="1"/>
              <a:t>TGbc</a:t>
            </a:r>
            <a:r>
              <a:rPr lang="en-US" dirty="0"/>
              <a:t> (</a:t>
            </a:r>
            <a:r>
              <a:rPr lang="en-US" b="0" dirty="0"/>
              <a:t>Broadcast Services)</a:t>
            </a:r>
            <a:br>
              <a:rPr lang="en-US" dirty="0"/>
            </a:br>
            <a:r>
              <a:rPr lang="en-US" dirty="0"/>
              <a:t>Chair: Marc Emmelmann</a:t>
            </a:r>
          </a:p>
        </p:txBody>
      </p:sp>
      <p:sp>
        <p:nvSpPr>
          <p:cNvPr id="3" name="Inhaltsplatzhalter 2"/>
          <p:cNvSpPr>
            <a:spLocks noGrp="1"/>
          </p:cNvSpPr>
          <p:nvPr>
            <p:ph idx="1"/>
          </p:nvPr>
        </p:nvSpPr>
        <p:spPr>
          <a:xfrm>
            <a:off x="914401" y="2340123"/>
            <a:ext cx="10361084" cy="4113213"/>
          </a:xfrm>
        </p:spPr>
        <p:txBody>
          <a:bodyPr/>
          <a:lstStyle/>
          <a:p>
            <a:pPr>
              <a:buFont typeface="Arial"/>
              <a:buChar char="•"/>
            </a:pPr>
            <a:r>
              <a:rPr lang="en-US" dirty="0">
                <a:solidFill>
                  <a:schemeClr val="tx1"/>
                </a:solidFill>
              </a:rPr>
              <a:t>Progress since September 2020:</a:t>
            </a:r>
          </a:p>
          <a:p>
            <a:pPr lvl="1">
              <a:buFont typeface="Arial"/>
              <a:buChar char="•"/>
            </a:pPr>
            <a:r>
              <a:rPr lang="en-US" dirty="0" err="1">
                <a:solidFill>
                  <a:schemeClr val="tx1"/>
                </a:solidFill>
              </a:rPr>
              <a:t>TGbc</a:t>
            </a:r>
            <a:r>
              <a:rPr lang="en-US" dirty="0">
                <a:solidFill>
                  <a:schemeClr val="tx1"/>
                </a:solidFill>
              </a:rPr>
              <a:t> Draft 0.3 created</a:t>
            </a:r>
          </a:p>
          <a:p>
            <a:pPr lvl="2">
              <a:buFont typeface="Arial"/>
              <a:buChar char="•"/>
            </a:pPr>
            <a:r>
              <a:rPr lang="en-US" dirty="0">
                <a:solidFill>
                  <a:schemeClr val="tx1"/>
                </a:solidFill>
              </a:rPr>
              <a:t>All comments from comment collection resolved and incorporated in the draft</a:t>
            </a:r>
          </a:p>
          <a:p>
            <a:pPr lvl="2">
              <a:buFont typeface="Arial"/>
              <a:buChar char="•"/>
            </a:pPr>
            <a:r>
              <a:rPr lang="en-US" dirty="0">
                <a:solidFill>
                  <a:schemeClr val="tx1"/>
                </a:solidFill>
              </a:rPr>
              <a:t>TG-internal review to verify correct implementation of comment resolution</a:t>
            </a:r>
          </a:p>
          <a:p>
            <a:pPr lvl="1">
              <a:buFont typeface="Arial"/>
              <a:buChar char="•"/>
            </a:pPr>
            <a:r>
              <a:rPr lang="en-US" dirty="0">
                <a:solidFill>
                  <a:schemeClr val="tx1"/>
                </a:solidFill>
              </a:rPr>
              <a:t>4 telephone conferences (1-hour each)</a:t>
            </a:r>
          </a:p>
          <a:p>
            <a:pPr lvl="2">
              <a:buFont typeface="Arial"/>
              <a:buChar char="•"/>
            </a:pPr>
            <a:r>
              <a:rPr lang="en-US" dirty="0">
                <a:solidFill>
                  <a:schemeClr val="tx1"/>
                </a:solidFill>
              </a:rPr>
              <a:t>Contributions to Clause 6 of the draft </a:t>
            </a:r>
            <a:br>
              <a:rPr lang="en-US" dirty="0">
                <a:solidFill>
                  <a:schemeClr val="tx1"/>
                </a:solidFill>
              </a:rPr>
            </a:br>
            <a:r>
              <a:rPr lang="en-US" dirty="0">
                <a:solidFill>
                  <a:schemeClr val="tx1"/>
                </a:solidFill>
                <a:sym typeface="Wingdings" pitchFamily="2" charset="2"/>
              </a:rPr>
              <a:t> ready for motion to approve submissions</a:t>
            </a:r>
            <a:endParaRPr lang="en-US" dirty="0">
              <a:solidFill>
                <a:schemeClr val="tx1"/>
              </a:solidFill>
            </a:endParaRPr>
          </a:p>
          <a:p>
            <a:pPr lvl="2">
              <a:buFont typeface="Arial"/>
              <a:buChar char="•"/>
            </a:pPr>
            <a:r>
              <a:rPr lang="en-US" dirty="0">
                <a:solidFill>
                  <a:schemeClr val="tx1"/>
                </a:solidFill>
              </a:rPr>
              <a:t>Contributions for PICS and MIBS section</a:t>
            </a:r>
          </a:p>
          <a:p>
            <a:pPr lvl="2">
              <a:buFont typeface="Arial"/>
              <a:buChar char="•"/>
            </a:pPr>
            <a:endParaRPr lang="en-US" dirty="0">
              <a:solidFill>
                <a:schemeClr val="tx1"/>
              </a:solidFill>
            </a:endParaRPr>
          </a:p>
        </p:txBody>
      </p:sp>
      <p:sp>
        <p:nvSpPr>
          <p:cNvPr id="7" name="Footer Placeholder 6">
            <a:extLst>
              <a:ext uri="{FF2B5EF4-FFF2-40B4-BE49-F238E27FC236}">
                <a16:creationId xmlns:a16="http://schemas.microsoft.com/office/drawing/2014/main" id="{74D9CB20-26EB-44FE-B5C4-A8B7AFF4E871}"/>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BEDBC6E7-6119-4AEA-8F4E-723788EECBA6}"/>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63C207E8-9EB8-479C-A0F7-E1DB81CAD2B6}"/>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549719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1" y="836712"/>
            <a:ext cx="10361084" cy="1065213"/>
          </a:xfrm>
        </p:spPr>
        <p:txBody>
          <a:bodyPr/>
          <a:lstStyle/>
          <a:p>
            <a:r>
              <a:rPr lang="en-US" dirty="0" err="1"/>
              <a:t>TGbc</a:t>
            </a:r>
            <a:r>
              <a:rPr lang="en-US" dirty="0"/>
              <a:t> (</a:t>
            </a:r>
            <a:r>
              <a:rPr lang="en-US" b="0" dirty="0"/>
              <a:t>Broadcast Services)</a:t>
            </a:r>
            <a:br>
              <a:rPr lang="en-US" dirty="0"/>
            </a:br>
            <a:r>
              <a:rPr lang="en-US" dirty="0"/>
              <a:t>Chair: Marc Emmelmann</a:t>
            </a:r>
          </a:p>
        </p:txBody>
      </p:sp>
      <p:sp>
        <p:nvSpPr>
          <p:cNvPr id="3" name="Inhaltsplatzhalter 2"/>
          <p:cNvSpPr>
            <a:spLocks noGrp="1"/>
          </p:cNvSpPr>
          <p:nvPr>
            <p:ph idx="1"/>
          </p:nvPr>
        </p:nvSpPr>
        <p:spPr>
          <a:xfrm>
            <a:off x="914401" y="2124099"/>
            <a:ext cx="10361084" cy="4113213"/>
          </a:xfrm>
        </p:spPr>
        <p:txBody>
          <a:bodyPr/>
          <a:lstStyle/>
          <a:p>
            <a:pPr>
              <a:buFont typeface="Arial"/>
              <a:buChar char="•"/>
            </a:pPr>
            <a:r>
              <a:rPr lang="en-US" dirty="0">
                <a:solidFill>
                  <a:schemeClr val="tx1"/>
                </a:solidFill>
              </a:rPr>
              <a:t>November Goals:</a:t>
            </a:r>
          </a:p>
          <a:p>
            <a:pPr lvl="1">
              <a:buFont typeface="Arial" panose="020B0604020202020204" pitchFamily="34" charset="0"/>
              <a:buChar char="•"/>
            </a:pPr>
            <a:r>
              <a:rPr lang="en-US" dirty="0">
                <a:solidFill>
                  <a:schemeClr val="tx1"/>
                </a:solidFill>
              </a:rPr>
              <a:t>Approval of meeting minutes</a:t>
            </a:r>
          </a:p>
          <a:p>
            <a:pPr lvl="1">
              <a:buFont typeface="Arial" panose="020B0604020202020204" pitchFamily="34" charset="0"/>
              <a:buChar char="•"/>
            </a:pPr>
            <a:r>
              <a:rPr lang="en-US" dirty="0">
                <a:solidFill>
                  <a:schemeClr val="tx1"/>
                </a:solidFill>
              </a:rPr>
              <a:t>Finalize </a:t>
            </a:r>
            <a:r>
              <a:rPr lang="en-US" dirty="0" err="1">
                <a:solidFill>
                  <a:schemeClr val="tx1"/>
                </a:solidFill>
              </a:rPr>
              <a:t>TGbc</a:t>
            </a:r>
            <a:r>
              <a:rPr lang="en-US" dirty="0">
                <a:solidFill>
                  <a:schemeClr val="tx1"/>
                </a:solidFill>
              </a:rPr>
              <a:t> draft to go to WG LB</a:t>
            </a:r>
          </a:p>
          <a:p>
            <a:pPr lvl="2">
              <a:buFont typeface="Arial" panose="020B0604020202020204" pitchFamily="34" charset="0"/>
              <a:buChar char="•"/>
            </a:pPr>
            <a:r>
              <a:rPr lang="en-US" dirty="0">
                <a:solidFill>
                  <a:schemeClr val="tx1"/>
                </a:solidFill>
              </a:rPr>
              <a:t>Motion to approve contributions to </a:t>
            </a:r>
            <a:r>
              <a:rPr lang="en-US" dirty="0" err="1">
                <a:solidFill>
                  <a:schemeClr val="tx1"/>
                </a:solidFill>
              </a:rPr>
              <a:t>Cls</a:t>
            </a:r>
            <a:r>
              <a:rPr lang="en-US" dirty="0">
                <a:solidFill>
                  <a:schemeClr val="tx1"/>
                </a:solidFill>
              </a:rPr>
              <a:t>. 6</a:t>
            </a:r>
          </a:p>
          <a:p>
            <a:pPr lvl="2">
              <a:buFont typeface="Arial" panose="020B0604020202020204" pitchFamily="34" charset="0"/>
              <a:buChar char="•"/>
            </a:pPr>
            <a:r>
              <a:rPr lang="en-US" dirty="0">
                <a:solidFill>
                  <a:schemeClr val="tx1"/>
                </a:solidFill>
              </a:rPr>
              <a:t>Discussion and approval of PICS and MIBS Section</a:t>
            </a:r>
          </a:p>
          <a:p>
            <a:pPr lvl="1">
              <a:buFont typeface="Arial" panose="020B0604020202020204" pitchFamily="34" charset="0"/>
              <a:buChar char="•"/>
            </a:pPr>
            <a:r>
              <a:rPr lang="en-US" dirty="0">
                <a:solidFill>
                  <a:schemeClr val="tx1"/>
                </a:solidFill>
                <a:sym typeface="Wingdings" pitchFamily="2" charset="2"/>
              </a:rPr>
              <a:t>Motion for WG letter ballot</a:t>
            </a:r>
            <a:endParaRPr lang="en-US" dirty="0">
              <a:solidFill>
                <a:schemeClr val="tx1"/>
              </a:solidFill>
            </a:endParaRPr>
          </a:p>
          <a:p>
            <a:pPr>
              <a:buFont typeface="Arial" panose="020B0604020202020204" pitchFamily="34" charset="0"/>
              <a:buChar char="•"/>
            </a:pPr>
            <a:r>
              <a:rPr lang="en-US" dirty="0">
                <a:solidFill>
                  <a:schemeClr val="tx1"/>
                </a:solidFill>
              </a:rPr>
              <a:t>Plans for upcoming telephone conferences</a:t>
            </a:r>
          </a:p>
          <a:p>
            <a:pPr lvl="1">
              <a:buFont typeface="Arial" panose="020B0604020202020204" pitchFamily="34" charset="0"/>
              <a:buChar char="•"/>
            </a:pPr>
            <a:r>
              <a:rPr lang="en-US" dirty="0">
                <a:solidFill>
                  <a:schemeClr val="tx1"/>
                </a:solidFill>
              </a:rPr>
              <a:t>Comment resolution</a:t>
            </a:r>
          </a:p>
          <a:p>
            <a:pPr lvl="1">
              <a:buFont typeface="Arial"/>
              <a:buChar char="•"/>
            </a:pPr>
            <a:endParaRPr lang="en-US" dirty="0"/>
          </a:p>
        </p:txBody>
      </p:sp>
      <p:sp>
        <p:nvSpPr>
          <p:cNvPr id="7" name="Footer Placeholder 6">
            <a:extLst>
              <a:ext uri="{FF2B5EF4-FFF2-40B4-BE49-F238E27FC236}">
                <a16:creationId xmlns:a16="http://schemas.microsoft.com/office/drawing/2014/main" id="{893FCF3A-ACC3-417C-9A3D-0F9B247A1441}"/>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61B28BC4-A78E-42B0-A542-AACEB72C267A}"/>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30DA33DB-F694-4C69-A352-979A1416F373}"/>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423013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1" y="836712"/>
            <a:ext cx="10361084" cy="1065213"/>
          </a:xfrm>
        </p:spPr>
        <p:txBody>
          <a:bodyPr/>
          <a:lstStyle/>
          <a:p>
            <a:r>
              <a:rPr lang="en-US" dirty="0" err="1"/>
              <a:t>TGbc</a:t>
            </a:r>
            <a:r>
              <a:rPr lang="en-US" dirty="0"/>
              <a:t> (</a:t>
            </a:r>
            <a:r>
              <a:rPr lang="en-US" b="0" dirty="0"/>
              <a:t>Broadcast Services)</a:t>
            </a:r>
            <a:br>
              <a:rPr lang="en-US" dirty="0"/>
            </a:br>
            <a:r>
              <a:rPr lang="en-US" dirty="0"/>
              <a:t>Chair: Marc Emmelmann</a:t>
            </a:r>
          </a:p>
        </p:txBody>
      </p:sp>
      <p:sp>
        <p:nvSpPr>
          <p:cNvPr id="3" name="Inhaltsplatzhalter 2"/>
          <p:cNvSpPr>
            <a:spLocks noGrp="1"/>
          </p:cNvSpPr>
          <p:nvPr>
            <p:ph idx="1"/>
          </p:nvPr>
        </p:nvSpPr>
        <p:spPr>
          <a:xfrm>
            <a:off x="914401" y="2124099"/>
            <a:ext cx="10361084" cy="4113213"/>
          </a:xfrm>
        </p:spPr>
        <p:txBody>
          <a:bodyPr/>
          <a:lstStyle/>
          <a:p>
            <a:pPr>
              <a:buFont typeface="Arial"/>
              <a:buChar char="•"/>
            </a:pPr>
            <a:r>
              <a:rPr lang="en-US" dirty="0">
                <a:solidFill>
                  <a:schemeClr val="tx1"/>
                </a:solidFill>
              </a:rPr>
              <a:t>This week 4 Meeting slots:  </a:t>
            </a:r>
          </a:p>
          <a:p>
            <a:pPr lvl="1">
              <a:buFont typeface="Arial"/>
              <a:buChar char="•"/>
            </a:pPr>
            <a:r>
              <a:rPr lang="en-US" dirty="0">
                <a:solidFill>
                  <a:schemeClr val="tx1"/>
                </a:solidFill>
              </a:rPr>
              <a:t>Tue 09:00 – 11:00h</a:t>
            </a:r>
          </a:p>
          <a:p>
            <a:pPr lvl="1">
              <a:buFont typeface="Arial"/>
              <a:buChar char="•"/>
            </a:pPr>
            <a:r>
              <a:rPr lang="en-US" dirty="0">
                <a:solidFill>
                  <a:schemeClr val="tx1"/>
                </a:solidFill>
              </a:rPr>
              <a:t>Tue 11:15 – 13:15h</a:t>
            </a:r>
          </a:p>
          <a:p>
            <a:pPr lvl="1">
              <a:buFont typeface="Arial"/>
              <a:buChar char="•"/>
            </a:pPr>
            <a:r>
              <a:rPr lang="en-US" dirty="0">
                <a:solidFill>
                  <a:schemeClr val="tx1"/>
                </a:solidFill>
              </a:rPr>
              <a:t>Thu 09:00 </a:t>
            </a:r>
            <a:r>
              <a:rPr lang="en-US">
                <a:solidFill>
                  <a:schemeClr val="tx1"/>
                </a:solidFill>
              </a:rPr>
              <a:t>– 11:00h</a:t>
            </a:r>
          </a:p>
          <a:p>
            <a:pPr lvl="1">
              <a:buFont typeface="Arial"/>
              <a:buChar char="•"/>
            </a:pPr>
            <a:endParaRPr lang="en-US" dirty="0">
              <a:solidFill>
                <a:schemeClr val="tx1"/>
              </a:solidFill>
            </a:endParaRPr>
          </a:p>
          <a:p>
            <a:pPr>
              <a:buFont typeface="Arial"/>
              <a:buChar char="•"/>
            </a:pPr>
            <a:r>
              <a:rPr lang="en-US" dirty="0">
                <a:solidFill>
                  <a:schemeClr val="tx1"/>
                </a:solidFill>
              </a:rPr>
              <a:t>Agenda: 11-20/1625</a:t>
            </a:r>
          </a:p>
          <a:p>
            <a:pPr>
              <a:buFont typeface="Arial"/>
              <a:buChar char="•"/>
            </a:pPr>
            <a:endParaRPr lang="en-US" dirty="0">
              <a:solidFill>
                <a:schemeClr val="tx1"/>
              </a:solidFill>
            </a:endParaRPr>
          </a:p>
          <a:p>
            <a:pPr>
              <a:buFont typeface="Arial"/>
              <a:buChar char="•"/>
            </a:pPr>
            <a:r>
              <a:rPr lang="en-US" dirty="0">
                <a:solidFill>
                  <a:schemeClr val="tx1"/>
                </a:solidFill>
              </a:rPr>
              <a:t>Note – </a:t>
            </a:r>
            <a:r>
              <a:rPr lang="en-US" dirty="0" err="1">
                <a:solidFill>
                  <a:schemeClr val="tx1"/>
                </a:solidFill>
              </a:rPr>
              <a:t>TGbc</a:t>
            </a:r>
            <a:r>
              <a:rPr lang="en-US" dirty="0">
                <a:solidFill>
                  <a:schemeClr val="tx1"/>
                </a:solidFill>
              </a:rPr>
              <a:t> Telco Schedule</a:t>
            </a:r>
          </a:p>
          <a:p>
            <a:pPr lvl="1">
              <a:buFont typeface="Arial"/>
              <a:buChar char="•"/>
            </a:pPr>
            <a:r>
              <a:rPr lang="en-US" dirty="0">
                <a:solidFill>
                  <a:schemeClr val="tx1"/>
                </a:solidFill>
              </a:rPr>
              <a:t>Weekly 1-hour </a:t>
            </a:r>
            <a:r>
              <a:rPr lang="en-US" dirty="0" err="1">
                <a:solidFill>
                  <a:schemeClr val="tx1"/>
                </a:solidFill>
              </a:rPr>
              <a:t>telcos</a:t>
            </a:r>
            <a:endParaRPr lang="en-US" dirty="0">
              <a:solidFill>
                <a:schemeClr val="tx1"/>
              </a:solidFill>
            </a:endParaRPr>
          </a:p>
          <a:p>
            <a:pPr lvl="1">
              <a:buFont typeface="Arial"/>
              <a:buChar char="•"/>
            </a:pPr>
            <a:r>
              <a:rPr lang="en-US" dirty="0">
                <a:solidFill>
                  <a:schemeClr val="tx1"/>
                </a:solidFill>
              </a:rPr>
              <a:t>Tuesdays 10:00h – 11:00h ET</a:t>
            </a:r>
          </a:p>
        </p:txBody>
      </p:sp>
      <p:sp>
        <p:nvSpPr>
          <p:cNvPr id="7" name="Footer Placeholder 6">
            <a:extLst>
              <a:ext uri="{FF2B5EF4-FFF2-40B4-BE49-F238E27FC236}">
                <a16:creationId xmlns:a16="http://schemas.microsoft.com/office/drawing/2014/main" id="{10999E0D-4F1C-4460-9968-8B500CB5079D}"/>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65F13DA9-F4AA-44C3-ADB9-A966F66BB37B}"/>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9" name="Date Placeholder 8">
            <a:extLst>
              <a:ext uri="{FF2B5EF4-FFF2-40B4-BE49-F238E27FC236}">
                <a16:creationId xmlns:a16="http://schemas.microsoft.com/office/drawing/2014/main" id="{887BF547-00F0-4607-9C5B-9F410BD9A7B5}"/>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852831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for Nov 2020 Interim</a:t>
            </a:r>
            <a:endParaRPr lang="zh-CN" altLang="en-US" dirty="0"/>
          </a:p>
        </p:txBody>
      </p:sp>
      <p:sp>
        <p:nvSpPr>
          <p:cNvPr id="3" name="内容占位符 2"/>
          <p:cNvSpPr>
            <a:spLocks noGrp="1"/>
          </p:cNvSpPr>
          <p:nvPr>
            <p:ph idx="1"/>
          </p:nvPr>
        </p:nvSpPr>
        <p:spPr>
          <a:xfrm>
            <a:off x="914400" y="1969770"/>
            <a:ext cx="10361295" cy="4084320"/>
          </a:xfrm>
        </p:spPr>
        <p:txBody>
          <a:bodyPr>
            <a:normAutofit fontScale="87500" lnSpcReduction="10000"/>
          </a:bodyPr>
          <a:lstStyle/>
          <a:p>
            <a:pPr algn="just"/>
            <a:r>
              <a:rPr lang="en-GB" altLang="en-US" dirty="0"/>
              <a:t>Since Sep 20</a:t>
            </a:r>
            <a:r>
              <a:rPr lang="en-US" altLang="en-GB" dirty="0"/>
              <a:t>20</a:t>
            </a:r>
            <a:r>
              <a:rPr lang="en-GB" altLang="en-US" dirty="0"/>
              <a:t> </a:t>
            </a:r>
            <a:r>
              <a:rPr lang="en-US" altLang="en-GB" dirty="0"/>
              <a:t>IEEE 802.11 interim </a:t>
            </a:r>
            <a:r>
              <a:rPr lang="en-GB" altLang="en-US" dirty="0"/>
              <a:t>meeting</a:t>
            </a:r>
          </a:p>
          <a:p>
            <a:pPr marL="800100" lvl="1" indent="-342900" algn="just">
              <a:buFontTx/>
              <a:buChar char="-"/>
            </a:pPr>
            <a:r>
              <a:rPr lang="en-US" altLang="en-GB" sz="2100" dirty="0"/>
              <a:t>IEEE P802.11bd D1.0 was generated and uploaded to member area</a:t>
            </a:r>
          </a:p>
          <a:p>
            <a:pPr marL="800100" lvl="1" indent="-342900" algn="just">
              <a:buFontTx/>
              <a:buChar char="-"/>
            </a:pPr>
            <a:r>
              <a:rPr lang="en-US" altLang="en-GB" sz="2100" dirty="0"/>
              <a:t>CA document (11-20/1564r2) was approved for WG LB accompanying 11bd D1.0</a:t>
            </a:r>
          </a:p>
          <a:p>
            <a:pPr marL="800100" lvl="1" indent="-342900" algn="just">
              <a:buFontTx/>
              <a:buChar char="-"/>
            </a:pPr>
            <a:r>
              <a:rPr lang="en-US" altLang="en-GB" sz="2100" dirty="0"/>
              <a:t>WG LB 251 for IEEE P802.11bd D1.0 opened on Oct 19 and will close 30 days later on Nov 18</a:t>
            </a:r>
          </a:p>
          <a:p>
            <a:pPr marL="800100" lvl="1" indent="-342900" algn="just">
              <a:buFontTx/>
              <a:buChar char="-"/>
            </a:pPr>
            <a:r>
              <a:rPr lang="en-US" altLang="en-GB" sz="2100" dirty="0"/>
              <a:t>As per requested by ETSI, a copy of IEEE P802.11bd D1.0 was shared with ETSI TC ITS</a:t>
            </a:r>
          </a:p>
          <a:p>
            <a:pPr marL="800100" lvl="1" indent="-342900" algn="just">
              <a:buFontTx/>
              <a:buChar char="-"/>
            </a:pPr>
            <a:r>
              <a:rPr lang="en-US" altLang="en-GB" sz="2100" dirty="0"/>
              <a:t>The agenda and minutes for teleconference in Oct:</a:t>
            </a:r>
          </a:p>
          <a:p>
            <a:pPr marL="1200150" lvl="2" indent="-342900" algn="just">
              <a:buFontTx/>
              <a:buChar char="-"/>
            </a:pPr>
            <a:r>
              <a:rPr lang="en-US" altLang="en-GB" dirty="0">
                <a:hlinkClick r:id="rId2"/>
              </a:rPr>
              <a:t>https://mentor.ieee.org/802.11/dcn/20/11-20-1561-03-00bd-tgbd-teleconference-agenda-for-oct-2020.pptx</a:t>
            </a:r>
            <a:endParaRPr lang="en-US" altLang="en-GB" dirty="0"/>
          </a:p>
          <a:p>
            <a:pPr marL="1200150" lvl="2" indent="-342900" algn="just">
              <a:buFontTx/>
              <a:buChar char="-"/>
            </a:pPr>
            <a:r>
              <a:rPr lang="en-US" altLang="en-GB" dirty="0">
                <a:hlinkClick r:id="rId3"/>
              </a:rPr>
              <a:t>https://mentor.ieee.org/802.11/dcn/20/11-20-1655-02-00bd-tgbd-october-2020-teleconference-minutes.docx</a:t>
            </a:r>
            <a:endParaRPr lang="en-US" altLang="en-GB" dirty="0"/>
          </a:p>
          <a:p>
            <a:pPr marL="800100" lvl="1" indent="-342900" algn="just">
              <a:buFontTx/>
              <a:buChar char="-"/>
            </a:pPr>
            <a:endParaRPr lang="en-US" altLang="en-GB" dirty="0"/>
          </a:p>
          <a:p>
            <a:pPr marL="57150" indent="0" algn="just"/>
            <a:r>
              <a:rPr lang="en-US" altLang="en-GB" dirty="0"/>
              <a:t>Goal for IEEE 802.11 Nov plenary week: </a:t>
            </a:r>
          </a:p>
          <a:p>
            <a:pPr marL="457200" lvl="1" indent="0" algn="just"/>
            <a:r>
              <a:rPr lang="en-US" altLang="en-GB" dirty="0"/>
              <a:t>- New secretary appointment and future TC plan setup</a:t>
            </a:r>
          </a:p>
          <a:p>
            <a:pPr marL="457200" lvl="1" indent="0" algn="just"/>
            <a:r>
              <a:rPr lang="en-US" altLang="en-GB" dirty="0"/>
              <a:t>- Any new tech submission</a:t>
            </a:r>
          </a:p>
        </p:txBody>
      </p:sp>
      <p:sp>
        <p:nvSpPr>
          <p:cNvPr id="7" name="Footer Placeholder 6">
            <a:extLst>
              <a:ext uri="{FF2B5EF4-FFF2-40B4-BE49-F238E27FC236}">
                <a16:creationId xmlns:a16="http://schemas.microsoft.com/office/drawing/2014/main" id="{D769D702-3E12-4F1E-A628-03E4B3BFC4A7}"/>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50E8B529-CA97-433F-AC3D-C14992321D04}"/>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5B9B01A8-341A-49A1-89C6-A06A4E369630}"/>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391876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TC Plan for the week</a:t>
            </a:r>
            <a:endParaRPr lang="zh-CN" altLang="en-US" dirty="0"/>
          </a:p>
        </p:txBody>
      </p:sp>
      <p:sp>
        <p:nvSpPr>
          <p:cNvPr id="3" name="内容占位符 2"/>
          <p:cNvSpPr>
            <a:spLocks noGrp="1"/>
          </p:cNvSpPr>
          <p:nvPr>
            <p:ph idx="1"/>
          </p:nvPr>
        </p:nvSpPr>
        <p:spPr>
          <a:xfrm>
            <a:off x="1751543" y="2056607"/>
            <a:ext cx="8686799" cy="4113213"/>
          </a:xfrm>
        </p:spPr>
        <p:txBody>
          <a:bodyPr>
            <a:normAutofit/>
          </a:bodyPr>
          <a:lstStyle/>
          <a:p>
            <a:r>
              <a:rPr lang="en-US" altLang="zh-CN" dirty="0">
                <a:solidFill>
                  <a:srgbClr val="00B050"/>
                </a:solidFill>
                <a:cs typeface="+mn-ea"/>
                <a:sym typeface="+mn-ea"/>
              </a:rPr>
              <a:t>Nov 3</a:t>
            </a:r>
            <a:r>
              <a:rPr lang="en-US" altLang="zh-CN" baseline="30000" dirty="0">
                <a:solidFill>
                  <a:srgbClr val="00B050"/>
                </a:solidFill>
                <a:cs typeface="+mn-ea"/>
                <a:sym typeface="+mn-ea"/>
              </a:rPr>
              <a:t>rd</a:t>
            </a:r>
            <a:r>
              <a:rPr lang="en-US" altLang="zh-CN" dirty="0">
                <a:solidFill>
                  <a:srgbClr val="00B050"/>
                </a:solidFill>
                <a:cs typeface="+mn-ea"/>
                <a:sym typeface="+mn-ea"/>
              </a:rPr>
              <a:t>, 9:00am ~ 11:00 am, ET; </a:t>
            </a:r>
            <a:r>
              <a:rPr lang="en-US" altLang="zh-CN" dirty="0" err="1">
                <a:solidFill>
                  <a:srgbClr val="00B050"/>
                </a:solidFill>
                <a:cs typeface="+mn-ea"/>
                <a:sym typeface="+mn-ea"/>
              </a:rPr>
              <a:t>Webex</a:t>
            </a:r>
            <a:r>
              <a:rPr lang="en-US" altLang="zh-CN" dirty="0">
                <a:solidFill>
                  <a:srgbClr val="00B050"/>
                </a:solidFill>
                <a:cs typeface="+mn-ea"/>
                <a:sym typeface="+mn-ea"/>
              </a:rPr>
              <a:t> (IEEE 802.11 plenary);</a:t>
            </a:r>
          </a:p>
          <a:p>
            <a:r>
              <a:rPr lang="en-US" altLang="zh-CN" dirty="0">
                <a:solidFill>
                  <a:srgbClr val="00B050"/>
                </a:solidFill>
                <a:cs typeface="+mn-ea"/>
                <a:sym typeface="+mn-ea"/>
              </a:rPr>
              <a:t>Nov 6</a:t>
            </a:r>
            <a:r>
              <a:rPr lang="en-US" altLang="zh-CN" baseline="30000" dirty="0">
                <a:solidFill>
                  <a:srgbClr val="00B050"/>
                </a:solidFill>
                <a:cs typeface="+mn-ea"/>
                <a:sym typeface="+mn-ea"/>
              </a:rPr>
              <a:t>th</a:t>
            </a:r>
            <a:r>
              <a:rPr lang="en-US" altLang="zh-CN" dirty="0">
                <a:solidFill>
                  <a:srgbClr val="00B050"/>
                </a:solidFill>
                <a:cs typeface="+mn-ea"/>
                <a:sym typeface="+mn-ea"/>
              </a:rPr>
              <a:t>, 9:00am ~ 11:00 am, ET; </a:t>
            </a:r>
            <a:r>
              <a:rPr lang="en-US" altLang="zh-CN" dirty="0" err="1">
                <a:solidFill>
                  <a:srgbClr val="00B050"/>
                </a:solidFill>
                <a:cs typeface="+mn-ea"/>
                <a:sym typeface="+mn-ea"/>
              </a:rPr>
              <a:t>Webex</a:t>
            </a:r>
            <a:r>
              <a:rPr lang="en-US" altLang="zh-CN" dirty="0">
                <a:solidFill>
                  <a:srgbClr val="00B050"/>
                </a:solidFill>
                <a:cs typeface="+mn-ea"/>
                <a:sym typeface="+mn-ea"/>
              </a:rPr>
              <a:t> (IEEE 802.11 plenary).</a:t>
            </a:r>
          </a:p>
          <a:p>
            <a:endParaRPr lang="zh-CN" altLang="en-US" dirty="0"/>
          </a:p>
        </p:txBody>
      </p:sp>
      <p:sp>
        <p:nvSpPr>
          <p:cNvPr id="6" name="Footer Placeholder 5">
            <a:extLst>
              <a:ext uri="{FF2B5EF4-FFF2-40B4-BE49-F238E27FC236}">
                <a16:creationId xmlns:a16="http://schemas.microsoft.com/office/drawing/2014/main" id="{E214FA75-6777-42F6-B214-F3BDB85AC91F}"/>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0AF2BFE0-212C-4870-8E30-E0AE62FCCD97}"/>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9" name="Date Placeholder 8">
            <a:extLst>
              <a:ext uri="{FF2B5EF4-FFF2-40B4-BE49-F238E27FC236}">
                <a16:creationId xmlns:a16="http://schemas.microsoft.com/office/drawing/2014/main" id="{EC4F5F58-C4A8-4D7D-AB7F-ED9357E2E447}"/>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995171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8" name="表格 7"/>
          <p:cNvGraphicFramePr>
            <a:graphicFrameLocks noGrp="1"/>
          </p:cNvGraphicFramePr>
          <p:nvPr/>
        </p:nvGraphicFramePr>
        <p:xfrm>
          <a:off x="1752714" y="2133634"/>
          <a:ext cx="8610374" cy="3931920"/>
        </p:xfrm>
        <a:graphic>
          <a:graphicData uri="http://schemas.openxmlformats.org/drawingml/2006/table">
            <a:tbl>
              <a:tblPr firstRow="1" bandRow="1">
                <a:tableStyleId>{5C22544A-7EE6-4342-B048-85BDC9FD1C3A}</a:tableStyleId>
              </a:tblPr>
              <a:tblGrid>
                <a:gridCol w="3124118">
                  <a:extLst>
                    <a:ext uri="{9D8B030D-6E8A-4147-A177-3AD203B41FA5}">
                      <a16:colId xmlns:a16="http://schemas.microsoft.com/office/drawing/2014/main" val="20000"/>
                    </a:ext>
                  </a:extLst>
                </a:gridCol>
                <a:gridCol w="5486256">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sym typeface="+mn-ea"/>
                        </a:rPr>
                        <a:t>11-20/0774r10, </a:t>
                      </a:r>
                      <a:r>
                        <a:rPr lang="en-US" altLang="zh-CN" sz="1200" dirty="0">
                          <a:solidFill>
                            <a:schemeClr val="tx1"/>
                          </a:solidFill>
                        </a:rPr>
                        <a:t>11-20/1164r7, 11-20/1352r9, </a:t>
                      </a:r>
                      <a:r>
                        <a:rPr lang="en-US" altLang="zh-CN" sz="1200" dirty="0">
                          <a:solidFill>
                            <a:srgbClr val="0070C0"/>
                          </a:solidFill>
                        </a:rPr>
                        <a:t>11-20/1561r3</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a:t>
                      </a:r>
                      <a:r>
                        <a:rPr lang="en-US" altLang="zh-CN" sz="1200" dirty="0">
                          <a:solidFill>
                            <a:srgbClr val="0070C0"/>
                          </a:solidFill>
                          <a:sym typeface="+mn-ea"/>
                        </a:rPr>
                        <a:t>11-20/1655r2</a:t>
                      </a: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11-19/2045r7</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a:t>
                      </a:r>
                    </a:p>
                  </a:txBody>
                  <a:tcPr/>
                </a:tc>
                <a:extLst>
                  <a:ext uri="{0D108BD9-81ED-4DB2-BD59-A6C34878D82A}">
                    <a16:rowId xmlns:a16="http://schemas.microsoft.com/office/drawing/2014/main" val="10012"/>
                  </a:ext>
                </a:extLst>
              </a:tr>
              <a:tr h="160689">
                <a:tc>
                  <a:txBody>
                    <a:bodyPr/>
                    <a:lstStyle/>
                    <a:p>
                      <a:pPr>
                        <a:buNone/>
                      </a:pPr>
                      <a:r>
                        <a:rPr lang="en-US" altLang="zh-CN" sz="1200" dirty="0">
                          <a:solidFill>
                            <a:srgbClr val="0070C0"/>
                          </a:solidFill>
                        </a:rPr>
                        <a:t>Coexistence</a:t>
                      </a:r>
                      <a:r>
                        <a:rPr lang="en-US" altLang="zh-CN" sz="1200" baseline="0" dirty="0">
                          <a:solidFill>
                            <a:srgbClr val="0070C0"/>
                          </a:solidFill>
                        </a:rPr>
                        <a:t> Assurance Document</a:t>
                      </a:r>
                      <a:endParaRPr lang="en-US" altLang="zh-CN" sz="1200" dirty="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11-20/1564r2</a:t>
                      </a:r>
                    </a:p>
                  </a:txBody>
                  <a:tcPr/>
                </a:tc>
                <a:extLst>
                  <a:ext uri="{0D108BD9-81ED-4DB2-BD59-A6C34878D82A}">
                    <a16:rowId xmlns:a16="http://schemas.microsoft.com/office/drawing/2014/main" val="10013"/>
                  </a:ext>
                </a:extLst>
              </a:tr>
            </a:tbl>
          </a:graphicData>
        </a:graphic>
      </p:graphicFrame>
      <p:sp>
        <p:nvSpPr>
          <p:cNvPr id="3" name="Footer Placeholder 2">
            <a:extLst>
              <a:ext uri="{FF2B5EF4-FFF2-40B4-BE49-F238E27FC236}">
                <a16:creationId xmlns:a16="http://schemas.microsoft.com/office/drawing/2014/main" id="{45204F28-1E72-4C7F-80BA-8750CD30CC44}"/>
              </a:ext>
            </a:extLst>
          </p:cNvPr>
          <p:cNvSpPr>
            <a:spLocks noGrp="1"/>
          </p:cNvSpPr>
          <p:nvPr>
            <p:ph type="ftr" idx="14"/>
          </p:nvPr>
        </p:nvSpPr>
        <p:spPr/>
        <p:txBody>
          <a:bodyPr/>
          <a:lstStyle/>
          <a:p>
            <a:r>
              <a:rPr lang="en-GB"/>
              <a:t>Bo Sun, ZTE Corporation</a:t>
            </a:r>
            <a:endParaRPr lang="en-GB" dirty="0"/>
          </a:p>
        </p:txBody>
      </p:sp>
      <p:sp>
        <p:nvSpPr>
          <p:cNvPr id="6" name="Slide Number Placeholder 5">
            <a:extLst>
              <a:ext uri="{FF2B5EF4-FFF2-40B4-BE49-F238E27FC236}">
                <a16:creationId xmlns:a16="http://schemas.microsoft.com/office/drawing/2014/main" id="{36912EDB-7FCA-4CC0-9795-48C1EF4B7144}"/>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7" name="Date Placeholder 6">
            <a:extLst>
              <a:ext uri="{FF2B5EF4-FFF2-40B4-BE49-F238E27FC236}">
                <a16:creationId xmlns:a16="http://schemas.microsoft.com/office/drawing/2014/main" id="{707F3D23-8784-45A7-955E-FC47A7C0D7B5}"/>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246941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a:t>
            </a:r>
            <a:endParaRPr lang="zh-CN" altLang="en-US" dirty="0"/>
          </a:p>
        </p:txBody>
      </p:sp>
      <p:sp>
        <p:nvSpPr>
          <p:cNvPr id="7" name="文本占位符 2"/>
          <p:cNvSpPr txBox="1">
            <a:spLocks/>
          </p:cNvSpPr>
          <p:nvPr/>
        </p:nvSpPr>
        <p:spPr bwMode="auto">
          <a:xfrm>
            <a:off x="2447290" y="1966595"/>
            <a:ext cx="7296150" cy="4443095"/>
          </a:xfrm>
          <a:prstGeom prst="rect">
            <a:avLst/>
          </a:prstGeom>
          <a:noFill/>
          <a:ln w="9525">
            <a:noFill/>
            <a:round/>
          </a:ln>
          <a:effectLst/>
        </p:spPr>
        <p:txBody>
          <a:bodyPr vert="horz" wrap="square" lIns="92160" tIns="46080" rIns="92160" bIns="46080" numCol="1" anchor="t" anchorCtr="0" compatLnSpc="1"/>
          <a:lstStyle>
            <a:lvl1pPr marL="342900" indent="-342900" algn="l" defTabSz="449580" rtl="0" eaLnBrk="1" fontAlgn="base" hangingPunct="1">
              <a:spcBef>
                <a:spcPts val="600"/>
              </a:spcBef>
              <a:spcAft>
                <a:spcPct val="0"/>
              </a:spcAft>
              <a:buClr>
                <a:srgbClr val="000000"/>
              </a:buClr>
              <a:buSzPct val="100000"/>
              <a:buFont typeface="Times New Roman" panose="02020603050405020304" pitchFamily="18" charset="0"/>
              <a:defRPr sz="2400" b="1">
                <a:solidFill>
                  <a:srgbClr val="000000"/>
                </a:solidFill>
                <a:latin typeface="+mn-lt"/>
                <a:ea typeface="+mn-ea"/>
                <a:cs typeface="+mn-cs"/>
              </a:defRPr>
            </a:lvl1pPr>
            <a:lvl2pPr marL="742950" indent="-285750" algn="l" defTabSz="449580" rtl="0" eaLnBrk="1" fontAlgn="base" hangingPunct="1">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2pPr>
            <a:lvl3pPr marL="1143000" indent="-228600" algn="l" defTabSz="449580" rtl="0" eaLnBrk="1" fontAlgn="base" hangingPunct="1">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6002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4pPr>
            <a:lvl5pPr marL="20574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5pPr>
            <a:lvl6pPr marL="25146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6pPr>
            <a:lvl7pPr marL="29718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7pPr>
            <a:lvl8pPr marL="34290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8pPr>
            <a:lvl9pPr marL="3886200" indent="-228600" algn="l" defTabSz="449580" rtl="0" eaLnBrk="1" fontAlgn="base" hangingPunct="1">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defRPr>
            </a:lvl9pPr>
          </a:lstStyle>
          <a:p>
            <a:pPr lvl="1" defTabSz="337185">
              <a:buFont typeface="Arial" panose="020B0604020202020204" pitchFamily="34" charset="0"/>
              <a:buChar char="•"/>
              <a:defRPr/>
            </a:pPr>
            <a:r>
              <a:rPr lang="en-US" altLang="en-US" kern="0" dirty="0">
                <a:solidFill>
                  <a:srgbClr val="00B050"/>
                </a:solidFill>
                <a:sym typeface="+mn-ea"/>
              </a:rPr>
              <a:t>PAR approved							Dec 2018</a:t>
            </a:r>
            <a:endParaRPr lang="en-US" altLang="en-US" kern="0" dirty="0">
              <a:solidFill>
                <a:srgbClr val="00B050"/>
              </a:solidFill>
            </a:endParaRPr>
          </a:p>
          <a:p>
            <a:pPr lvl="1" defTabSz="337185">
              <a:buFont typeface="Arial" panose="020B0604020202020204" pitchFamily="34" charset="0"/>
              <a:buChar char="•"/>
              <a:defRPr/>
            </a:pPr>
            <a:r>
              <a:rPr lang="en-US" altLang="en-US" kern="0" dirty="0">
                <a:solidFill>
                  <a:srgbClr val="00B050"/>
                </a:solidFill>
                <a:sym typeface="+mn-ea"/>
              </a:rPr>
              <a:t>First TG meeting						Jan 2019</a:t>
            </a:r>
            <a:endParaRPr lang="en-US" altLang="en-US" kern="0" dirty="0">
              <a:solidFill>
                <a:srgbClr val="00B050"/>
              </a:solidFill>
            </a:endParaRPr>
          </a:p>
          <a:p>
            <a:pPr lvl="1" defTabSz="337185">
              <a:buFont typeface="Arial" panose="020B0604020202020204" pitchFamily="34" charset="0"/>
              <a:buChar char="•"/>
              <a:defRPr/>
            </a:pPr>
            <a:r>
              <a:rPr lang="en-US" altLang="en-US" kern="0" dirty="0">
                <a:solidFill>
                  <a:srgbClr val="00B050"/>
                </a:solidFill>
                <a:sym typeface="+mn-ea"/>
              </a:rPr>
              <a:t>D0.1 										</a:t>
            </a:r>
            <a:r>
              <a:rPr lang="en-US" altLang="en-US" kern="0" dirty="0">
                <a:solidFill>
                  <a:srgbClr val="00B050"/>
                </a:solidFill>
                <a:sym typeface="Wingdings" panose="05000000000000000000" pitchFamily="2" charset="2"/>
              </a:rPr>
              <a:t>Nov 2019</a:t>
            </a:r>
            <a:endParaRPr lang="en-US" altLang="en-US" kern="0" dirty="0">
              <a:solidFill>
                <a:srgbClr val="00B050"/>
              </a:solidFill>
            </a:endParaRPr>
          </a:p>
          <a:p>
            <a:pPr lvl="1" defTabSz="337185">
              <a:buFont typeface="Arial" panose="020B0604020202020204" pitchFamily="34" charset="0"/>
              <a:buChar char="•"/>
              <a:defRPr/>
            </a:pPr>
            <a:r>
              <a:rPr lang="en-US" altLang="en-US" kern="0" dirty="0">
                <a:solidFill>
                  <a:schemeClr val="tx1"/>
                </a:solidFill>
                <a:sym typeface="+mn-ea"/>
              </a:rPr>
              <a:t>D1.0 Letter Ballot						</a:t>
            </a:r>
            <a:r>
              <a:rPr lang="en-US" altLang="en-US" kern="0" dirty="0">
                <a:solidFill>
                  <a:srgbClr val="FF0000"/>
                </a:solidFill>
                <a:cs typeface="+mn-ea"/>
                <a:sym typeface="Wingdings" panose="05000000000000000000" pitchFamily="2" charset="2"/>
              </a:rPr>
              <a:t>Sep 2020  Oct 2020</a:t>
            </a:r>
            <a:endParaRPr lang="en-US" altLang="en-US" kern="0" dirty="0">
              <a:solidFill>
                <a:srgbClr val="FF0000"/>
              </a:solidFill>
              <a:cs typeface="+mn-ea"/>
            </a:endParaRPr>
          </a:p>
          <a:p>
            <a:pPr lvl="1" defTabSz="337185">
              <a:buFont typeface="Arial" panose="020B0604020202020204" pitchFamily="34" charset="0"/>
              <a:buChar char="•"/>
              <a:defRPr/>
            </a:pPr>
            <a:r>
              <a:rPr lang="en-US" altLang="en-US" kern="0" dirty="0">
                <a:solidFill>
                  <a:schemeClr val="tx1"/>
                </a:solidFill>
                <a:sym typeface="+mn-ea"/>
              </a:rPr>
              <a:t>D2.0 LB recirculation					</a:t>
            </a:r>
            <a:r>
              <a:rPr lang="en-US" altLang="en-US" kern="0" dirty="0">
                <a:solidFill>
                  <a:schemeClr val="tx1"/>
                </a:solidFill>
                <a:cs typeface="+mn-ea"/>
                <a:sym typeface="Wingdings" panose="05000000000000000000" pitchFamily="2" charset="2"/>
              </a:rPr>
              <a:t>Jan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Form Sponsor Ballot Pool			</a:t>
            </a:r>
            <a:r>
              <a:rPr lang="en-US" altLang="en-US" kern="0" dirty="0">
                <a:solidFill>
                  <a:schemeClr val="tx1"/>
                </a:solidFill>
                <a:cs typeface="+mn-ea"/>
                <a:sym typeface="Wingdings" panose="05000000000000000000" pitchFamily="2" charset="2"/>
              </a:rPr>
              <a:t>Mar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D3.0 LB recirculation					</a:t>
            </a:r>
            <a:r>
              <a:rPr lang="en-US" altLang="en-US" kern="0" dirty="0">
                <a:solidFill>
                  <a:schemeClr val="tx1"/>
                </a:solidFill>
                <a:cs typeface="+mn-ea"/>
                <a:sym typeface="Wingdings" panose="05000000000000000000" pitchFamily="2" charset="2"/>
              </a:rPr>
              <a:t>Mar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D3.0 unchanged recirculation 		</a:t>
            </a:r>
            <a:r>
              <a:rPr lang="en-US" altLang="en-US" kern="0" dirty="0">
                <a:solidFill>
                  <a:schemeClr val="tx1"/>
                </a:solidFill>
                <a:cs typeface="+mn-ea"/>
                <a:sym typeface="Wingdings" panose="05000000000000000000" pitchFamily="2" charset="2"/>
              </a:rPr>
              <a:t>May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Initial Sponsor Ballot (D4.0)			</a:t>
            </a:r>
            <a:r>
              <a:rPr lang="en-US" altLang="en-US" kern="0" dirty="0">
                <a:solidFill>
                  <a:schemeClr val="tx1"/>
                </a:solidFill>
                <a:cs typeface="+mn-ea"/>
                <a:sym typeface="Wingdings" panose="05000000000000000000" pitchFamily="2" charset="2"/>
              </a:rPr>
              <a:t>Jul 2021</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Final 802.11 WG approval			</a:t>
            </a:r>
            <a:r>
              <a:rPr lang="en-US" altLang="en-US" kern="0" dirty="0">
                <a:solidFill>
                  <a:schemeClr val="tx1"/>
                </a:solidFill>
                <a:cs typeface="+mn-ea"/>
                <a:sym typeface="Wingdings" panose="05000000000000000000" pitchFamily="2" charset="2"/>
              </a:rPr>
              <a:t>May 2022</a:t>
            </a:r>
            <a:endParaRPr lang="en-US" altLang="en-US" kern="0" dirty="0">
              <a:solidFill>
                <a:schemeClr val="tx1"/>
              </a:solidFill>
            </a:endParaRPr>
          </a:p>
          <a:p>
            <a:pPr lvl="1" defTabSz="337185">
              <a:buFont typeface="Arial" panose="020B0604020202020204" pitchFamily="34" charset="0"/>
              <a:buChar char="•"/>
              <a:defRPr/>
            </a:pPr>
            <a:r>
              <a:rPr lang="en-US" altLang="en-US" kern="0" dirty="0">
                <a:solidFill>
                  <a:schemeClr val="tx1"/>
                </a:solidFill>
                <a:sym typeface="+mn-ea"/>
              </a:rPr>
              <a:t>802 EC approval						</a:t>
            </a:r>
            <a:r>
              <a:rPr lang="en-US" altLang="en-US" kern="0" dirty="0">
                <a:solidFill>
                  <a:schemeClr val="tx1"/>
                </a:solidFill>
                <a:cs typeface="+mn-ea"/>
                <a:sym typeface="Wingdings" panose="05000000000000000000" pitchFamily="2" charset="2"/>
              </a:rPr>
              <a:t>May 2022</a:t>
            </a:r>
            <a:endParaRPr lang="en-US" altLang="en-US" kern="0" dirty="0">
              <a:solidFill>
                <a:schemeClr val="tx1"/>
              </a:solidFill>
            </a:endParaRPr>
          </a:p>
          <a:p>
            <a:pPr lvl="1" defTabSz="337185">
              <a:buFont typeface="Arial" panose="020B0604020202020204" pitchFamily="34" charset="0"/>
              <a:buChar char="•"/>
              <a:defRPr/>
            </a:pPr>
            <a:r>
              <a:rPr lang="en-US" altLang="en-US" kern="0" dirty="0" err="1">
                <a:solidFill>
                  <a:schemeClr val="tx1"/>
                </a:solidFill>
                <a:sym typeface="+mn-ea"/>
              </a:rPr>
              <a:t>RevCom</a:t>
            </a:r>
            <a:r>
              <a:rPr lang="en-US" altLang="en-US" kern="0" dirty="0">
                <a:solidFill>
                  <a:schemeClr val="tx1"/>
                </a:solidFill>
                <a:sym typeface="+mn-ea"/>
              </a:rPr>
              <a:t> and SASB approval		</a:t>
            </a:r>
            <a:r>
              <a:rPr lang="en-US" altLang="en-US" kern="0" dirty="0">
                <a:solidFill>
                  <a:schemeClr val="tx1"/>
                </a:solidFill>
                <a:cs typeface="+mn-ea"/>
                <a:sym typeface="Wingdings" panose="05000000000000000000" pitchFamily="2" charset="2"/>
              </a:rPr>
              <a:t>Jun 2022</a:t>
            </a:r>
          </a:p>
        </p:txBody>
      </p:sp>
      <p:sp>
        <p:nvSpPr>
          <p:cNvPr id="3" name="Footer Placeholder 2">
            <a:extLst>
              <a:ext uri="{FF2B5EF4-FFF2-40B4-BE49-F238E27FC236}">
                <a16:creationId xmlns:a16="http://schemas.microsoft.com/office/drawing/2014/main" id="{CDD15A2E-B5F2-42F6-9A99-E7D624AA0938}"/>
              </a:ext>
            </a:extLst>
          </p:cNvPr>
          <p:cNvSpPr>
            <a:spLocks noGrp="1"/>
          </p:cNvSpPr>
          <p:nvPr>
            <p:ph type="ftr" idx="14"/>
          </p:nvPr>
        </p:nvSpPr>
        <p:spPr/>
        <p:txBody>
          <a:bodyPr/>
          <a:lstStyle/>
          <a:p>
            <a:r>
              <a:rPr lang="en-GB"/>
              <a:t>Bo Sun, ZTE Corporation</a:t>
            </a:r>
            <a:endParaRPr lang="en-GB" dirty="0"/>
          </a:p>
        </p:txBody>
      </p:sp>
      <p:sp>
        <p:nvSpPr>
          <p:cNvPr id="6" name="Slide Number Placeholder 5">
            <a:extLst>
              <a:ext uri="{FF2B5EF4-FFF2-40B4-BE49-F238E27FC236}">
                <a16:creationId xmlns:a16="http://schemas.microsoft.com/office/drawing/2014/main" id="{71E27502-CA7C-4EC6-8E02-655C806D7862}"/>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9" name="Date Placeholder 8">
            <a:extLst>
              <a:ext uri="{FF2B5EF4-FFF2-40B4-BE49-F238E27FC236}">
                <a16:creationId xmlns:a16="http://schemas.microsoft.com/office/drawing/2014/main" id="{9BEF2ADF-E004-4B70-B531-659A5C39683A}"/>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752613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040B57-1D93-4ECB-AF79-BC87E3270092}"/>
              </a:ext>
            </a:extLst>
          </p:cNvPr>
          <p:cNvSpPr>
            <a:spLocks noGrp="1"/>
          </p:cNvSpPr>
          <p:nvPr>
            <p:ph type="title"/>
          </p:nvPr>
        </p:nvSpPr>
        <p:spPr/>
        <p:txBody>
          <a:bodyPr/>
          <a:lstStyle/>
          <a:p>
            <a:r>
              <a:rPr lang="en-US" dirty="0"/>
              <a:t>TGbe (Extremely High Throughput)</a:t>
            </a:r>
          </a:p>
        </p:txBody>
      </p:sp>
      <p:sp>
        <p:nvSpPr>
          <p:cNvPr id="8" name="Content Placeholder 7">
            <a:extLst>
              <a:ext uri="{FF2B5EF4-FFF2-40B4-BE49-F238E27FC236}">
                <a16:creationId xmlns:a16="http://schemas.microsoft.com/office/drawing/2014/main" id="{20D889CA-1380-4761-BDD5-F60F94A58849}"/>
              </a:ext>
            </a:extLst>
          </p:cNvPr>
          <p:cNvSpPr>
            <a:spLocks noGrp="1"/>
          </p:cNvSpPr>
          <p:nvPr>
            <p:ph idx="1"/>
          </p:nvPr>
        </p:nvSpPr>
        <p:spPr>
          <a:xfrm>
            <a:off x="914401" y="1981201"/>
            <a:ext cx="10361084" cy="4419599"/>
          </a:xfrm>
        </p:spPr>
        <p:txBody>
          <a:bodyPr/>
          <a:lstStyle/>
          <a:p>
            <a:pPr>
              <a:buFont typeface="Arial" panose="020B0604020202020204" pitchFamily="34" charset="0"/>
              <a:buChar char="•"/>
            </a:pPr>
            <a:r>
              <a:rPr lang="en-US" sz="2000" dirty="0"/>
              <a:t>Since the September electronic interim meeting</a:t>
            </a:r>
          </a:p>
          <a:p>
            <a:pPr marL="800100" lvl="1" indent="-342900">
              <a:buFont typeface="Arial" panose="020B0604020202020204" pitchFamily="34" charset="0"/>
              <a:buChar char="•"/>
            </a:pPr>
            <a:r>
              <a:rPr lang="en-US" sz="1800" dirty="0"/>
              <a:t>Delivered IEEE802.11be D0.1, which is available in the members area</a:t>
            </a:r>
          </a:p>
          <a:p>
            <a:pPr marL="800100" lvl="1" indent="-342900">
              <a:buFont typeface="Arial" panose="020B0604020202020204" pitchFamily="34" charset="0"/>
              <a:buChar char="•"/>
            </a:pPr>
            <a:r>
              <a:rPr lang="en-US" sz="1800" dirty="0"/>
              <a:t>Held 15 teleconferences (3 Joint, 11 parallel MAC/PHY, and 1 MAC conf calls)</a:t>
            </a:r>
          </a:p>
          <a:p>
            <a:pPr marL="1200150" lvl="2" indent="-285750">
              <a:buFont typeface="Arial" panose="020B0604020202020204" pitchFamily="34" charset="0"/>
              <a:buChar char="•"/>
            </a:pPr>
            <a:r>
              <a:rPr lang="en-US" sz="1600" dirty="0"/>
              <a:t>Covering a variety of technical submissions: ~20 MAC, ~30 PHY, ~10 Joint</a:t>
            </a:r>
          </a:p>
          <a:p>
            <a:pPr marL="1200150" lvl="2" indent="-285750">
              <a:buFont typeface="Arial" panose="020B0604020202020204" pitchFamily="34" charset="0"/>
              <a:buChar char="•"/>
            </a:pPr>
            <a:r>
              <a:rPr lang="en-US" sz="1600" dirty="0"/>
              <a:t>And building consensus for inclusion of concepts in the TGbe SFD and proposed spec text for the TGbe draft</a:t>
            </a:r>
          </a:p>
          <a:p>
            <a:pPr marL="800100" lvl="1" indent="-342900">
              <a:buFont typeface="Arial" panose="020B0604020202020204" pitchFamily="34" charset="0"/>
              <a:buChar char="•"/>
            </a:pPr>
            <a:r>
              <a:rPr lang="en-US" sz="1800" dirty="0"/>
              <a:t>Continued volunteer assignment for coordinating &amp; preparing draft text for the TGbe draft</a:t>
            </a:r>
          </a:p>
          <a:p>
            <a:pPr marL="800100" lvl="1" indent="-342900">
              <a:buFont typeface="Arial" panose="020B0604020202020204" pitchFamily="34" charset="0"/>
              <a:buChar char="•"/>
            </a:pPr>
            <a:endParaRPr lang="en-US" sz="1800" dirty="0"/>
          </a:p>
          <a:p>
            <a:pPr>
              <a:buFont typeface="Arial" panose="020B0604020202020204" pitchFamily="34" charset="0"/>
              <a:buChar char="•"/>
            </a:pPr>
            <a:r>
              <a:rPr lang="en-US" sz="2000" dirty="0"/>
              <a:t>Task group BE and ad-hoc groups operated smoothly following guidelines</a:t>
            </a:r>
          </a:p>
          <a:p>
            <a:pPr marL="800100" lvl="1" indent="-342900">
              <a:buFont typeface="Arial" panose="020B0604020202020204" pitchFamily="34" charset="0"/>
              <a:buChar char="•"/>
            </a:pPr>
            <a:r>
              <a:rPr lang="en-US" sz="1800" dirty="0"/>
              <a:t>Ran straw polls on technical submissions by using electronic polling systems</a:t>
            </a:r>
          </a:p>
          <a:p>
            <a:pPr marL="1200150" lvl="2" indent="-285750">
              <a:buFont typeface="Arial" panose="020B0604020202020204" pitchFamily="34" charset="0"/>
              <a:buChar char="•"/>
            </a:pPr>
            <a:r>
              <a:rPr lang="en-US" sz="1600" dirty="0"/>
              <a:t>Concepts intended for the SFD were kept in a compendium of SPs doc., until ready for motion</a:t>
            </a:r>
          </a:p>
          <a:p>
            <a:pPr marL="1200150" lvl="2" indent="-285750">
              <a:buFont typeface="Arial" panose="020B0604020202020204" pitchFamily="34" charset="0"/>
              <a:buChar char="•"/>
            </a:pPr>
            <a:r>
              <a:rPr lang="en-US" sz="1600" dirty="0"/>
              <a:t>Proposed draft texts are expected to be included in subsequent TGbe drafts</a:t>
            </a:r>
          </a:p>
          <a:p>
            <a:pPr marL="800100" lvl="1" indent="-342900">
              <a:buFont typeface="Arial" panose="020B0604020202020204" pitchFamily="34" charset="0"/>
              <a:buChar char="•"/>
            </a:pPr>
            <a:r>
              <a:rPr lang="en-US" sz="1800" dirty="0"/>
              <a:t>Ran (cumulative) motions during pre-announced Joint conference calls</a:t>
            </a:r>
          </a:p>
        </p:txBody>
      </p:sp>
      <p:sp>
        <p:nvSpPr>
          <p:cNvPr id="2" name="Footer Placeholder 1">
            <a:extLst>
              <a:ext uri="{FF2B5EF4-FFF2-40B4-BE49-F238E27FC236}">
                <a16:creationId xmlns:a16="http://schemas.microsoft.com/office/drawing/2014/main" id="{21153BD3-3665-4842-965F-07A17ED0A4AD}"/>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3FC46E67-D72E-4E76-98F0-73C3557692CA}"/>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9" name="Date Placeholder 8">
            <a:extLst>
              <a:ext uri="{FF2B5EF4-FFF2-40B4-BE49-F238E27FC236}">
                <a16:creationId xmlns:a16="http://schemas.microsoft.com/office/drawing/2014/main" id="{8ED34346-7ADF-4ECA-8CF2-DB6397EADADD}"/>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49529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Members by country and region</a:t>
            </a:r>
          </a:p>
        </p:txBody>
      </p:sp>
      <p:sp>
        <p:nvSpPr>
          <p:cNvPr id="4" name="Date Placeholder 3"/>
          <p:cNvSpPr>
            <a:spLocks noGrp="1"/>
          </p:cNvSpPr>
          <p:nvPr>
            <p:ph type="dt" sz="half" idx="10"/>
          </p:nvPr>
        </p:nvSpPr>
        <p:spPr/>
        <p:txBody>
          <a:bodyPr/>
          <a:lstStyle/>
          <a:p>
            <a:pPr>
              <a:defRPr/>
            </a:pPr>
            <a:r>
              <a:rPr lang="en-US"/>
              <a:t>November 2020</a:t>
            </a:r>
            <a:endParaRPr lang="en-US" dirty="0"/>
          </a:p>
        </p:txBody>
      </p:sp>
      <p:sp>
        <p:nvSpPr>
          <p:cNvPr id="5" name="Footer Placeholder 4"/>
          <p:cNvSpPr>
            <a:spLocks noGrp="1"/>
          </p:cNvSpPr>
          <p:nvPr>
            <p:ph type="ftr" sz="quarter" idx="11"/>
          </p:nvPr>
        </p:nvSpPr>
        <p:spPr/>
        <p:txBody>
          <a:bodyPr/>
          <a:lstStyle/>
          <a:p>
            <a:pPr>
              <a:defRPr/>
            </a:pPr>
            <a:r>
              <a:rPr lang="en-US"/>
              <a:t>Dorothy Stanley, HP Enterprise</a:t>
            </a:r>
          </a:p>
        </p:txBody>
      </p:sp>
      <p:sp>
        <p:nvSpPr>
          <p:cNvPr id="6" name="Slide Number Placeholder 5"/>
          <p:cNvSpPr>
            <a:spLocks noGrp="1"/>
          </p:cNvSpPr>
          <p:nvPr>
            <p:ph type="sldNum" sz="quarter" idx="12"/>
          </p:nvPr>
        </p:nvSpPr>
        <p:spPr/>
        <p:txBody>
          <a:bodyPr/>
          <a:lstStyle/>
          <a:p>
            <a:pPr>
              <a:defRPr/>
            </a:pPr>
            <a:r>
              <a:rPr lang="en-US"/>
              <a:t>Slide </a:t>
            </a:r>
            <a:fld id="{00366C23-4538-4CEB-9158-0679D70D390A}" type="slidenum">
              <a:rPr lang="en-US" smtClean="0"/>
              <a:pPr>
                <a:defRPr/>
              </a:pPr>
              <a:t>4</a:t>
            </a:fld>
            <a:endParaRPr lang="en-US"/>
          </a:p>
        </p:txBody>
      </p:sp>
      <p:pic>
        <p:nvPicPr>
          <p:cNvPr id="8" name="Picture 7">
            <a:extLst>
              <a:ext uri="{FF2B5EF4-FFF2-40B4-BE49-F238E27FC236}">
                <a16:creationId xmlns:a16="http://schemas.microsoft.com/office/drawing/2014/main" id="{6B441059-2A1A-484B-BBE1-78F973357E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8602" y="1418358"/>
            <a:ext cx="9296400" cy="5083949"/>
          </a:xfrm>
          <a:prstGeom prst="rect">
            <a:avLst/>
          </a:prstGeom>
        </p:spPr>
      </p:pic>
    </p:spTree>
    <p:extLst>
      <p:ext uri="{BB962C8B-B14F-4D97-AF65-F5344CB8AC3E}">
        <p14:creationId xmlns:p14="http://schemas.microsoft.com/office/powerpoint/2010/main" val="3191862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t>TGbe has scheduled 4 conf. calls during the November electronic plenary</a:t>
            </a:r>
          </a:p>
          <a:p>
            <a:pPr lvl="1">
              <a:buFont typeface="Arial" panose="020B0604020202020204" pitchFamily="34" charset="0"/>
              <a:buChar char="•"/>
            </a:pPr>
            <a:r>
              <a:rPr lang="en-US" dirty="0"/>
              <a:t>Two Joint calls, and two parallel MAC/PHY</a:t>
            </a:r>
          </a:p>
          <a:p>
            <a:pPr lvl="1">
              <a:buFont typeface="Arial" panose="020B0604020202020204" pitchFamily="34" charset="0"/>
              <a:buChar char="•"/>
            </a:pPr>
            <a:r>
              <a:rPr lang="en-US" dirty="0"/>
              <a:t>Continue presentation of PDTs and of technical submissions</a:t>
            </a:r>
          </a:p>
          <a:p>
            <a:pPr lvl="2">
              <a:buFont typeface="Arial" panose="020B0604020202020204" pitchFamily="34" charset="0"/>
              <a:buChar char="•"/>
            </a:pPr>
            <a:r>
              <a:rPr lang="en-US" dirty="0"/>
              <a:t>Working towards the creation of TGbe D0.2</a:t>
            </a:r>
          </a:p>
          <a:p>
            <a:pPr marL="0" indent="0"/>
            <a:endParaRPr lang="en-US" dirty="0"/>
          </a:p>
          <a:p>
            <a:pPr>
              <a:buFont typeface="Arial" panose="020B0604020202020204" pitchFamily="34" charset="0"/>
              <a:buChar char="•"/>
            </a:pPr>
            <a:r>
              <a:rPr lang="en-US" dirty="0"/>
              <a:t>Agenda is available in 11-20/1615</a:t>
            </a:r>
          </a:p>
          <a:p>
            <a:pPr lvl="1">
              <a:buFont typeface="Arial" panose="020B0604020202020204" pitchFamily="34" charset="0"/>
              <a:buChar char="•"/>
            </a:pPr>
            <a:r>
              <a:rPr lang="en-US" dirty="0">
                <a:highlight>
                  <a:srgbClr val="00FF00"/>
                </a:highlight>
              </a:rPr>
              <a:t>Schedule</a:t>
            </a:r>
            <a:r>
              <a:rPr lang="en-US" dirty="0"/>
              <a:t> is provided in the next slide</a:t>
            </a:r>
          </a:p>
        </p:txBody>
      </p:sp>
      <p:sp>
        <p:nvSpPr>
          <p:cNvPr id="7" name="Footer Placeholder 6">
            <a:extLst>
              <a:ext uri="{FF2B5EF4-FFF2-40B4-BE49-F238E27FC236}">
                <a16:creationId xmlns:a16="http://schemas.microsoft.com/office/drawing/2014/main" id="{5A2F3A37-73B4-491B-B0E4-C7C3EE56BB44}"/>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F7C620AC-0EEA-4A1D-8966-D848E9445330}"/>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DE751768-CF62-4EC6-A57F-3F8AC24AA236}"/>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086116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t>Teleconference Plan</a:t>
            </a:r>
          </a:p>
        </p:txBody>
      </p:sp>
      <p:sp>
        <p:nvSpPr>
          <p:cNvPr id="3" name="Content Placeholder 2">
            <a:extLst>
              <a:ext uri="{FF2B5EF4-FFF2-40B4-BE49-F238E27FC236}">
                <a16:creationId xmlns:a16="http://schemas.microsoft.com/office/drawing/2014/main" id="{633ED5AE-CF03-4422-B92D-E9623D1A511B}"/>
              </a:ext>
            </a:extLst>
          </p:cNvPr>
          <p:cNvSpPr>
            <a:spLocks noGrp="1"/>
          </p:cNvSpPr>
          <p:nvPr>
            <p:ph idx="1"/>
          </p:nvPr>
        </p:nvSpPr>
        <p:spPr>
          <a:xfrm>
            <a:off x="914401" y="1981201"/>
            <a:ext cx="5105399" cy="4494213"/>
          </a:xfrm>
        </p:spPr>
        <p:txBody>
          <a:bodyPr/>
          <a:lstStyle/>
          <a:p>
            <a:pPr lvl="0"/>
            <a:r>
              <a:rPr lang="en-GB" sz="1400" u="sng" dirty="0">
                <a:highlight>
                  <a:srgbClr val="00FF00"/>
                </a:highlight>
              </a:rPr>
              <a:t>Nov 2 	Monday 		– MAC/PHY	19:00-21:00 ET*</a:t>
            </a:r>
            <a:endParaRPr lang="en-US" sz="1400" dirty="0">
              <a:highlight>
                <a:srgbClr val="00FF00"/>
              </a:highlight>
            </a:endParaRPr>
          </a:p>
          <a:p>
            <a:pPr lvl="0"/>
            <a:r>
              <a:rPr lang="en-GB" sz="1400" u="sng" dirty="0">
                <a:highlight>
                  <a:srgbClr val="00FF00"/>
                </a:highlight>
              </a:rPr>
              <a:t>Nov 4		Wednesday		– Joint (Motions)	09:00-11:00 ET*</a:t>
            </a:r>
            <a:endParaRPr lang="en-US" sz="1400" dirty="0">
              <a:highlight>
                <a:srgbClr val="00FF00"/>
              </a:highlight>
            </a:endParaRPr>
          </a:p>
          <a:p>
            <a:pPr lvl="0"/>
            <a:r>
              <a:rPr lang="en-GB" sz="1400" u="sng" dirty="0">
                <a:highlight>
                  <a:srgbClr val="00FF00"/>
                </a:highlight>
              </a:rPr>
              <a:t>Nov 5		Thursday 		– MAC/PHY	09:00-11:00 ET*</a:t>
            </a:r>
            <a:endParaRPr lang="en-US" sz="1400" dirty="0">
              <a:highlight>
                <a:srgbClr val="00FF00"/>
              </a:highlight>
            </a:endParaRPr>
          </a:p>
          <a:p>
            <a:pPr lvl="0"/>
            <a:r>
              <a:rPr lang="en-GB" sz="1400" u="sng" dirty="0">
                <a:highlight>
                  <a:srgbClr val="00FF00"/>
                </a:highlight>
              </a:rPr>
              <a:t>Nov 9		Monday 		– Joint (Motions)	09:00-11:00 ET*</a:t>
            </a:r>
            <a:endParaRPr lang="en-US" sz="1400" dirty="0">
              <a:highlight>
                <a:srgbClr val="00FF00"/>
              </a:highlight>
            </a:endParaRPr>
          </a:p>
          <a:p>
            <a:pPr lvl="0"/>
            <a:r>
              <a:rPr lang="en-US" sz="1400" dirty="0"/>
              <a:t>Nov 11	</a:t>
            </a:r>
            <a:r>
              <a:rPr lang="en-GB" sz="1400" dirty="0"/>
              <a:t>Wednesday		– Joint		10:00-12:00 ET</a:t>
            </a:r>
            <a:endParaRPr lang="en-US" sz="1400" dirty="0"/>
          </a:p>
          <a:p>
            <a:pPr lvl="0"/>
            <a:r>
              <a:rPr lang="en-US" sz="1400" dirty="0"/>
              <a:t>Nov 12 	</a:t>
            </a:r>
            <a:r>
              <a:rPr lang="en-GB" sz="1400" dirty="0"/>
              <a:t>Thursday 	– MAC/PHY		10:00-12:00 ET</a:t>
            </a:r>
            <a:endParaRPr lang="en-US" sz="1400" dirty="0"/>
          </a:p>
          <a:p>
            <a:pPr lvl="0"/>
            <a:r>
              <a:rPr lang="en-US" sz="1400" dirty="0"/>
              <a:t>Nov 16	</a:t>
            </a:r>
            <a:r>
              <a:rPr lang="en-GB" sz="1400" dirty="0"/>
              <a:t>Monday 	– MAC/PHY		10:00-12:00 ET</a:t>
            </a:r>
            <a:endParaRPr lang="en-US" sz="1400" dirty="0"/>
          </a:p>
          <a:p>
            <a:pPr lvl="0"/>
            <a:r>
              <a:rPr lang="en-US" sz="1400" dirty="0"/>
              <a:t>Nov 18	</a:t>
            </a:r>
            <a:r>
              <a:rPr lang="en-GB" sz="1400" dirty="0"/>
              <a:t>Wednesday	– Joint (Motions)		10:00-12:00 ET</a:t>
            </a:r>
            <a:endParaRPr lang="en-US" sz="1400" dirty="0"/>
          </a:p>
          <a:p>
            <a:pPr lvl="0"/>
            <a:r>
              <a:rPr lang="en-US" sz="1400" dirty="0"/>
              <a:t>Nov 19	</a:t>
            </a:r>
            <a:r>
              <a:rPr lang="en-GB" sz="1400" dirty="0"/>
              <a:t>Thursday	– MAC/PHY		</a:t>
            </a:r>
            <a:r>
              <a:rPr lang="en-US" sz="1400" dirty="0"/>
              <a:t>19:00-22:00 ET</a:t>
            </a:r>
          </a:p>
          <a:p>
            <a:pPr lvl="0"/>
            <a:r>
              <a:rPr lang="en-US" sz="1400" dirty="0"/>
              <a:t>Nov 30 </a:t>
            </a:r>
            <a:r>
              <a:rPr lang="en-GB" sz="1400" dirty="0"/>
              <a:t>	Monday	– MAC/PHY		19:00-22:00 ET</a:t>
            </a:r>
            <a:endParaRPr lang="en-US" sz="1400" dirty="0"/>
          </a:p>
          <a:p>
            <a:pPr lvl="0"/>
            <a:r>
              <a:rPr lang="en-US" sz="1400" dirty="0"/>
              <a:t>Dec 02 </a:t>
            </a:r>
            <a:r>
              <a:rPr lang="en-GB" sz="1400" dirty="0"/>
              <a:t>	Wednesday	– Joint (Motions)		10:00-12:00 ET</a:t>
            </a:r>
            <a:endParaRPr lang="en-US" sz="1400" dirty="0"/>
          </a:p>
          <a:p>
            <a:pPr lvl="0"/>
            <a:r>
              <a:rPr lang="en-US" sz="1400" dirty="0"/>
              <a:t>Dec 03 </a:t>
            </a:r>
            <a:r>
              <a:rPr lang="en-GB" sz="1400" dirty="0"/>
              <a:t>	Thursday	– MAC/PHY		</a:t>
            </a:r>
            <a:r>
              <a:rPr lang="en-US" sz="1400" dirty="0"/>
              <a:t>10:00-12:00 ET</a:t>
            </a:r>
          </a:p>
          <a:p>
            <a:pPr lvl="0"/>
            <a:r>
              <a:rPr lang="en-US" sz="1400" dirty="0"/>
              <a:t>*Sessions during Electronic Plenary Week</a:t>
            </a:r>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28318" y="1981200"/>
            <a:ext cx="4952999"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0"/>
            <a:r>
              <a:rPr lang="en-US" sz="1400" dirty="0"/>
              <a:t>Dec 07 	</a:t>
            </a:r>
            <a:r>
              <a:rPr lang="en-GB" sz="1400" dirty="0"/>
              <a:t>Monday		– MAC/PHY	</a:t>
            </a:r>
            <a:r>
              <a:rPr lang="en-US" sz="1400" dirty="0"/>
              <a:t>10:00-12:00 ET</a:t>
            </a:r>
          </a:p>
          <a:p>
            <a:pPr lvl="0"/>
            <a:r>
              <a:rPr lang="en-US" sz="1400" dirty="0"/>
              <a:t>Dec 09 </a:t>
            </a:r>
            <a:r>
              <a:rPr lang="en-GB" sz="1400" dirty="0"/>
              <a:t>	Wednesday		– Joint		10:00-12:00 ET</a:t>
            </a:r>
            <a:endParaRPr lang="en-US" sz="1400" dirty="0"/>
          </a:p>
          <a:p>
            <a:pPr lvl="0"/>
            <a:r>
              <a:rPr lang="en-US" sz="1400" dirty="0"/>
              <a:t>Dec 10 </a:t>
            </a:r>
            <a:r>
              <a:rPr lang="en-GB" sz="1400" dirty="0"/>
              <a:t>	Thursday		– MAC/PHY	19:00-22:00 ET</a:t>
            </a:r>
            <a:endParaRPr lang="en-US" sz="1400" dirty="0"/>
          </a:p>
          <a:p>
            <a:pPr lvl="0"/>
            <a:r>
              <a:rPr lang="en-US" sz="1400" dirty="0"/>
              <a:t>Dec 14 </a:t>
            </a:r>
            <a:r>
              <a:rPr lang="en-GB" sz="1400" dirty="0"/>
              <a:t>	Monday		– MAC/PHY	</a:t>
            </a:r>
            <a:r>
              <a:rPr lang="en-US" sz="1400" dirty="0"/>
              <a:t>19:00-22:00 ET</a:t>
            </a:r>
          </a:p>
          <a:p>
            <a:pPr lvl="0"/>
            <a:r>
              <a:rPr lang="en-US" sz="1400" dirty="0"/>
              <a:t>Dec 16 </a:t>
            </a:r>
            <a:r>
              <a:rPr lang="en-GB" sz="1400" dirty="0"/>
              <a:t>	Wednesday		– Joint (Motions)	10:00-12:00 ET</a:t>
            </a:r>
            <a:endParaRPr lang="en-US" sz="1400" dirty="0"/>
          </a:p>
          <a:p>
            <a:pPr lvl="0"/>
            <a:r>
              <a:rPr lang="en-US" sz="1400" dirty="0"/>
              <a:t>Dec 17 </a:t>
            </a:r>
            <a:r>
              <a:rPr lang="en-GB" sz="1400" dirty="0"/>
              <a:t>	Thursday		– MAC/PHY	</a:t>
            </a:r>
            <a:r>
              <a:rPr lang="en-US" sz="1400" dirty="0"/>
              <a:t>10:00-12:00 ET</a:t>
            </a:r>
          </a:p>
          <a:p>
            <a:pPr lvl="0"/>
            <a:r>
              <a:rPr lang="en-GB" sz="1400" dirty="0"/>
              <a:t>Jan 04	Monday		– MAC/PHY	19:00-22:00 ET</a:t>
            </a:r>
            <a:endParaRPr lang="en-US" sz="1400" dirty="0"/>
          </a:p>
          <a:p>
            <a:pPr lvl="0"/>
            <a:r>
              <a:rPr lang="en-GB" sz="1400" dirty="0"/>
              <a:t>Jan 06	Wednesday		– Joint (Motions)	10:00-12:00 ET</a:t>
            </a:r>
            <a:endParaRPr lang="en-US" sz="1400" dirty="0"/>
          </a:p>
          <a:p>
            <a:pPr lvl="0"/>
            <a:r>
              <a:rPr lang="en-GB" sz="1400" dirty="0"/>
              <a:t>Jan 07	Thursday		– MAC/PHY	10:00-12:00 ET</a:t>
            </a:r>
            <a:endParaRPr lang="en-US" sz="1400" dirty="0"/>
          </a:p>
        </p:txBody>
      </p:sp>
      <p:sp>
        <p:nvSpPr>
          <p:cNvPr id="7" name="Footer Placeholder 6">
            <a:extLst>
              <a:ext uri="{FF2B5EF4-FFF2-40B4-BE49-F238E27FC236}">
                <a16:creationId xmlns:a16="http://schemas.microsoft.com/office/drawing/2014/main" id="{F68FD2B3-9B85-4CEF-A755-4B16B2504134}"/>
              </a:ext>
            </a:extLst>
          </p:cNvPr>
          <p:cNvSpPr>
            <a:spLocks noGrp="1"/>
          </p:cNvSpPr>
          <p:nvPr>
            <p:ph type="ftr" idx="14"/>
          </p:nvPr>
        </p:nvSpPr>
        <p:spPr/>
        <p:txBody>
          <a:bodyPr/>
          <a:lstStyle/>
          <a:p>
            <a:r>
              <a:rPr lang="en-GB"/>
              <a:t>Alfred Asterjadhi, Qualcomm</a:t>
            </a:r>
            <a:endParaRPr lang="en-GB" dirty="0"/>
          </a:p>
        </p:txBody>
      </p:sp>
      <p:sp>
        <p:nvSpPr>
          <p:cNvPr id="9" name="Slide Number Placeholder 8">
            <a:extLst>
              <a:ext uri="{FF2B5EF4-FFF2-40B4-BE49-F238E27FC236}">
                <a16:creationId xmlns:a16="http://schemas.microsoft.com/office/drawing/2014/main" id="{D5AE4A4B-F6CB-430E-B5B0-0488E0737793}"/>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10" name="Date Placeholder 9">
            <a:extLst>
              <a:ext uri="{FF2B5EF4-FFF2-40B4-BE49-F238E27FC236}">
                <a16:creationId xmlns:a16="http://schemas.microsoft.com/office/drawing/2014/main" id="{F8F4E5B3-3B52-4F62-9F26-E07B6C165C8B}"/>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699631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TGbf</a:t>
            </a:r>
            <a:r>
              <a:rPr lang="en-US" altLang="zh-CN" dirty="0"/>
              <a:t> (WLAN Sensing) </a:t>
            </a:r>
            <a:r>
              <a:rPr lang="en-US" dirty="0"/>
              <a:t>– November 2020</a:t>
            </a:r>
            <a:endParaRPr lang="en-GB" dirty="0"/>
          </a:p>
        </p:txBody>
      </p:sp>
      <p:sp>
        <p:nvSpPr>
          <p:cNvPr id="9218" name="Rectangle 2"/>
          <p:cNvSpPr>
            <a:spLocks noGrp="1" noChangeArrowheads="1"/>
          </p:cNvSpPr>
          <p:nvPr>
            <p:ph idx="1"/>
          </p:nvPr>
        </p:nvSpPr>
        <p:spPr>
          <a:xfrm>
            <a:off x="914401" y="1676400"/>
            <a:ext cx="10361084" cy="4495800"/>
          </a:xfrm>
          <a:ln/>
        </p:spPr>
        <p:txBody>
          <a:bodyPr/>
          <a:lstStyle/>
          <a:p>
            <a:pPr algn="just">
              <a:spcBef>
                <a:spcPts val="0"/>
              </a:spcBef>
              <a:spcAft>
                <a:spcPts val="600"/>
              </a:spcAft>
              <a:buFont typeface="Arial" panose="020B0604020202020204" pitchFamily="34" charset="0"/>
              <a:buChar char="•"/>
            </a:pPr>
            <a:r>
              <a:rPr lang="en-US" dirty="0"/>
              <a:t>Progress since </a:t>
            </a:r>
            <a:r>
              <a:rPr lang="en-US" altLang="zh-CN" dirty="0"/>
              <a:t>September </a:t>
            </a:r>
            <a:r>
              <a:rPr lang="en-US" dirty="0"/>
              <a:t>meeting</a:t>
            </a:r>
          </a:p>
          <a:p>
            <a:pPr marL="720725" lvl="1" indent="-342900" algn="just">
              <a:spcBef>
                <a:spcPts val="0"/>
              </a:spcBef>
              <a:spcAft>
                <a:spcPts val="600"/>
              </a:spcAft>
              <a:buFont typeface="Times New Roman" panose="02020603050405020304" pitchFamily="18" charset="0"/>
              <a:buChar char="−"/>
            </a:pPr>
            <a:r>
              <a:rPr lang="en-US" dirty="0"/>
              <a:t>3 teleconference calls were held</a:t>
            </a:r>
          </a:p>
          <a:p>
            <a:pPr marL="720725" lvl="1" indent="-342900" algn="just">
              <a:spcBef>
                <a:spcPts val="0"/>
              </a:spcBef>
              <a:spcAft>
                <a:spcPts val="600"/>
              </a:spcAft>
              <a:buFont typeface="Times New Roman" panose="02020603050405020304" pitchFamily="18" charset="0"/>
              <a:buChar char="−"/>
            </a:pPr>
            <a:r>
              <a:rPr lang="en-US" altLang="zh-CN" dirty="0"/>
              <a:t>The IEEE Standards Association has </a:t>
            </a:r>
            <a:r>
              <a:rPr lang="en-US" altLang="zh-CN" dirty="0">
                <a:solidFill>
                  <a:srgbClr val="0000FF"/>
                </a:solidFill>
              </a:rPr>
              <a:t>approved </a:t>
            </a:r>
            <a:r>
              <a:rPr lang="en-US" altLang="zh-CN" dirty="0"/>
              <a:t>the P802.11bf PAR: Enhancements for WLAN Sensing. </a:t>
            </a:r>
            <a:r>
              <a:rPr lang="en-US" altLang="zh-CN" dirty="0" err="1"/>
              <a:t>TGbf</a:t>
            </a:r>
            <a:r>
              <a:rPr lang="en-US" altLang="zh-CN" dirty="0"/>
              <a:t> is officially </a:t>
            </a:r>
            <a:r>
              <a:rPr lang="en-US" altLang="zh-CN" dirty="0">
                <a:solidFill>
                  <a:srgbClr val="0000FF"/>
                </a:solidFill>
              </a:rPr>
              <a:t>formed</a:t>
            </a:r>
            <a:r>
              <a:rPr lang="en-US" altLang="zh-CN" dirty="0"/>
              <a:t>. </a:t>
            </a:r>
          </a:p>
          <a:p>
            <a:pPr marL="720725" lvl="1" indent="-342900" algn="just">
              <a:spcBef>
                <a:spcPts val="0"/>
              </a:spcBef>
              <a:spcAft>
                <a:spcPts val="600"/>
              </a:spcAft>
              <a:buFont typeface="Times New Roman" panose="02020603050405020304" pitchFamily="18" charset="0"/>
              <a:buChar char="−"/>
            </a:pPr>
            <a:r>
              <a:rPr lang="en-US" dirty="0"/>
              <a:t>Presentation of technical submissions (e.g., usage model, general protocol and procedure, channel model……)</a:t>
            </a:r>
          </a:p>
          <a:p>
            <a:pPr marL="1657350" lvl="3" indent="-342900" algn="just">
              <a:spcBef>
                <a:spcPts val="0"/>
              </a:spcBef>
              <a:spcAft>
                <a:spcPts val="600"/>
              </a:spcAft>
              <a:buFont typeface="Arial" panose="020B0604020202020204" pitchFamily="34" charset="0"/>
              <a:buChar char="•"/>
            </a:pPr>
            <a:endParaRPr lang="en-US" dirty="0"/>
          </a:p>
          <a:p>
            <a:pPr algn="just">
              <a:spcBef>
                <a:spcPts val="0"/>
              </a:spcBef>
              <a:spcAft>
                <a:spcPts val="600"/>
              </a:spcAft>
              <a:buFont typeface="Arial" panose="020B0604020202020204" pitchFamily="34" charset="0"/>
              <a:buChar char="•"/>
            </a:pPr>
            <a:r>
              <a:rPr lang="en-US" dirty="0"/>
              <a:t>Goals for November meeting</a:t>
            </a:r>
          </a:p>
          <a:p>
            <a:pPr marL="720725" lvl="1" indent="-342900" algn="just">
              <a:spcBef>
                <a:spcPts val="0"/>
              </a:spcBef>
              <a:spcAft>
                <a:spcPts val="600"/>
              </a:spcAft>
              <a:buFont typeface="Times New Roman" panose="02020603050405020304" pitchFamily="18" charset="0"/>
              <a:buChar char="−"/>
            </a:pPr>
            <a:r>
              <a:rPr lang="en-US" dirty="0"/>
              <a:t>3 teleconference calls scheduled for </a:t>
            </a:r>
            <a:r>
              <a:rPr lang="en-US" dirty="0" err="1"/>
              <a:t>TGbf</a:t>
            </a:r>
            <a:r>
              <a:rPr lang="en-US" dirty="0"/>
              <a:t> (November 3, 6, 9; 9am - 11:00am ET)</a:t>
            </a:r>
          </a:p>
          <a:p>
            <a:pPr marL="720725" lvl="1" indent="-342900" algn="just">
              <a:spcBef>
                <a:spcPts val="0"/>
              </a:spcBef>
              <a:spcAft>
                <a:spcPts val="600"/>
              </a:spcAft>
              <a:buFont typeface="Times New Roman" panose="02020603050405020304" pitchFamily="18" charset="0"/>
              <a:buChar char="−"/>
            </a:pPr>
            <a:r>
              <a:rPr lang="en-US" dirty="0" err="1"/>
              <a:t>TGbf</a:t>
            </a:r>
            <a:r>
              <a:rPr lang="en-US" dirty="0"/>
              <a:t> timeline</a:t>
            </a:r>
            <a:r>
              <a:rPr lang="en-US" altLang="zh-CN" dirty="0"/>
              <a:t> discussion</a:t>
            </a:r>
            <a:endParaRPr lang="en-US" dirty="0"/>
          </a:p>
          <a:p>
            <a:pPr marL="720725" lvl="1" indent="-342900" algn="just">
              <a:spcBef>
                <a:spcPts val="0"/>
              </a:spcBef>
              <a:spcAft>
                <a:spcPts val="600"/>
              </a:spcAft>
              <a:buFont typeface="Times New Roman" panose="02020603050405020304" pitchFamily="18" charset="0"/>
              <a:buChar char="−"/>
            </a:pPr>
            <a:r>
              <a:rPr lang="en-US" dirty="0" err="1"/>
              <a:t>TGbf</a:t>
            </a:r>
            <a:r>
              <a:rPr lang="en-US" dirty="0"/>
              <a:t> leadership structure discussion, election</a:t>
            </a:r>
          </a:p>
          <a:p>
            <a:pPr marL="720725" lvl="1" indent="-342900" algn="just">
              <a:spcBef>
                <a:spcPts val="0"/>
              </a:spcBef>
              <a:spcAft>
                <a:spcPts val="600"/>
              </a:spcAft>
              <a:buFont typeface="Times New Roman" panose="02020603050405020304" pitchFamily="18" charset="0"/>
              <a:buChar char="−"/>
            </a:pPr>
            <a:r>
              <a:rPr lang="en-US" dirty="0"/>
              <a:t>Presentation of technical submissions</a:t>
            </a:r>
          </a:p>
          <a:p>
            <a:pPr marL="720725" lvl="1" indent="-342900" algn="just">
              <a:spcBef>
                <a:spcPts val="0"/>
              </a:spcBef>
              <a:spcAft>
                <a:spcPts val="600"/>
              </a:spcAft>
              <a:buFont typeface="Times New Roman" panose="02020603050405020304" pitchFamily="18" charset="0"/>
              <a:buChar char="−"/>
            </a:pPr>
            <a:endParaRPr lang="en-US" dirty="0"/>
          </a:p>
          <a:p>
            <a:pPr marL="1657350" lvl="3" indent="-342900" algn="just">
              <a:spcBef>
                <a:spcPts val="0"/>
              </a:spcBef>
              <a:spcAft>
                <a:spcPts val="600"/>
              </a:spcAft>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E2EF3757-5B6B-49E1-B84B-E5080D319022}"/>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B7E223FF-8A7D-4118-A4ED-063539184BA1}"/>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7" name="Date Placeholder 6">
            <a:extLst>
              <a:ext uri="{FF2B5EF4-FFF2-40B4-BE49-F238E27FC236}">
                <a16:creationId xmlns:a16="http://schemas.microsoft.com/office/drawing/2014/main" id="{18E11DD6-D860-4E68-BF37-25BB596C31F6}"/>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3267253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Teleconference Times</a:t>
            </a:r>
            <a:endParaRPr lang="en-US" altLang="en-US" dirty="0">
              <a:solidFill>
                <a:schemeClr val="tx2"/>
              </a:solidFill>
            </a:endParaRPr>
          </a:p>
        </p:txBody>
      </p:sp>
      <p:sp>
        <p:nvSpPr>
          <p:cNvPr id="8" name="Rectangle 3"/>
          <p:cNvSpPr txBox="1">
            <a:spLocks noChangeArrowheads="1"/>
          </p:cNvSpPr>
          <p:nvPr/>
        </p:nvSpPr>
        <p:spPr bwMode="auto">
          <a:xfrm>
            <a:off x="685800" y="1524000"/>
            <a:ext cx="9448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600"/>
              </a:spcAft>
              <a:buClr>
                <a:srgbClr val="000000"/>
              </a:buClr>
              <a:buFont typeface="Arial" panose="020B0604020202020204" pitchFamily="34" charset="0"/>
              <a:buChar char="•"/>
              <a:defRPr/>
            </a:pPr>
            <a:r>
              <a:rPr lang="en-US" altLang="zh-CN" sz="2800" b="1" dirty="0">
                <a:cs typeface="Times New Roman" panose="02020603050405020304" pitchFamily="18" charset="0"/>
              </a:rPr>
              <a:t>Confirmed:</a:t>
            </a:r>
          </a:p>
          <a:p>
            <a:pPr marL="685800" lvl="2" indent="-285750" algn="just">
              <a:spcBef>
                <a:spcPct val="0"/>
              </a:spcBef>
              <a:spcAft>
                <a:spcPts val="600"/>
              </a:spcAft>
              <a:buFont typeface="Times New Roman" panose="02020603050405020304" pitchFamily="18" charset="0"/>
              <a:buChar char="―"/>
              <a:defRPr/>
            </a:pPr>
            <a:r>
              <a:rPr lang="en-US" altLang="zh-CN" sz="2000" b="1" dirty="0">
                <a:cs typeface="Times New Roman" panose="02020603050405020304" pitchFamily="18" charset="0"/>
              </a:rPr>
              <a:t>November 3 (Tuesday), 9am - 11:00am ET   ---- November plenary</a:t>
            </a:r>
          </a:p>
          <a:p>
            <a:pPr marL="685800" lvl="2" indent="-285750" algn="just">
              <a:spcBef>
                <a:spcPct val="0"/>
              </a:spcBef>
              <a:spcAft>
                <a:spcPts val="600"/>
              </a:spcAft>
              <a:buFont typeface="Times New Roman" panose="02020603050405020304" pitchFamily="18" charset="0"/>
              <a:buChar char="―"/>
              <a:defRPr/>
            </a:pPr>
            <a:r>
              <a:rPr lang="en-US" altLang="zh-CN" sz="2000" b="1" dirty="0">
                <a:cs typeface="Times New Roman" panose="02020603050405020304" pitchFamily="18" charset="0"/>
              </a:rPr>
              <a:t>November 6 (Friday),    9am - 11:00am ET   ---- November plenary</a:t>
            </a:r>
          </a:p>
          <a:p>
            <a:pPr marL="685800" lvl="2" indent="-285750" algn="just">
              <a:spcBef>
                <a:spcPct val="0"/>
              </a:spcBef>
              <a:spcAft>
                <a:spcPts val="600"/>
              </a:spcAft>
              <a:buFont typeface="Times New Roman" panose="02020603050405020304" pitchFamily="18" charset="0"/>
              <a:buChar char="―"/>
              <a:defRPr/>
            </a:pPr>
            <a:r>
              <a:rPr lang="en-US" altLang="zh-CN" sz="2000" b="1" dirty="0">
                <a:cs typeface="Times New Roman" panose="02020603050405020304" pitchFamily="18" charset="0"/>
              </a:rPr>
              <a:t>November 9 (Monday), 9am - 11:00am ET   ---- November plenary</a:t>
            </a:r>
          </a:p>
          <a:p>
            <a:pPr marL="685800" lvl="2" indent="-285750" algn="just">
              <a:spcBef>
                <a:spcPct val="0"/>
              </a:spcBef>
              <a:spcAft>
                <a:spcPts val="600"/>
              </a:spcAft>
              <a:buFont typeface="Times New Roman" panose="02020603050405020304" pitchFamily="18" charset="0"/>
              <a:buChar char="―"/>
              <a:defRPr/>
            </a:pPr>
            <a:endParaRPr lang="en-US" altLang="zh-CN" sz="2000" b="1" dirty="0">
              <a:cs typeface="Times New Roman" panose="02020603050405020304" pitchFamily="18" charset="0"/>
            </a:endParaRPr>
          </a:p>
          <a:p>
            <a:pPr marL="685800" lvl="2" indent="-285750" algn="just">
              <a:spcBef>
                <a:spcPct val="0"/>
              </a:spcBef>
              <a:spcAft>
                <a:spcPts val="600"/>
              </a:spcAft>
              <a:buFont typeface="Times New Roman" panose="02020603050405020304" pitchFamily="18" charset="0"/>
              <a:buChar char="―"/>
              <a:defRPr/>
            </a:pPr>
            <a:r>
              <a:rPr lang="en-US" altLang="zh-CN" sz="2000" b="1" dirty="0">
                <a:cs typeface="Times New Roman" panose="02020603050405020304" pitchFamily="18" charset="0"/>
              </a:rPr>
              <a:t>November 17 (Tuesday), 9am - 10:30am ET</a:t>
            </a:r>
          </a:p>
          <a:p>
            <a:pPr marL="685800" lvl="2" indent="-285750" algn="just">
              <a:spcBef>
                <a:spcPct val="0"/>
              </a:spcBef>
              <a:spcAft>
                <a:spcPts val="600"/>
              </a:spcAft>
              <a:buFont typeface="Times New Roman" panose="02020603050405020304" pitchFamily="18" charset="0"/>
              <a:buChar char="―"/>
              <a:defRPr/>
            </a:pPr>
            <a:r>
              <a:rPr lang="en-US" altLang="zh-CN" sz="2000" b="1" dirty="0">
                <a:cs typeface="Times New Roman" panose="02020603050405020304" pitchFamily="18" charset="0"/>
              </a:rPr>
              <a:t>December 1   (Tuesday), 9am - 10:30am ET</a:t>
            </a:r>
          </a:p>
          <a:p>
            <a:pPr marL="685800" lvl="2" indent="-285750" algn="just">
              <a:spcBef>
                <a:spcPct val="0"/>
              </a:spcBef>
              <a:spcAft>
                <a:spcPts val="600"/>
              </a:spcAft>
              <a:buClr>
                <a:srgbClr val="000000"/>
              </a:buClr>
              <a:buFont typeface="Times New Roman" panose="02020603050405020304" pitchFamily="18" charset="0"/>
              <a:buChar char="―"/>
              <a:defRPr/>
            </a:pPr>
            <a:endParaRPr lang="en-US" altLang="zh-CN" sz="2000" b="1" dirty="0">
              <a:cs typeface="Times New Roman" panose="02020603050405020304" pitchFamily="18" charset="0"/>
            </a:endParaRPr>
          </a:p>
          <a:p>
            <a:pPr marL="685800" lvl="2" indent="-285750" algn="just">
              <a:spcBef>
                <a:spcPct val="0"/>
              </a:spcBef>
              <a:spcAft>
                <a:spcPts val="600"/>
              </a:spcAft>
              <a:buClr>
                <a:srgbClr val="000000"/>
              </a:buClr>
              <a:buFont typeface="Times New Roman" panose="02020603050405020304" pitchFamily="18" charset="0"/>
              <a:buChar char="―"/>
              <a:defRPr/>
            </a:pPr>
            <a:endParaRPr lang="en-US" altLang="zh-CN" sz="2000" b="1" dirty="0">
              <a:cs typeface="Times New Roman" panose="02020603050405020304" pitchFamily="18" charset="0"/>
            </a:endParaRPr>
          </a:p>
          <a:p>
            <a:pPr marL="685800" lvl="2" indent="-285750" algn="just">
              <a:spcBef>
                <a:spcPct val="0"/>
              </a:spcBef>
              <a:spcAft>
                <a:spcPts val="600"/>
              </a:spcAft>
              <a:buClr>
                <a:srgbClr val="000000"/>
              </a:buClr>
              <a:buFont typeface="Times New Roman" panose="02020603050405020304" pitchFamily="18" charset="0"/>
              <a:buChar char="―"/>
              <a:defRPr/>
            </a:pPr>
            <a:endParaRPr lang="en-US" altLang="zh-CN" sz="2000" b="1" dirty="0">
              <a:cs typeface="Times New Roman" panose="02020603050405020304" pitchFamily="18" charset="0"/>
            </a:endParaRPr>
          </a:p>
          <a:p>
            <a:pPr lvl="1" indent="-228600" algn="just">
              <a:spcBef>
                <a:spcPct val="0"/>
              </a:spcBef>
              <a:spcAft>
                <a:spcPts val="600"/>
              </a:spcAft>
              <a:buClr>
                <a:srgbClr val="000000"/>
              </a:buClr>
              <a:buFont typeface="Arial" panose="020B0604020202020204" pitchFamily="34" charset="0"/>
              <a:buChar char="•"/>
              <a:defRPr/>
            </a:pPr>
            <a:endParaRPr lang="en-US" altLang="zh-CN" sz="2800" b="1" dirty="0">
              <a:cs typeface="Times New Roman" panose="02020603050405020304" pitchFamily="18" charset="0"/>
            </a:endParaRPr>
          </a:p>
          <a:p>
            <a:pPr lvl="1" algn="just">
              <a:spcBef>
                <a:spcPct val="0"/>
              </a:spcBef>
              <a:spcAft>
                <a:spcPts val="600"/>
              </a:spcAft>
              <a:buClr>
                <a:srgbClr val="000000"/>
              </a:buClr>
              <a:buFont typeface="Arial" panose="020B0604020202020204" pitchFamily="34" charset="0"/>
              <a:buChar char="•"/>
              <a:defRPr/>
            </a:pPr>
            <a:endParaRPr lang="en-US" altLang="zh-CN" sz="2800" b="1" dirty="0">
              <a:cs typeface="Times New Roman" panose="02020603050405020304" pitchFamily="18" charset="0"/>
            </a:endParaRPr>
          </a:p>
        </p:txBody>
      </p:sp>
      <p:sp>
        <p:nvSpPr>
          <p:cNvPr id="3" name="Footer Placeholder 2">
            <a:extLst>
              <a:ext uri="{FF2B5EF4-FFF2-40B4-BE49-F238E27FC236}">
                <a16:creationId xmlns:a16="http://schemas.microsoft.com/office/drawing/2014/main" id="{FB5E2B57-7DA2-4368-AD77-57FE1475DBA4}"/>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B3FE9FBE-63DA-449F-AFEE-B930591E3223}"/>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7" name="Date Placeholder 6">
            <a:extLst>
              <a:ext uri="{FF2B5EF4-FFF2-40B4-BE49-F238E27FC236}">
                <a16:creationId xmlns:a16="http://schemas.microsoft.com/office/drawing/2014/main" id="{B0ECA40D-3B21-4045-8261-BB75EEFDEEA3}"/>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8980329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RCM SG – </a:t>
            </a:r>
            <a:r>
              <a:rPr lang="en-US" dirty="0"/>
              <a:t>Nov</a:t>
            </a:r>
            <a:r>
              <a:rPr dirty="0"/>
              <a:t>ember 2020</a:t>
            </a:r>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a:buClr>
                <a:srgbClr val="000000"/>
              </a:buClr>
              <a:buSzPct val="100000"/>
              <a:buFont typeface="Arial"/>
              <a:buChar char="•"/>
            </a:pPr>
            <a:r>
              <a:rPr lang="en-US" dirty="0"/>
              <a:t>The PAR/CSD sets for the two proposed task groups are in process</a:t>
            </a:r>
            <a:r>
              <a:rPr dirty="0"/>
              <a:t>.</a:t>
            </a:r>
            <a:endParaRPr lang="en-US" dirty="0"/>
          </a:p>
          <a:p>
            <a:pPr>
              <a:buClr>
                <a:srgbClr val="000000"/>
              </a:buClr>
              <a:buSzPct val="100000"/>
              <a:buFont typeface="Arial"/>
              <a:buChar char="•"/>
            </a:pPr>
            <a:endParaRPr lang="en-US" dirty="0"/>
          </a:p>
          <a:p>
            <a:pPr>
              <a:buClr>
                <a:srgbClr val="000000"/>
              </a:buClr>
              <a:buSzPct val="100000"/>
              <a:buFont typeface="Arial"/>
              <a:buChar char="•"/>
            </a:pPr>
            <a:r>
              <a:rPr lang="en-US" dirty="0"/>
              <a:t>The sessions during the plenary will address any comments on the PARs, and begin targeted discussions to get the new task groups moving once they become official.</a:t>
            </a:r>
          </a:p>
          <a:p>
            <a:pPr>
              <a:buClr>
                <a:srgbClr val="000000"/>
              </a:buClr>
              <a:buSzPct val="100000"/>
              <a:buFont typeface="Arial"/>
              <a:buChar char="•"/>
            </a:pPr>
            <a:endParaRPr dirty="0"/>
          </a:p>
          <a:p>
            <a:pPr>
              <a:buClr>
                <a:srgbClr val="000000"/>
              </a:buClr>
              <a:buSzPct val="100000"/>
              <a:buFont typeface="Arial"/>
              <a:buChar char="•"/>
            </a:pPr>
            <a:r>
              <a:rPr dirty="0"/>
              <a:t>The agenda will be available </a:t>
            </a:r>
            <a:r>
              <a:t>as  802.11-20/0995r</a:t>
            </a:r>
            <a:r>
              <a:rPr lang="en-US"/>
              <a:t>11.</a:t>
            </a:r>
            <a:endParaRPr dirty="0"/>
          </a:p>
        </p:txBody>
      </p:sp>
      <p:sp>
        <p:nvSpPr>
          <p:cNvPr id="2" name="Footer Placeholder 1">
            <a:extLst>
              <a:ext uri="{FF2B5EF4-FFF2-40B4-BE49-F238E27FC236}">
                <a16:creationId xmlns:a16="http://schemas.microsoft.com/office/drawing/2014/main" id="{646668B0-411A-45D7-A3F8-CAA192ED32A7}"/>
              </a:ext>
            </a:extLst>
          </p:cNvPr>
          <p:cNvSpPr>
            <a:spLocks noGrp="1"/>
          </p:cNvSpPr>
          <p:nvPr>
            <p:ph type="ftr" idx="11"/>
          </p:nvPr>
        </p:nvSpPr>
        <p:spPr/>
        <p:txBody>
          <a:bodyPr/>
          <a:lstStyle/>
          <a:p>
            <a:r>
              <a:rPr lang="en-GB"/>
              <a:t>Carol Ansley, Self</a:t>
            </a:r>
          </a:p>
        </p:txBody>
      </p:sp>
      <p:sp>
        <p:nvSpPr>
          <p:cNvPr id="3" name="Slide Number Placeholder 2">
            <a:extLst>
              <a:ext uri="{FF2B5EF4-FFF2-40B4-BE49-F238E27FC236}">
                <a16:creationId xmlns:a16="http://schemas.microsoft.com/office/drawing/2014/main" id="{63839F96-0762-4E81-BE31-7A6A3EA6C7D8}"/>
              </a:ext>
            </a:extLst>
          </p:cNvPr>
          <p:cNvSpPr>
            <a:spLocks noGrp="1"/>
          </p:cNvSpPr>
          <p:nvPr>
            <p:ph type="sldNum" idx="12"/>
          </p:nvPr>
        </p:nvSpPr>
        <p:spPr/>
        <p:txBody>
          <a:bodyPr/>
          <a:lstStyle/>
          <a:p>
            <a:r>
              <a:rPr lang="en-GB"/>
              <a:t>Slide </a:t>
            </a:r>
            <a:fld id="{F5D8E26B-7BCF-4D25-9C89-0168A6618F18}" type="slidenum">
              <a:rPr lang="en-GB" smtClean="0"/>
              <a:pPr/>
              <a:t>44</a:t>
            </a:fld>
            <a:endParaRPr lang="en-GB"/>
          </a:p>
        </p:txBody>
      </p:sp>
      <p:sp>
        <p:nvSpPr>
          <p:cNvPr id="4" name="Date Placeholder 3">
            <a:extLst>
              <a:ext uri="{FF2B5EF4-FFF2-40B4-BE49-F238E27FC236}">
                <a16:creationId xmlns:a16="http://schemas.microsoft.com/office/drawing/2014/main" id="{9287DB6E-2369-4D4D-917A-7D4D15A3C357}"/>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3310826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B49A4-B9A6-4698-8947-A560FBC3B3B8}"/>
              </a:ext>
            </a:extLst>
          </p:cNvPr>
          <p:cNvSpPr>
            <a:spLocks noGrp="1"/>
          </p:cNvSpPr>
          <p:nvPr>
            <p:ph type="ctrTitle"/>
          </p:nvPr>
        </p:nvSpPr>
        <p:spPr/>
        <p:txBody>
          <a:bodyPr/>
          <a:lstStyle/>
          <a:p>
            <a:r>
              <a:rPr lang="en-US"/>
              <a:t>ITU AHG (ITU Liaison)</a:t>
            </a:r>
          </a:p>
        </p:txBody>
      </p:sp>
      <p:sp>
        <p:nvSpPr>
          <p:cNvPr id="3" name="Subtitle 2">
            <a:extLst>
              <a:ext uri="{FF2B5EF4-FFF2-40B4-BE49-F238E27FC236}">
                <a16:creationId xmlns:a16="http://schemas.microsoft.com/office/drawing/2014/main" id="{424DC732-26E5-481B-8BEE-9B1A5982AB91}"/>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4535B96C-ACF1-44D2-AC58-CF818C8F147C}"/>
              </a:ext>
            </a:extLst>
          </p:cNvPr>
          <p:cNvSpPr>
            <a:spLocks noGrp="1"/>
          </p:cNvSpPr>
          <p:nvPr>
            <p:ph type="ftr" idx="11"/>
          </p:nvPr>
        </p:nvSpPr>
        <p:spPr/>
        <p:txBody>
          <a:bodyPr/>
          <a:lstStyle/>
          <a:p>
            <a:r>
              <a:rPr lang="en-GB"/>
              <a:t>Hassan Yaghoobi, Intel</a:t>
            </a:r>
          </a:p>
        </p:txBody>
      </p:sp>
      <p:sp>
        <p:nvSpPr>
          <p:cNvPr id="8" name="Slide Number Placeholder 7">
            <a:extLst>
              <a:ext uri="{FF2B5EF4-FFF2-40B4-BE49-F238E27FC236}">
                <a16:creationId xmlns:a16="http://schemas.microsoft.com/office/drawing/2014/main" id="{00A15F3A-A73C-4E18-8D56-D0F8165C372B}"/>
              </a:ext>
            </a:extLst>
          </p:cNvPr>
          <p:cNvSpPr>
            <a:spLocks noGrp="1"/>
          </p:cNvSpPr>
          <p:nvPr>
            <p:ph type="sldNum" idx="12"/>
          </p:nvPr>
        </p:nvSpPr>
        <p:spPr/>
        <p:txBody>
          <a:bodyPr/>
          <a:lstStyle/>
          <a:p>
            <a:r>
              <a:rPr lang="en-GB"/>
              <a:t>Slide </a:t>
            </a:r>
            <a:fld id="{DE40C9FC-4879-4F20-9ECA-A574A90476B7}" type="slidenum">
              <a:rPr lang="en-GB" smtClean="0"/>
              <a:pPr/>
              <a:t>45</a:t>
            </a:fld>
            <a:endParaRPr lang="en-GB"/>
          </a:p>
        </p:txBody>
      </p:sp>
      <p:sp>
        <p:nvSpPr>
          <p:cNvPr id="9" name="Date Placeholder 8">
            <a:extLst>
              <a:ext uri="{FF2B5EF4-FFF2-40B4-BE49-F238E27FC236}">
                <a16:creationId xmlns:a16="http://schemas.microsoft.com/office/drawing/2014/main" id="{21DF1B11-E66C-4307-95DE-49FBB9F8CA75}"/>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023218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674243-74AB-4B86-B143-B29763692868}"/>
              </a:ext>
            </a:extLst>
          </p:cNvPr>
          <p:cNvSpPr>
            <a:spLocks noGrp="1"/>
          </p:cNvSpPr>
          <p:nvPr>
            <p:ph type="title"/>
          </p:nvPr>
        </p:nvSpPr>
        <p:spPr/>
        <p:txBody>
          <a:bodyPr/>
          <a:lstStyle/>
          <a:p>
            <a:r>
              <a:rPr lang="en-US" dirty="0"/>
              <a:t>Monday, November 2</a:t>
            </a:r>
            <a:br>
              <a:rPr lang="en-US" dirty="0"/>
            </a:br>
            <a:r>
              <a:rPr lang="en-US" dirty="0"/>
              <a:t>Liaisons</a:t>
            </a:r>
          </a:p>
        </p:txBody>
      </p:sp>
      <p:sp>
        <p:nvSpPr>
          <p:cNvPr id="8" name="Text Placeholder 7">
            <a:extLst>
              <a:ext uri="{FF2B5EF4-FFF2-40B4-BE49-F238E27FC236}">
                <a16:creationId xmlns:a16="http://schemas.microsoft.com/office/drawing/2014/main" id="{B20C8090-4142-4354-BF72-52A386E5BCD2}"/>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792819E1-9FEC-4CD3-ABB6-8EF7843356F0}"/>
              </a:ext>
            </a:extLst>
          </p:cNvPr>
          <p:cNvSpPr>
            <a:spLocks noGrp="1"/>
          </p:cNvSpPr>
          <p:nvPr>
            <p:ph type="dt" idx="10"/>
          </p:nvPr>
        </p:nvSpPr>
        <p:spPr/>
        <p:txBody>
          <a:bodyPr/>
          <a:lstStyle/>
          <a:p>
            <a:r>
              <a:rPr lang="en-US"/>
              <a:t>November 2020</a:t>
            </a:r>
            <a:endParaRPr lang="en-GB" dirty="0"/>
          </a:p>
        </p:txBody>
      </p:sp>
      <p:sp>
        <p:nvSpPr>
          <p:cNvPr id="5" name="Footer Placeholder 4">
            <a:extLst>
              <a:ext uri="{FF2B5EF4-FFF2-40B4-BE49-F238E27FC236}">
                <a16:creationId xmlns:a16="http://schemas.microsoft.com/office/drawing/2014/main" id="{73C31310-AC06-4D09-A016-F539A71A46E5}"/>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9E9B4499-C82F-47C7-9A70-E453901FD40F}"/>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Tree>
    <p:extLst>
      <p:ext uri="{BB962C8B-B14F-4D97-AF65-F5344CB8AC3E}">
        <p14:creationId xmlns:p14="http://schemas.microsoft.com/office/powerpoint/2010/main" val="2896038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3" y="333375"/>
            <a:ext cx="2303451" cy="273050"/>
          </a:xfrm>
        </p:spPr>
        <p:txBody>
          <a:bodyPr/>
          <a:lstStyle/>
          <a:p>
            <a:r>
              <a:rPr lang="en-US"/>
              <a:t>November 2020</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a:t>Jay Holcomb (Itron)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47</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latin typeface="+mn-lt"/>
              </a:rPr>
              <a:t>IEEE 802.18 RR-TAG</a:t>
            </a:r>
            <a:br>
              <a:rPr lang="en-US" sz="2400" dirty="0">
                <a:latin typeface="+mn-lt"/>
              </a:rPr>
            </a:br>
            <a:r>
              <a:rPr lang="en-US" sz="2400" dirty="0">
                <a:latin typeface="+mn-lt"/>
              </a:rPr>
              <a:t>Electronic Plenary</a:t>
            </a:r>
            <a:br>
              <a:rPr lang="en-US" sz="2400" dirty="0">
                <a:latin typeface="+mn-lt"/>
              </a:rPr>
            </a:br>
            <a:r>
              <a:rPr lang="en-US" sz="2400" dirty="0">
                <a:latin typeface="+mn-lt"/>
              </a:rPr>
              <a:t>802.11 Liaison Report</a:t>
            </a:r>
            <a:endParaRPr lang="en-GB" sz="2400" dirty="0">
              <a:latin typeface="+mn-lt"/>
            </a:endParaRPr>
          </a:p>
        </p:txBody>
      </p:sp>
      <p:sp>
        <p:nvSpPr>
          <p:cNvPr id="3074" name="Rectangle 2"/>
          <p:cNvSpPr>
            <a:spLocks noGrp="1" noChangeArrowheads="1"/>
          </p:cNvSpPr>
          <p:nvPr>
            <p:ph type="body" idx="1"/>
          </p:nvPr>
        </p:nvSpPr>
        <p:spPr>
          <a:xfrm>
            <a:off x="2209800" y="1889126"/>
            <a:ext cx="7772400" cy="701675"/>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	Date:</a:t>
            </a:r>
            <a:r>
              <a:rPr lang="en-GB" sz="2000" b="0" dirty="0"/>
              <a:t> 302 November 2020</a:t>
            </a:r>
          </a:p>
        </p:txBody>
      </p:sp>
      <p:sp>
        <p:nvSpPr>
          <p:cNvPr id="3076" name="Rectangle 4"/>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 </a:t>
            </a:r>
            <a:endParaRPr lang="en-GB" sz="2000" dirty="0">
              <a:solidFill>
                <a:srgbClr val="000000"/>
              </a:solidFill>
            </a:endParaRPr>
          </a:p>
        </p:txBody>
      </p:sp>
      <p:graphicFrame>
        <p:nvGraphicFramePr>
          <p:cNvPr id="9" name="Object 3">
            <a:extLst>
              <a:ext uri="{FF2B5EF4-FFF2-40B4-BE49-F238E27FC236}">
                <a16:creationId xmlns:a16="http://schemas.microsoft.com/office/drawing/2014/main" id="{A9943946-CAC7-4B5F-A0AD-61A516AFFB3A}"/>
              </a:ext>
            </a:extLst>
          </p:cNvPr>
          <p:cNvGraphicFramePr>
            <a:graphicFrameLocks noChangeAspect="1"/>
          </p:cNvGraphicFramePr>
          <p:nvPr/>
        </p:nvGraphicFramePr>
        <p:xfrm>
          <a:off x="2051051" y="3608389"/>
          <a:ext cx="7993063" cy="2460625"/>
        </p:xfrm>
        <a:graphic>
          <a:graphicData uri="http://schemas.openxmlformats.org/presentationml/2006/ole">
            <mc:AlternateContent xmlns:mc="http://schemas.openxmlformats.org/markup-compatibility/2006">
              <mc:Choice xmlns:v="urn:schemas-microsoft-com:vml" Requires="v">
                <p:oleObj spid="_x0000_s2050" name="Document" r:id="rId4" imgW="8245941" imgH="2541999" progId="Word.Document.8">
                  <p:embed/>
                </p:oleObj>
              </mc:Choice>
              <mc:Fallback>
                <p:oleObj name="Document" r:id="rId4" imgW="8245941" imgH="2541999" progId="Word.Document.8">
                  <p:embed/>
                  <p:pic>
                    <p:nvPicPr>
                      <p:cNvPr id="9" name="Object 3">
                        <a:extLst>
                          <a:ext uri="{FF2B5EF4-FFF2-40B4-BE49-F238E27FC236}">
                            <a16:creationId xmlns:a16="http://schemas.microsoft.com/office/drawing/2014/main" id="{A9943946-CAC7-4B5F-A0AD-61A516AFFB3A}"/>
                          </a:ext>
                        </a:extLst>
                      </p:cNvPr>
                      <p:cNvPicPr>
                        <a:picLocks noChangeAspect="1" noChangeArrowheads="1"/>
                      </p:cNvPicPr>
                      <p:nvPr/>
                    </p:nvPicPr>
                    <p:blipFill>
                      <a:blip r:embed="rId5"/>
                      <a:srcRect/>
                      <a:stretch>
                        <a:fillRect/>
                      </a:stretch>
                    </p:blipFill>
                    <p:spPr bwMode="auto">
                      <a:xfrm>
                        <a:off x="2051051" y="3608389"/>
                        <a:ext cx="7993063" cy="24606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11743403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891950" y="609602"/>
            <a:ext cx="8408100" cy="761999"/>
          </a:xfrm>
        </p:spPr>
        <p:txBody>
          <a:bodyPr/>
          <a:lstStyle/>
          <a:p>
            <a:pPr eaLnBrk="1" hangingPunct="1"/>
            <a:r>
              <a:rPr lang="en-US" sz="2400" dirty="0">
                <a:latin typeface="Times New Roman" charset="0"/>
              </a:rPr>
              <a:t>802.18 Radio Regulatory Advisory Group – RR-TAG</a:t>
            </a:r>
          </a:p>
        </p:txBody>
      </p:sp>
      <p:sp>
        <p:nvSpPr>
          <p:cNvPr id="5123" name="Content Placeholder 2"/>
          <p:cNvSpPr>
            <a:spLocks noGrp="1"/>
          </p:cNvSpPr>
          <p:nvPr>
            <p:ph idx="1"/>
          </p:nvPr>
        </p:nvSpPr>
        <p:spPr>
          <a:xfrm>
            <a:off x="2220912" y="1219200"/>
            <a:ext cx="8303266" cy="5103814"/>
          </a:xfrm>
        </p:spPr>
        <p:txBody>
          <a:bodyPr/>
          <a:lstStyle/>
          <a:p>
            <a:pPr>
              <a:buFont typeface="Arial" panose="020B0604020202020204" pitchFamily="34" charset="0"/>
              <a:buChar char="•"/>
            </a:pPr>
            <a:r>
              <a:rPr lang="en-US" altLang="en-US" sz="2000" dirty="0"/>
              <a:t>Number of voters:  47 (7 on LMSC)</a:t>
            </a:r>
            <a:r>
              <a:rPr lang="en-US" altLang="en-US" sz="2000" dirty="0">
                <a:solidFill>
                  <a:schemeClr val="tx1"/>
                </a:solidFill>
              </a:rPr>
              <a:t>;  Aspirant members: 19</a:t>
            </a:r>
          </a:p>
          <a:p>
            <a:pPr eaLnBrk="1" hangingPunct="1">
              <a:defRPr/>
            </a:pPr>
            <a:r>
              <a:rPr lang="en-US" sz="1000" dirty="0">
                <a:solidFill>
                  <a:srgbClr val="FF0000"/>
                </a:solidFill>
              </a:rPr>
              <a:t>		</a:t>
            </a:r>
          </a:p>
          <a:p>
            <a:pPr eaLnBrk="1" hangingPunct="1">
              <a:buFont typeface="Arial" panose="020B0604020202020204" pitchFamily="34" charset="0"/>
              <a:buChar char="•"/>
              <a:defRPr/>
            </a:pPr>
            <a:r>
              <a:rPr lang="en-US" sz="2000" dirty="0"/>
              <a:t>Officers for the RR-TAG / IEEE 802.18:</a:t>
            </a:r>
          </a:p>
          <a:p>
            <a:pPr lvl="1">
              <a:defRPr/>
            </a:pPr>
            <a:r>
              <a:rPr lang="en-US" sz="1800" dirty="0"/>
              <a:t>Chair is Jay Holcomb (Itron) </a:t>
            </a:r>
          </a:p>
          <a:p>
            <a:pPr lvl="1">
              <a:defRPr/>
            </a:pPr>
            <a:r>
              <a:rPr lang="en-US" sz="1800" dirty="0"/>
              <a:t>Vice-chair is open – </a:t>
            </a:r>
          </a:p>
          <a:p>
            <a:pPr lvl="1">
              <a:defRPr/>
            </a:pPr>
            <a:r>
              <a:rPr lang="en-US" sz="1800" dirty="0"/>
              <a:t>Secretary is open – </a:t>
            </a:r>
            <a:endParaRPr lang="en-US" sz="1600" dirty="0"/>
          </a:p>
          <a:p>
            <a:pPr marL="1657350" lvl="4" indent="-342900">
              <a:spcBef>
                <a:spcPts val="600"/>
              </a:spcBef>
              <a:buFont typeface="Arial" panose="020B0604020202020204" pitchFamily="34" charset="0"/>
              <a:buChar char="•"/>
              <a:defRPr/>
            </a:pPr>
            <a:endParaRPr lang="en-US" sz="1100" b="1" dirty="0">
              <a:cs typeface="+mn-cs"/>
            </a:endParaRPr>
          </a:p>
          <a:p>
            <a:pPr marL="342900" lvl="1" indent="-342900">
              <a:spcBef>
                <a:spcPts val="600"/>
              </a:spcBef>
              <a:buFont typeface="Arial" panose="020B0604020202020204" pitchFamily="34" charset="0"/>
              <a:buChar char="•"/>
              <a:defRPr/>
            </a:pPr>
            <a:r>
              <a:rPr lang="en-US" b="1" dirty="0">
                <a:cs typeface="+mn-cs"/>
              </a:rPr>
              <a:t>Schedule for this plenary </a:t>
            </a:r>
          </a:p>
          <a:p>
            <a:pPr marL="742950" lvl="2" indent="-342900">
              <a:spcBef>
                <a:spcPts val="600"/>
              </a:spcBef>
              <a:buFont typeface="Arial" panose="020B0604020202020204" pitchFamily="34" charset="0"/>
              <a:buChar char="•"/>
              <a:defRPr/>
            </a:pPr>
            <a:r>
              <a:rPr lang="en-US" dirty="0">
                <a:cs typeface="+mn-cs"/>
              </a:rPr>
              <a:t>Thursday 5</a:t>
            </a:r>
            <a:r>
              <a:rPr lang="en-US" baseline="30000" dirty="0">
                <a:cs typeface="+mn-cs"/>
              </a:rPr>
              <a:t>th</a:t>
            </a:r>
            <a:r>
              <a:rPr lang="en-US" dirty="0">
                <a:cs typeface="+mn-cs"/>
              </a:rPr>
              <a:t>  15:00et, 1hr, opening</a:t>
            </a:r>
          </a:p>
          <a:p>
            <a:pPr marL="742950" lvl="2" indent="-342900">
              <a:spcBef>
                <a:spcPts val="600"/>
              </a:spcBef>
              <a:buFont typeface="Arial" panose="020B0604020202020204" pitchFamily="34" charset="0"/>
              <a:buChar char="•"/>
              <a:defRPr/>
            </a:pPr>
            <a:r>
              <a:rPr lang="en-US" dirty="0">
                <a:cs typeface="+mn-cs"/>
              </a:rPr>
              <a:t>Thursday  12</a:t>
            </a:r>
            <a:r>
              <a:rPr lang="en-US" baseline="30000" dirty="0">
                <a:cs typeface="+mn-cs"/>
              </a:rPr>
              <a:t>th</a:t>
            </a:r>
            <a:r>
              <a:rPr lang="en-US" dirty="0">
                <a:cs typeface="+mn-cs"/>
              </a:rPr>
              <a:t>  15:00et, 2 </a:t>
            </a:r>
            <a:r>
              <a:rPr lang="en-US" dirty="0" err="1">
                <a:cs typeface="+mn-cs"/>
              </a:rPr>
              <a:t>hr</a:t>
            </a:r>
            <a:r>
              <a:rPr lang="en-US" dirty="0">
                <a:cs typeface="+mn-cs"/>
              </a:rPr>
              <a:t>, closing</a:t>
            </a:r>
          </a:p>
          <a:p>
            <a:pPr lvl="2">
              <a:spcBef>
                <a:spcPts val="0"/>
              </a:spcBef>
              <a:buFont typeface="Arial" panose="020B0604020202020204" pitchFamily="34" charset="0"/>
              <a:buChar char="•"/>
            </a:pPr>
            <a:endParaRPr lang="en-US" sz="1000" dirty="0">
              <a:latin typeface="Times New Roman" pitchFamily="16" charset="0"/>
            </a:endParaRPr>
          </a:p>
          <a:p>
            <a:pPr>
              <a:spcBef>
                <a:spcPts val="0"/>
              </a:spcBef>
              <a:buFont typeface="Arial" panose="020B0604020202020204" pitchFamily="34" charset="0"/>
              <a:buChar char="•"/>
            </a:pPr>
            <a:r>
              <a:rPr lang="en-US" sz="2000" dirty="0">
                <a:latin typeface="Times New Roman" pitchFamily="16" charset="0"/>
              </a:rPr>
              <a:t>Agenda will be document:  18-20-0147-00-0000</a:t>
            </a:r>
          </a:p>
          <a:p>
            <a:pPr lvl="2">
              <a:spcBef>
                <a:spcPts val="0"/>
              </a:spcBef>
              <a:buFont typeface="Arial" panose="020B0604020202020204" pitchFamily="34" charset="0"/>
              <a:buChar char="•"/>
            </a:pPr>
            <a:endParaRPr lang="en-US" sz="1000" dirty="0">
              <a:latin typeface="Times New Roman" pitchFamily="16" charset="0"/>
            </a:endParaRPr>
          </a:p>
          <a:p>
            <a:pPr>
              <a:spcBef>
                <a:spcPts val="0"/>
              </a:spcBef>
              <a:buFont typeface="Arial" panose="020B0604020202020204" pitchFamily="34" charset="0"/>
              <a:buChar char="•"/>
            </a:pPr>
            <a:r>
              <a:rPr lang="en-US" sz="1600" dirty="0">
                <a:latin typeface="Times New Roman" pitchFamily="16" charset="0"/>
              </a:rPr>
              <a:t>Description JOIN WEBEX MEETING</a:t>
            </a:r>
          </a:p>
          <a:p>
            <a:pPr>
              <a:spcBef>
                <a:spcPts val="0"/>
              </a:spcBef>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hlinkClick r:id="rId2"/>
              </a:rPr>
              <a:t>https://ieeesa.webex.com/ieeesa/j.php?MTID=m67d7ca06d9e0d20ea6fbcacbe1b13b6d</a:t>
            </a:r>
            <a:endParaRPr lang="en-US" sz="1600" dirty="0">
              <a:latin typeface="Times New Roman" pitchFamily="16" charset="0"/>
            </a:endParaRPr>
          </a:p>
          <a:p>
            <a:r>
              <a:rPr lang="en-US" sz="1050" dirty="0">
                <a:latin typeface="Times New Roman" pitchFamily="16" charset="0"/>
              </a:rPr>
              <a:t>	</a:t>
            </a:r>
            <a:r>
              <a:rPr lang="en-US" sz="1600" dirty="0">
                <a:latin typeface="Times New Roman" pitchFamily="16" charset="0"/>
              </a:rPr>
              <a:t>Meeting number (access code): 173 787 5314</a:t>
            </a:r>
          </a:p>
          <a:p>
            <a:r>
              <a:rPr lang="en-US" sz="1600" dirty="0">
                <a:latin typeface="Times New Roman" pitchFamily="16" charset="0"/>
              </a:rPr>
              <a:t>	Meeting password: rrtag2011 (778242011 from phones) </a:t>
            </a:r>
          </a:p>
          <a:p>
            <a:pPr marL="742950" lvl="2" indent="-342900">
              <a:spcBef>
                <a:spcPts val="600"/>
              </a:spcBef>
              <a:buFont typeface="Arial" panose="020B0604020202020204" pitchFamily="34" charset="0"/>
              <a:buChar char="•"/>
              <a:defRPr/>
            </a:pPr>
            <a:endParaRPr lang="en-US" sz="1600" dirty="0"/>
          </a:p>
        </p:txBody>
      </p:sp>
      <p:sp>
        <p:nvSpPr>
          <p:cNvPr id="7" name="Date Placeholder 6"/>
          <p:cNvSpPr>
            <a:spLocks noGrp="1"/>
          </p:cNvSpPr>
          <p:nvPr>
            <p:ph type="dt" sz="quarter" idx="4294967295"/>
          </p:nvPr>
        </p:nvSpPr>
        <p:spPr>
          <a:xfrm>
            <a:off x="2220912" y="333376"/>
            <a:ext cx="2198688" cy="276225"/>
          </a:xfrm>
          <a:prstGeom prst="rect">
            <a:avLst/>
          </a:prstGeom>
        </p:spPr>
        <p:txBody>
          <a:bodyPr/>
          <a:lstStyle/>
          <a:p>
            <a:pPr>
              <a:defRPr/>
            </a:pPr>
            <a:r>
              <a:rPr lang="en-US"/>
              <a:t>November 2020</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48</a:t>
            </a:fld>
            <a:endParaRPr lang="en-GB" dirty="0"/>
          </a:p>
        </p:txBody>
      </p:sp>
      <p:sp>
        <p:nvSpPr>
          <p:cNvPr id="3" name="Footer Placeholder 2"/>
          <p:cNvSpPr>
            <a:spLocks noGrp="1"/>
          </p:cNvSpPr>
          <p:nvPr>
            <p:ph type="ftr" idx="14"/>
          </p:nvPr>
        </p:nvSpPr>
        <p:spPr>
          <a:xfrm>
            <a:off x="6934200" y="6475414"/>
            <a:ext cx="3184520" cy="180975"/>
          </a:xfrm>
        </p:spPr>
        <p:txBody>
          <a:bodyPr/>
          <a:lstStyle/>
          <a:p>
            <a:r>
              <a:rPr lang="en-US"/>
              <a:t>Jay Holcomb (Itron)</a:t>
            </a:r>
            <a:endParaRPr lang="en-GB" dirty="0"/>
          </a:p>
        </p:txBody>
      </p:sp>
    </p:spTree>
    <p:extLst>
      <p:ext uri="{BB962C8B-B14F-4D97-AF65-F5344CB8AC3E}">
        <p14:creationId xmlns:p14="http://schemas.microsoft.com/office/powerpoint/2010/main" val="2839983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discussion item</a:t>
            </a:r>
            <a:r>
              <a:rPr lang="en-US" altLang="en-US" sz="2000" dirty="0">
                <a:solidFill>
                  <a:schemeClr val="tx1"/>
                </a:solidFill>
              </a:rPr>
              <a:t>s</a:t>
            </a:r>
          </a:p>
        </p:txBody>
      </p:sp>
      <p:sp>
        <p:nvSpPr>
          <p:cNvPr id="31746" name="Content Placeholder 2"/>
          <p:cNvSpPr>
            <a:spLocks noGrp="1"/>
          </p:cNvSpPr>
          <p:nvPr>
            <p:ph idx="1"/>
          </p:nvPr>
        </p:nvSpPr>
        <p:spPr>
          <a:xfrm>
            <a:off x="2198688" y="990601"/>
            <a:ext cx="8850311" cy="5484813"/>
          </a:xfrm>
        </p:spPr>
        <p:txBody>
          <a:bodyPr/>
          <a:lstStyle/>
          <a:p>
            <a:pPr>
              <a:spcBef>
                <a:spcPts val="0"/>
              </a:spcBef>
              <a:buFont typeface="Arial" panose="020B0604020202020204" pitchFamily="34" charset="0"/>
              <a:buChar char="•"/>
            </a:pPr>
            <a:r>
              <a:rPr lang="en-US" altLang="en-US" sz="1800" dirty="0"/>
              <a:t>Approve teleconferences moving forward</a:t>
            </a:r>
          </a:p>
          <a:p>
            <a:pPr marL="457200" lvl="1" indent="0">
              <a:spcBef>
                <a:spcPts val="0"/>
              </a:spcBef>
            </a:pPr>
            <a:endParaRPr lang="en-US" altLang="en-US" sz="1800" dirty="0"/>
          </a:p>
          <a:p>
            <a:pPr>
              <a:spcBef>
                <a:spcPts val="0"/>
              </a:spcBef>
              <a:buFont typeface="Arial" panose="020B0604020202020204" pitchFamily="34" charset="0"/>
              <a:buChar char="•"/>
            </a:pPr>
            <a:r>
              <a:rPr lang="en-US" altLang="en-US" sz="1800" dirty="0"/>
              <a:t>Will discuss what members have to share on EU activities in ETSI, CEPT, etc. </a:t>
            </a:r>
          </a:p>
          <a:p>
            <a:pPr lvl="1">
              <a:spcBef>
                <a:spcPts val="0"/>
              </a:spcBef>
              <a:buFont typeface="Arial" panose="020B0604020202020204" pitchFamily="34" charset="0"/>
              <a:buChar char="•"/>
            </a:pPr>
            <a:r>
              <a:rPr lang="en-US" altLang="en-US" sz="1800" dirty="0"/>
              <a:t>BRAN, WGFM and  FM57 and more.   </a:t>
            </a:r>
          </a:p>
          <a:p>
            <a:pPr lvl="1">
              <a:spcBef>
                <a:spcPts val="0"/>
              </a:spcBef>
              <a:buFont typeface="Arial" panose="020B0604020202020204" pitchFamily="34" charset="0"/>
              <a:buChar char="•"/>
            </a:pPr>
            <a:r>
              <a:rPr lang="en-US" altLang="en-US" sz="1800" dirty="0"/>
              <a:t>Status on 6 GHz and decision going to ECC and heading for OJEU in April 2021</a:t>
            </a:r>
          </a:p>
          <a:p>
            <a:pPr lvl="1">
              <a:spcBef>
                <a:spcPts val="0"/>
              </a:spcBef>
              <a:buFont typeface="Arial" panose="020B0604020202020204" pitchFamily="34" charset="0"/>
              <a:buChar char="•"/>
            </a:pPr>
            <a:endParaRPr lang="en-US" altLang="en-US" sz="1400" dirty="0"/>
          </a:p>
          <a:p>
            <a:pPr>
              <a:spcBef>
                <a:spcPts val="0"/>
              </a:spcBef>
              <a:buFont typeface="Arial" panose="020B0604020202020204" pitchFamily="34" charset="0"/>
              <a:buChar char="•"/>
            </a:pPr>
            <a:r>
              <a:rPr lang="en-US" altLang="en-US" sz="1800" dirty="0"/>
              <a:t>Will discuss what member have to share on non-EU stds and USA activities</a:t>
            </a:r>
          </a:p>
          <a:p>
            <a:pPr lvl="1">
              <a:spcBef>
                <a:spcPts val="0"/>
              </a:spcBef>
              <a:buFont typeface="Arial" panose="020B0604020202020204" pitchFamily="34" charset="0"/>
              <a:buChar char="•"/>
            </a:pPr>
            <a:r>
              <a:rPr lang="en-US" altLang="en-US" sz="1400" dirty="0"/>
              <a:t> </a:t>
            </a:r>
          </a:p>
          <a:p>
            <a:pPr lvl="1">
              <a:spcBef>
                <a:spcPts val="0"/>
              </a:spcBef>
              <a:buFont typeface="Arial" panose="020B0604020202020204" pitchFamily="34" charset="0"/>
              <a:buChar char="•"/>
            </a:pPr>
            <a:endParaRPr lang="en-US" altLang="en-US" sz="1800" dirty="0"/>
          </a:p>
          <a:p>
            <a:pPr>
              <a:spcBef>
                <a:spcPts val="0"/>
              </a:spcBef>
              <a:buFont typeface="Arial" panose="020B0604020202020204" pitchFamily="34" charset="0"/>
              <a:buChar char="•"/>
            </a:pPr>
            <a:r>
              <a:rPr lang="en-US" altLang="en-US" sz="1800" dirty="0"/>
              <a:t>Will discuss what members have to share on ITU-R and WRC activities.</a:t>
            </a:r>
          </a:p>
          <a:p>
            <a:pPr lvl="1">
              <a:spcBef>
                <a:spcPts val="0"/>
              </a:spcBef>
              <a:buFont typeface="Arial" panose="020B0604020202020204" pitchFamily="34" charset="0"/>
              <a:buChar char="•"/>
            </a:pPr>
            <a:r>
              <a:rPr lang="en-US" altLang="en-US" sz="1800" dirty="0"/>
              <a:t>Including WRC-23 Agenda Items </a:t>
            </a:r>
          </a:p>
          <a:p>
            <a:pPr lvl="1">
              <a:spcBef>
                <a:spcPts val="0"/>
              </a:spcBef>
              <a:buFont typeface="Arial" panose="020B0604020202020204" pitchFamily="34" charset="0"/>
              <a:buChar char="•"/>
            </a:pPr>
            <a:endParaRPr lang="en-US" altLang="en-US" sz="1400" dirty="0"/>
          </a:p>
          <a:p>
            <a:pPr>
              <a:spcBef>
                <a:spcPts val="0"/>
              </a:spcBef>
              <a:buFont typeface="Arial" panose="020B0604020202020204" pitchFamily="34" charset="0"/>
              <a:buChar char="•"/>
            </a:pPr>
            <a:r>
              <a:rPr lang="en-US" altLang="en-US" sz="1800" dirty="0"/>
              <a:t>Status of FCC 6 GHz Multi-Stake-Holders group</a:t>
            </a:r>
          </a:p>
          <a:p>
            <a:pPr lvl="1">
              <a:spcBef>
                <a:spcPts val="0"/>
              </a:spcBef>
              <a:buFont typeface="Arial" panose="020B0604020202020204" pitchFamily="34" charset="0"/>
              <a:buChar char="•"/>
            </a:pPr>
            <a:r>
              <a:rPr lang="en-US" altLang="en-US" sz="1400" dirty="0"/>
              <a:t> </a:t>
            </a:r>
          </a:p>
          <a:p>
            <a:pPr lvl="1">
              <a:spcBef>
                <a:spcPts val="0"/>
              </a:spcBef>
              <a:buFont typeface="Arial" panose="020B0604020202020204" pitchFamily="34" charset="0"/>
              <a:buChar char="•"/>
            </a:pPr>
            <a:endParaRPr lang="en-US" altLang="en-US" sz="1400" dirty="0"/>
          </a:p>
          <a:p>
            <a:pPr>
              <a:spcBef>
                <a:spcPts val="0"/>
              </a:spcBef>
              <a:buFont typeface="Arial" panose="020B0604020202020204" pitchFamily="34" charset="0"/>
              <a:buChar char="•"/>
            </a:pPr>
            <a:r>
              <a:rPr lang="en-US" altLang="en-US" sz="1800" dirty="0"/>
              <a:t>Status of FCC 5.9 GHz ITS R&amp;O and FNPRM </a:t>
            </a:r>
          </a:p>
          <a:p>
            <a:pPr lvl="1">
              <a:spcBef>
                <a:spcPts val="0"/>
              </a:spcBef>
              <a:buFont typeface="Arial" panose="020B0604020202020204" pitchFamily="34" charset="0"/>
              <a:buChar char="•"/>
            </a:pPr>
            <a:r>
              <a:rPr lang="en-US" altLang="en-US" sz="1800" dirty="0"/>
              <a:t>Does IEEE 802 want to do comments?</a:t>
            </a:r>
          </a:p>
          <a:p>
            <a:pPr lvl="1">
              <a:spcBef>
                <a:spcPts val="0"/>
              </a:spcBef>
              <a:buFont typeface="Arial" panose="020B0604020202020204" pitchFamily="34" charset="0"/>
              <a:buChar char="•"/>
            </a:pPr>
            <a:endParaRPr lang="en-US" altLang="en-US" sz="1400" dirty="0"/>
          </a:p>
          <a:p>
            <a:pPr>
              <a:spcBef>
                <a:spcPts val="0"/>
              </a:spcBef>
              <a:buFont typeface="Arial" panose="020B0604020202020204" pitchFamily="34" charset="0"/>
              <a:buChar char="•"/>
            </a:pPr>
            <a:r>
              <a:rPr lang="en-US" altLang="en-US" sz="1800" dirty="0"/>
              <a:t>Anything that comes up before the meetings, e, g. regulator activities </a:t>
            </a:r>
          </a:p>
          <a:p>
            <a:pPr lvl="1">
              <a:spcBef>
                <a:spcPts val="0"/>
              </a:spcBef>
              <a:buFont typeface="Arial" panose="020B0604020202020204" pitchFamily="34" charset="0"/>
              <a:buChar char="•"/>
            </a:pPr>
            <a:r>
              <a:rPr lang="en-US" altLang="en-US" sz="1400" dirty="0"/>
              <a:t> </a:t>
            </a:r>
          </a:p>
          <a:p>
            <a:pPr>
              <a:spcBef>
                <a:spcPts val="0"/>
              </a:spcBef>
              <a:buFont typeface="Arial" panose="020B0604020202020204" pitchFamily="34" charset="0"/>
              <a:buChar char="•"/>
            </a:pPr>
            <a:r>
              <a:rPr lang="en-US" altLang="en-US" sz="1800" dirty="0"/>
              <a:t>Any other business  </a:t>
            </a:r>
            <a:endParaRPr lang="en-US" altLang="en-US" sz="1400" dirty="0"/>
          </a:p>
          <a:p>
            <a:pPr>
              <a:spcBef>
                <a:spcPts val="0"/>
              </a:spcBef>
              <a:buFont typeface="Arial" panose="020B0604020202020204" pitchFamily="34" charset="0"/>
              <a:buChar char="•"/>
            </a:pPr>
            <a:endParaRPr lang="en-US" altLang="en-US" sz="1800" b="0" dirty="0"/>
          </a:p>
        </p:txBody>
      </p:sp>
      <p:sp>
        <p:nvSpPr>
          <p:cNvPr id="7" name="Date Placeholder 6"/>
          <p:cNvSpPr>
            <a:spLocks noGrp="1"/>
          </p:cNvSpPr>
          <p:nvPr>
            <p:ph type="dt" sz="quarter" idx="4294967295"/>
          </p:nvPr>
        </p:nvSpPr>
        <p:spPr>
          <a:xfrm>
            <a:off x="2220912" y="333376"/>
            <a:ext cx="2198688" cy="276225"/>
          </a:xfrm>
          <a:prstGeom prst="rect">
            <a:avLst/>
          </a:prstGeom>
        </p:spPr>
        <p:txBody>
          <a:bodyPr/>
          <a:lstStyle/>
          <a:p>
            <a:pPr>
              <a:defRPr/>
            </a:pPr>
            <a:r>
              <a:rPr lang="en-US"/>
              <a:t>November 2020</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49</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232341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2020</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6" name="Picture 5">
            <a:extLst>
              <a:ext uri="{FF2B5EF4-FFF2-40B4-BE49-F238E27FC236}">
                <a16:creationId xmlns:a16="http://schemas.microsoft.com/office/drawing/2014/main" id="{BE3A4EE5-939E-4D31-96CE-25330F0088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396" y="704863"/>
            <a:ext cx="10440506" cy="5709631"/>
          </a:xfrm>
          <a:prstGeom prst="rect">
            <a:avLst/>
          </a:prstGeom>
        </p:spPr>
      </p:pic>
    </p:spTree>
    <p:extLst>
      <p:ext uri="{BB962C8B-B14F-4D97-AF65-F5344CB8AC3E}">
        <p14:creationId xmlns:p14="http://schemas.microsoft.com/office/powerpoint/2010/main" val="459112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FEC4E-D58D-4A00-A290-A9FAA1966072}"/>
              </a:ext>
            </a:extLst>
          </p:cNvPr>
          <p:cNvSpPr>
            <a:spLocks noGrp="1"/>
          </p:cNvSpPr>
          <p:nvPr>
            <p:ph idx="1"/>
          </p:nvPr>
        </p:nvSpPr>
        <p:spPr/>
        <p:txBody>
          <a:bodyPr/>
          <a:lstStyle/>
          <a:p>
            <a:r>
              <a:rPr lang="en-US" dirty="0"/>
              <a:t>Thank You</a:t>
            </a:r>
          </a:p>
        </p:txBody>
      </p:sp>
      <p:sp>
        <p:nvSpPr>
          <p:cNvPr id="4" name="Slide Number Placeholder 3">
            <a:extLst>
              <a:ext uri="{FF2B5EF4-FFF2-40B4-BE49-F238E27FC236}">
                <a16:creationId xmlns:a16="http://schemas.microsoft.com/office/drawing/2014/main" id="{F1A62BAE-8D0B-4B09-8E4E-60DDA402EDA3}"/>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5" name="Footer Placeholder 4">
            <a:extLst>
              <a:ext uri="{FF2B5EF4-FFF2-40B4-BE49-F238E27FC236}">
                <a16:creationId xmlns:a16="http://schemas.microsoft.com/office/drawing/2014/main" id="{19131770-8B4D-40EC-9E24-EB5B54D59CEA}"/>
              </a:ext>
            </a:extLst>
          </p:cNvPr>
          <p:cNvSpPr>
            <a:spLocks noGrp="1"/>
          </p:cNvSpPr>
          <p:nvPr>
            <p:ph type="ftr" idx="14"/>
          </p:nvPr>
        </p:nvSpPr>
        <p:spPr/>
        <p:txBody>
          <a:bodyPr/>
          <a:lstStyle/>
          <a:p>
            <a:r>
              <a:rPr lang="en-GB"/>
              <a:t>Jay Holcomb (Itron)</a:t>
            </a:r>
            <a:endParaRPr lang="en-GB" dirty="0"/>
          </a:p>
        </p:txBody>
      </p:sp>
      <p:sp>
        <p:nvSpPr>
          <p:cNvPr id="6" name="Date Placeholder 5">
            <a:extLst>
              <a:ext uri="{FF2B5EF4-FFF2-40B4-BE49-F238E27FC236}">
                <a16:creationId xmlns:a16="http://schemas.microsoft.com/office/drawing/2014/main" id="{5B277190-09EE-41DC-AB47-FC11E978F360}"/>
              </a:ext>
            </a:extLst>
          </p:cNvPr>
          <p:cNvSpPr>
            <a:spLocks noGrp="1"/>
          </p:cNvSpPr>
          <p:nvPr>
            <p:ph type="dt" idx="15"/>
          </p:nvPr>
        </p:nvSpPr>
        <p:spPr>
          <a:xfrm>
            <a:off x="2220912" y="333375"/>
            <a:ext cx="2655888" cy="273050"/>
          </a:xfrm>
        </p:spPr>
        <p:txBody>
          <a:bodyPr/>
          <a:lstStyle/>
          <a:p>
            <a:r>
              <a:rPr lang="en-US"/>
              <a:t>November 2020</a:t>
            </a:r>
            <a:endParaRPr lang="en-GB" dirty="0"/>
          </a:p>
        </p:txBody>
      </p:sp>
    </p:spTree>
    <p:extLst>
      <p:ext uri="{BB962C8B-B14F-4D97-AF65-F5344CB8AC3E}">
        <p14:creationId xmlns:p14="http://schemas.microsoft.com/office/powerpoint/2010/main" val="1597475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0D03D88D-2898-4D10-8B20-FA3C410061D2}"/>
              </a:ext>
            </a:extLst>
          </p:cNvPr>
          <p:cNvSpPr>
            <a:spLocks noGrp="1" noChangeArrowheads="1"/>
          </p:cNvSpPr>
          <p:nvPr>
            <p:ph type="ctrTitle"/>
          </p:nvPr>
        </p:nvSpPr>
        <p:spPr>
          <a:xfrm>
            <a:off x="839788" y="54927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802.19 Liaison Report to 802.11</a:t>
            </a:r>
          </a:p>
        </p:txBody>
      </p:sp>
      <p:sp>
        <p:nvSpPr>
          <p:cNvPr id="6146" name="Rectangle 2">
            <a:extLst>
              <a:ext uri="{FF2B5EF4-FFF2-40B4-BE49-F238E27FC236}">
                <a16:creationId xmlns:a16="http://schemas.microsoft.com/office/drawing/2014/main" id="{F92DF65B-BFBC-443D-8289-D85791D32092}"/>
              </a:ext>
            </a:extLst>
          </p:cNvPr>
          <p:cNvSpPr>
            <a:spLocks noGrp="1" noChangeArrowheads="1"/>
          </p:cNvSpPr>
          <p:nvPr>
            <p:ph type="subTitle" idx="1"/>
          </p:nvPr>
        </p:nvSpPr>
        <p:spPr>
          <a:xfrm>
            <a:off x="1828800" y="1463675"/>
            <a:ext cx="8534400" cy="47625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2020-11-02</a:t>
            </a:r>
          </a:p>
        </p:txBody>
      </p:sp>
      <p:sp>
        <p:nvSpPr>
          <p:cNvPr id="6147" name="Date Placeholder 3">
            <a:extLst>
              <a:ext uri="{FF2B5EF4-FFF2-40B4-BE49-F238E27FC236}">
                <a16:creationId xmlns:a16="http://schemas.microsoft.com/office/drawing/2014/main" id="{DFD309C8-7308-4885-B682-EAAD9530E2D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November 2020</a:t>
            </a:r>
            <a:endParaRPr lang="en-GB" altLang="tr-TR" sz="1800">
              <a:ea typeface="Arial Unicode MS" pitchFamily="34" charset="-128"/>
            </a:endParaRPr>
          </a:p>
        </p:txBody>
      </p:sp>
      <p:sp>
        <p:nvSpPr>
          <p:cNvPr id="6148" name="Footer Placeholder 4">
            <a:extLst>
              <a:ext uri="{FF2B5EF4-FFF2-40B4-BE49-F238E27FC236}">
                <a16:creationId xmlns:a16="http://schemas.microsoft.com/office/drawing/2014/main" id="{7462C56F-7545-428B-9D49-E3F6447F253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ea typeface="Arial Unicode MS" pitchFamily="34" charset="-128"/>
              </a:rPr>
              <a:t>Tuncer Baykas, IMU</a:t>
            </a:r>
          </a:p>
        </p:txBody>
      </p:sp>
      <p:sp>
        <p:nvSpPr>
          <p:cNvPr id="6149" name="Slide Number Placeholder 5">
            <a:extLst>
              <a:ext uri="{FF2B5EF4-FFF2-40B4-BE49-F238E27FC236}">
                <a16:creationId xmlns:a16="http://schemas.microsoft.com/office/drawing/2014/main" id="{FBDA598A-05BC-45C7-88D8-37EEC2303BF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50C77904-993E-4857-B246-76DB6C7AA6F8}" type="slidenum">
              <a:rPr lang="en-GB" altLang="tr-TR" sz="1200" b="0"/>
              <a:pPr>
                <a:spcBef>
                  <a:spcPct val="0"/>
                </a:spcBef>
              </a:pPr>
              <a:t>51</a:t>
            </a:fld>
            <a:endParaRPr lang="en-GB" altLang="tr-TR" sz="1200" b="0"/>
          </a:p>
        </p:txBody>
      </p:sp>
      <p:graphicFrame>
        <p:nvGraphicFramePr>
          <p:cNvPr id="6150" name="Object 3">
            <a:extLst>
              <a:ext uri="{FF2B5EF4-FFF2-40B4-BE49-F238E27FC236}">
                <a16:creationId xmlns:a16="http://schemas.microsoft.com/office/drawing/2014/main" id="{793E744E-47DE-4252-A352-0B3D3B607B54}"/>
              </a:ext>
            </a:extLst>
          </p:cNvPr>
          <p:cNvGraphicFramePr>
            <a:graphicFrameLocks noChangeAspect="1"/>
          </p:cNvGraphicFramePr>
          <p:nvPr/>
        </p:nvGraphicFramePr>
        <p:xfrm>
          <a:off x="993775" y="2428875"/>
          <a:ext cx="10272713" cy="2459038"/>
        </p:xfrm>
        <a:graphic>
          <a:graphicData uri="http://schemas.openxmlformats.org/presentationml/2006/ole">
            <mc:AlternateContent xmlns:mc="http://schemas.openxmlformats.org/markup-compatibility/2006">
              <mc:Choice xmlns:v="urn:schemas-microsoft-com:vml" Requires="v">
                <p:oleObj spid="_x0000_s3074" name="Document" r:id="rId4" imgW="0" imgH="0" progId="Word.Document.8">
                  <p:embed/>
                </p:oleObj>
              </mc:Choice>
              <mc:Fallback>
                <p:oleObj name="Document" r:id="rId4" imgW="0" imgH="0" progId="Word.Document.8">
                  <p:embed/>
                  <p:pic>
                    <p:nvPicPr>
                      <p:cNvPr id="6150" name="Object 3">
                        <a:extLst>
                          <a:ext uri="{FF2B5EF4-FFF2-40B4-BE49-F238E27FC236}">
                            <a16:creationId xmlns:a16="http://schemas.microsoft.com/office/drawing/2014/main" id="{793E744E-47DE-4252-A352-0B3D3B607B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775" y="2428875"/>
                        <a:ext cx="10272713"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1" name="Rectangle 4">
            <a:extLst>
              <a:ext uri="{FF2B5EF4-FFF2-40B4-BE49-F238E27FC236}">
                <a16:creationId xmlns:a16="http://schemas.microsoft.com/office/drawing/2014/main" id="{5B886627-748F-45EF-BDF7-E9620494D75C}"/>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Tree>
    <p:extLst>
      <p:ext uri="{BB962C8B-B14F-4D97-AF65-F5344CB8AC3E}">
        <p14:creationId xmlns:p14="http://schemas.microsoft.com/office/powerpoint/2010/main" val="28359674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935862F8-5778-4A97-93C5-C1597A9A870F}"/>
              </a:ext>
            </a:extLst>
          </p:cNvPr>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802.19 WG Electronic Plenary</a:t>
            </a:r>
          </a:p>
        </p:txBody>
      </p:sp>
      <p:sp>
        <p:nvSpPr>
          <p:cNvPr id="8194" name="Rectangle 2">
            <a:extLst>
              <a:ext uri="{FF2B5EF4-FFF2-40B4-BE49-F238E27FC236}">
                <a16:creationId xmlns:a16="http://schemas.microsoft.com/office/drawing/2014/main" id="{56073B11-D59B-43B1-8780-8C6370ED39AC}"/>
              </a:ext>
            </a:extLst>
          </p:cNvPr>
          <p:cNvSpPr>
            <a:spLocks noGrp="1" noChangeArrowheads="1"/>
          </p:cNvSpPr>
          <p:nvPr>
            <p:ph idx="1"/>
          </p:nvPr>
        </p:nvSpPr>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802.19 will have an electronic plenary meeting between 2-5 of November.</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t>Attendance </a:t>
            </a:r>
            <a:r>
              <a:rPr lang="en-US" altLang="en-US" u="sng"/>
              <a:t>does</a:t>
            </a:r>
            <a:r>
              <a:rPr lang="en-US" altLang="en-US"/>
              <a:t> count towards voting rights</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a:t>Someone who has met the requirements for gaining voting rights will receive voting rights </a:t>
            </a:r>
            <a:r>
              <a:rPr lang="en-US" altLang="en-US" u="sng"/>
              <a:t>if they record their attendance in at least one 802.19 meeting during the November Electronic Plenary Session</a:t>
            </a: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tr-TR"/>
          </a:p>
        </p:txBody>
      </p:sp>
      <p:sp>
        <p:nvSpPr>
          <p:cNvPr id="8195" name="Slide Number Placeholder 5">
            <a:extLst>
              <a:ext uri="{FF2B5EF4-FFF2-40B4-BE49-F238E27FC236}">
                <a16:creationId xmlns:a16="http://schemas.microsoft.com/office/drawing/2014/main" id="{22CCCB9E-7193-4B3C-AE16-53E19726625F}"/>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AC14DF39-A1E9-4411-A592-710106D6B2B9}" type="slidenum">
              <a:rPr lang="en-GB" altLang="tr-TR" smtClean="0"/>
              <a:pPr>
                <a:spcBef>
                  <a:spcPct val="0"/>
                </a:spcBef>
              </a:pPr>
              <a:t>52</a:t>
            </a:fld>
            <a:endParaRPr lang="en-GB" altLang="tr-TR" sz="1200" b="0"/>
          </a:p>
        </p:txBody>
      </p:sp>
      <p:sp>
        <p:nvSpPr>
          <p:cNvPr id="8196" name="Date Placeholder 3">
            <a:extLst>
              <a:ext uri="{FF2B5EF4-FFF2-40B4-BE49-F238E27FC236}">
                <a16:creationId xmlns:a16="http://schemas.microsoft.com/office/drawing/2014/main" id="{82C8AB5D-37D7-492D-A993-BC4C13F2D737}"/>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November 2020</a:t>
            </a:r>
            <a:endParaRPr lang="en-GB" altLang="tr-TR" sz="1800">
              <a:ea typeface="Arial Unicode MS" pitchFamily="34" charset="-128"/>
            </a:endParaRPr>
          </a:p>
        </p:txBody>
      </p:sp>
      <p:sp>
        <p:nvSpPr>
          <p:cNvPr id="8197" name="Footer Placeholder 4">
            <a:extLst>
              <a:ext uri="{FF2B5EF4-FFF2-40B4-BE49-F238E27FC236}">
                <a16:creationId xmlns:a16="http://schemas.microsoft.com/office/drawing/2014/main" id="{49533A10-9254-4813-8D20-7DA8EAC7E3F6}"/>
              </a:ext>
            </a:extLst>
          </p:cNvPr>
          <p:cNvSpPr txBox="1">
            <a:spLocks/>
          </p:cNvSpPr>
          <p:nvPr/>
        </p:nvSpPr>
        <p:spPr bwMode="auto">
          <a:xfrm>
            <a:off x="7175500" y="6488113"/>
            <a:ext cx="42465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lgn="r">
              <a:spcBef>
                <a:spcPct val="0"/>
              </a:spcBef>
            </a:pPr>
            <a:r>
              <a:rPr lang="en-GB" altLang="tr-TR" sz="1200" b="0">
                <a:ea typeface="Arial Unicode MS" pitchFamily="34" charset="-128"/>
              </a:rPr>
              <a:t>Tuncer Baykas, IMU</a:t>
            </a:r>
          </a:p>
        </p:txBody>
      </p:sp>
    </p:spTree>
    <p:extLst>
      <p:ext uri="{BB962C8B-B14F-4D97-AF65-F5344CB8AC3E}">
        <p14:creationId xmlns:p14="http://schemas.microsoft.com/office/powerpoint/2010/main" val="33326269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Number Placeholder 3">
            <a:extLst>
              <a:ext uri="{FF2B5EF4-FFF2-40B4-BE49-F238E27FC236}">
                <a16:creationId xmlns:a16="http://schemas.microsoft.com/office/drawing/2014/main" id="{ADC594E7-A1B4-4929-91AE-2E0139CDE099}"/>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AC14DF39-A1E9-4411-A592-710106D6B2B9}" type="slidenum">
              <a:rPr lang="en-GB" altLang="tr-TR" smtClean="0"/>
              <a:pPr>
                <a:spcBef>
                  <a:spcPct val="0"/>
                </a:spcBef>
              </a:pPr>
              <a:t>53</a:t>
            </a:fld>
            <a:endParaRPr lang="en-GB" altLang="tr-TR" sz="1200" b="0"/>
          </a:p>
        </p:txBody>
      </p:sp>
      <p:sp>
        <p:nvSpPr>
          <p:cNvPr id="10242" name="Date Placeholder 5">
            <a:extLst>
              <a:ext uri="{FF2B5EF4-FFF2-40B4-BE49-F238E27FC236}">
                <a16:creationId xmlns:a16="http://schemas.microsoft.com/office/drawing/2014/main" id="{04682ADA-0F16-463F-B341-7C42B70F21D3}"/>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November 2020</a:t>
            </a:r>
            <a:endParaRPr lang="en-GB" altLang="tr-TR" sz="1800">
              <a:ea typeface="Arial Unicode MS" pitchFamily="34" charset="-128"/>
            </a:endParaRPr>
          </a:p>
        </p:txBody>
      </p:sp>
      <p:sp>
        <p:nvSpPr>
          <p:cNvPr id="10243" name="Title 1">
            <a:extLst>
              <a:ext uri="{FF2B5EF4-FFF2-40B4-BE49-F238E27FC236}">
                <a16:creationId xmlns:a16="http://schemas.microsoft.com/office/drawing/2014/main" id="{B863C32E-D6AC-4CE0-B440-8609D1F03BEF}"/>
              </a:ext>
            </a:extLst>
          </p:cNvPr>
          <p:cNvSpPr>
            <a:spLocks noGrp="1" noChangeArrowheads="1"/>
          </p:cNvSpPr>
          <p:nvPr>
            <p:ph type="title"/>
          </p:nvPr>
        </p:nvSpPr>
        <p:spPr>
          <a:xfrm>
            <a:off x="1847850" y="755650"/>
            <a:ext cx="8288338" cy="868363"/>
          </a:xfrm>
        </p:spPr>
        <p:txBody>
          <a:bodyPr/>
          <a:lstStyle/>
          <a:p>
            <a:r>
              <a:rPr lang="en-US" altLang="en-US"/>
              <a:t>TG2 PAR Withdrawal</a:t>
            </a:r>
          </a:p>
        </p:txBody>
      </p:sp>
      <p:sp>
        <p:nvSpPr>
          <p:cNvPr id="10244" name="Content Placeholder 2">
            <a:extLst>
              <a:ext uri="{FF2B5EF4-FFF2-40B4-BE49-F238E27FC236}">
                <a16:creationId xmlns:a16="http://schemas.microsoft.com/office/drawing/2014/main" id="{2F7BBB79-4EE2-4610-9DAC-5912455CE3F0}"/>
              </a:ext>
            </a:extLst>
          </p:cNvPr>
          <p:cNvSpPr>
            <a:spLocks noGrp="1" noChangeArrowheads="1"/>
          </p:cNvSpPr>
          <p:nvPr>
            <p:ph idx="1"/>
          </p:nvPr>
        </p:nvSpPr>
        <p:spPr>
          <a:xfrm>
            <a:off x="1992313" y="1855788"/>
            <a:ext cx="9144000" cy="4800600"/>
          </a:xfrm>
        </p:spPr>
        <p:txBody>
          <a:bodyPr/>
          <a:lstStyle/>
          <a:p>
            <a:r>
              <a:rPr lang="en-US" altLang="en-US"/>
              <a:t>Given that Task Group 2 has not been making progress toward development of a Draft the working group requested that the Executive Committee request NesCom to withdraw the PAR</a:t>
            </a:r>
          </a:p>
          <a:p>
            <a:r>
              <a:rPr lang="en-US" altLang="en-US"/>
              <a:t>PAR withdrawal was approved by Executive Committee on July 7</a:t>
            </a:r>
          </a:p>
          <a:p>
            <a:r>
              <a:rPr lang="en-US" altLang="en-US"/>
              <a:t>PAR withdrawal was approved by NesCom in September 2020</a:t>
            </a:r>
          </a:p>
          <a:p>
            <a:endParaRPr lang="en-US" altLang="en-US"/>
          </a:p>
          <a:p>
            <a:endParaRPr lang="en-US" altLang="en-US"/>
          </a:p>
          <a:p>
            <a:endParaRPr lang="en-US" altLang="en-US"/>
          </a:p>
        </p:txBody>
      </p:sp>
      <p:sp>
        <p:nvSpPr>
          <p:cNvPr id="10245" name="Footer Placeholder 4">
            <a:extLst>
              <a:ext uri="{FF2B5EF4-FFF2-40B4-BE49-F238E27FC236}">
                <a16:creationId xmlns:a16="http://schemas.microsoft.com/office/drawing/2014/main" id="{AC63B0CA-A18D-48BD-8385-2DB8D79594FA}"/>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extLst>
      <p:ext uri="{BB962C8B-B14F-4D97-AF65-F5344CB8AC3E}">
        <p14:creationId xmlns:p14="http://schemas.microsoft.com/office/powerpoint/2010/main" val="3309329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3">
            <a:extLst>
              <a:ext uri="{FF2B5EF4-FFF2-40B4-BE49-F238E27FC236}">
                <a16:creationId xmlns:a16="http://schemas.microsoft.com/office/drawing/2014/main" id="{CDC2BF72-E1C6-427E-93AA-5C8E4CE89B29}"/>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ltLang="tr-TR"/>
              <a:t>Slide </a:t>
            </a:r>
            <a:fld id="{AC14DF39-A1E9-4411-A592-710106D6B2B9}" type="slidenum">
              <a:rPr lang="en-GB" altLang="tr-TR" smtClean="0"/>
              <a:pPr>
                <a:spcBef>
                  <a:spcPct val="0"/>
                </a:spcBef>
              </a:pPr>
              <a:t>54</a:t>
            </a:fld>
            <a:endParaRPr lang="en-GB" altLang="tr-TR" sz="1200" b="0"/>
          </a:p>
        </p:txBody>
      </p:sp>
      <p:sp>
        <p:nvSpPr>
          <p:cNvPr id="11266" name="Date Placeholder 5">
            <a:extLst>
              <a:ext uri="{FF2B5EF4-FFF2-40B4-BE49-F238E27FC236}">
                <a16:creationId xmlns:a16="http://schemas.microsoft.com/office/drawing/2014/main" id="{359DC654-DAFF-45A2-9045-91BC587EFFB7}"/>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November 2020</a:t>
            </a:r>
            <a:endParaRPr lang="en-GB" altLang="tr-TR" sz="1800">
              <a:ea typeface="Arial Unicode MS" pitchFamily="34" charset="-128"/>
            </a:endParaRPr>
          </a:p>
        </p:txBody>
      </p:sp>
      <p:sp>
        <p:nvSpPr>
          <p:cNvPr id="11267" name="Title 1">
            <a:extLst>
              <a:ext uri="{FF2B5EF4-FFF2-40B4-BE49-F238E27FC236}">
                <a16:creationId xmlns:a16="http://schemas.microsoft.com/office/drawing/2014/main" id="{936494A8-20C3-4C55-AD20-2EBA5FEFCF36}"/>
              </a:ext>
            </a:extLst>
          </p:cNvPr>
          <p:cNvSpPr>
            <a:spLocks noGrp="1" noChangeArrowheads="1"/>
          </p:cNvSpPr>
          <p:nvPr>
            <p:ph type="title"/>
          </p:nvPr>
        </p:nvSpPr>
        <p:spPr>
          <a:xfrm>
            <a:off x="731838" y="731838"/>
            <a:ext cx="10658475" cy="1136650"/>
          </a:xfrm>
        </p:spPr>
        <p:txBody>
          <a:bodyPr/>
          <a:lstStyle/>
          <a:p>
            <a:r>
              <a:rPr lang="en-US" altLang="en-US" sz="3600"/>
              <a:t>IEEE 802.19.3 SA Ballot</a:t>
            </a:r>
          </a:p>
        </p:txBody>
      </p:sp>
      <p:sp>
        <p:nvSpPr>
          <p:cNvPr id="11268" name="Content Placeholder 2">
            <a:extLst>
              <a:ext uri="{FF2B5EF4-FFF2-40B4-BE49-F238E27FC236}">
                <a16:creationId xmlns:a16="http://schemas.microsoft.com/office/drawing/2014/main" id="{109D4E97-335D-49EB-A3B7-0B45FA189F59}"/>
              </a:ext>
            </a:extLst>
          </p:cNvPr>
          <p:cNvSpPr>
            <a:spLocks noGrp="1" noChangeArrowheads="1"/>
          </p:cNvSpPr>
          <p:nvPr>
            <p:ph idx="1"/>
          </p:nvPr>
        </p:nvSpPr>
        <p:spPr>
          <a:xfrm>
            <a:off x="731838" y="2057400"/>
            <a:ext cx="10658475" cy="4443413"/>
          </a:xfrm>
        </p:spPr>
        <p:txBody>
          <a:bodyPr/>
          <a:lstStyle/>
          <a:p>
            <a:r>
              <a:rPr lang="en-US" altLang="en-US"/>
              <a:t>The initial SA Ballot on IEEE 820.19.3 closed on Oct 9</a:t>
            </a:r>
          </a:p>
          <a:p>
            <a:r>
              <a:rPr lang="en-US" altLang="en-US"/>
              <a:t>Return Rate = 78% (Met the 75% Return Rate)</a:t>
            </a:r>
          </a:p>
          <a:p>
            <a:r>
              <a:rPr lang="en-US" altLang="en-US"/>
              <a:t>Approve = 53</a:t>
            </a:r>
          </a:p>
          <a:p>
            <a:r>
              <a:rPr lang="en-US" altLang="en-US"/>
              <a:t>Disapprove = 2</a:t>
            </a:r>
          </a:p>
          <a:p>
            <a:r>
              <a:rPr lang="en-US" altLang="en-US"/>
              <a:t>Approval Rate = 96% (Met 75% Approval Rate)</a:t>
            </a:r>
          </a:p>
          <a:p>
            <a:r>
              <a:rPr lang="en-US" altLang="en-US"/>
              <a:t>Ballot Passed</a:t>
            </a:r>
          </a:p>
          <a:p>
            <a:r>
              <a:rPr lang="en-US" altLang="en-US"/>
              <a:t>Number of Comment = 88</a:t>
            </a:r>
          </a:p>
          <a:p>
            <a:r>
              <a:rPr lang="en-US" altLang="en-US"/>
              <a:t>Comment Resolution Committee (CRC) is currently working on comment resolution</a:t>
            </a:r>
          </a:p>
          <a:p>
            <a:endParaRPr lang="en-US" altLang="en-US"/>
          </a:p>
        </p:txBody>
      </p:sp>
      <p:sp>
        <p:nvSpPr>
          <p:cNvPr id="11269" name="Footer Placeholder 4">
            <a:extLst>
              <a:ext uri="{FF2B5EF4-FFF2-40B4-BE49-F238E27FC236}">
                <a16:creationId xmlns:a16="http://schemas.microsoft.com/office/drawing/2014/main" id="{736ABF08-643B-4468-B1E7-A8244467F299}"/>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extLst>
      <p:ext uri="{BB962C8B-B14F-4D97-AF65-F5344CB8AC3E}">
        <p14:creationId xmlns:p14="http://schemas.microsoft.com/office/powerpoint/2010/main" val="323338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3">
            <a:extLst>
              <a:ext uri="{FF2B5EF4-FFF2-40B4-BE49-F238E27FC236}">
                <a16:creationId xmlns:a16="http://schemas.microsoft.com/office/drawing/2014/main" id="{2519C215-8F4C-4E5F-BFDD-416A3ECFA704}"/>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AC14DF39-A1E9-4411-A592-710106D6B2B9}" type="slidenum">
              <a:rPr lang="en-GB" altLang="tr-TR" smtClean="0"/>
              <a:pPr/>
              <a:t>55</a:t>
            </a:fld>
            <a:endParaRPr lang="en-GB" altLang="tr-TR" sz="1200">
              <a:solidFill>
                <a:srgbClr val="000000"/>
              </a:solidFill>
            </a:endParaRPr>
          </a:p>
        </p:txBody>
      </p:sp>
      <p:sp>
        <p:nvSpPr>
          <p:cNvPr id="12290" name="Date Placeholder 5">
            <a:extLst>
              <a:ext uri="{FF2B5EF4-FFF2-40B4-BE49-F238E27FC236}">
                <a16:creationId xmlns:a16="http://schemas.microsoft.com/office/drawing/2014/main" id="{EE2EFDB7-2015-4DB9-A7F3-70EA9A789A6C}"/>
              </a:ext>
            </a:extLst>
          </p:cNvPr>
          <p:cNvSpPr>
            <a:spLocks noGrp="1" noChangeArrowheads="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a:solidFill>
                  <a:srgbClr val="000000"/>
                </a:solidFill>
                <a:ea typeface="Arial Unicode MS" pitchFamily="34" charset="-128"/>
              </a:rPr>
              <a:t>November 2020</a:t>
            </a:r>
            <a:endParaRPr lang="en-GB" altLang="en-US" sz="1800">
              <a:solidFill>
                <a:srgbClr val="000000"/>
              </a:solidFill>
              <a:ea typeface="Arial Unicode MS" pitchFamily="34" charset="-128"/>
            </a:endParaRPr>
          </a:p>
        </p:txBody>
      </p:sp>
      <p:sp>
        <p:nvSpPr>
          <p:cNvPr id="7" name="Title 1">
            <a:extLst>
              <a:ext uri="{FF2B5EF4-FFF2-40B4-BE49-F238E27FC236}">
                <a16:creationId xmlns:a16="http://schemas.microsoft.com/office/drawing/2014/main" id="{F23B17E6-6D24-5242-84C6-00F1D99541A9}"/>
              </a:ext>
            </a:extLst>
          </p:cNvPr>
          <p:cNvSpPr txBox="1">
            <a:spLocks/>
          </p:cNvSpPr>
          <p:nvPr/>
        </p:nvSpPr>
        <p:spPr bwMode="auto">
          <a:xfrm>
            <a:off x="731838" y="731838"/>
            <a:ext cx="104044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nchor="ct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mj-lt"/>
                <a:ea typeface="+mj-ea"/>
                <a:cs typeface="MS Gothic" charset="0"/>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Times New Roman" pitchFamily="16" charset="0"/>
                <a:ea typeface="MS Gothic" charset="-128"/>
                <a:cs typeface="MS Gothic"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Times New Roman" pitchFamily="16" charset="0"/>
                <a:ea typeface="MS Gothic" charset="-128"/>
                <a:cs typeface="MS Gothic"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Times New Roman" pitchFamily="16" charset="0"/>
                <a:ea typeface="MS Gothic" charset="-128"/>
                <a:cs typeface="MS Gothic"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Times New Roman" pitchFamily="16" charset="0"/>
                <a:ea typeface="MS Gothic" charset="-128"/>
                <a:cs typeface="MS Gothic" charset="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kern="0" dirty="0"/>
              <a:t>Ballot on IEEE 802.11bd CA Document</a:t>
            </a:r>
          </a:p>
        </p:txBody>
      </p:sp>
      <p:sp>
        <p:nvSpPr>
          <p:cNvPr id="8" name="Content Placeholder 2">
            <a:extLst>
              <a:ext uri="{FF2B5EF4-FFF2-40B4-BE49-F238E27FC236}">
                <a16:creationId xmlns:a16="http://schemas.microsoft.com/office/drawing/2014/main" id="{E8D1A963-B395-3C4A-8364-14AB66139632}"/>
              </a:ext>
            </a:extLst>
          </p:cNvPr>
          <p:cNvSpPr txBox="1">
            <a:spLocks/>
          </p:cNvSpPr>
          <p:nvPr/>
        </p:nvSpPr>
        <p:spPr bwMode="auto">
          <a:xfrm>
            <a:off x="731838" y="2112963"/>
            <a:ext cx="10548937"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marL="342900" indent="-342900" algn="l" defTabSz="449263" rtl="0" eaLnBrk="0" fontAlgn="base" hangingPunct="0">
              <a:spcBef>
                <a:spcPts val="600"/>
              </a:spcBef>
              <a:spcAft>
                <a:spcPct val="0"/>
              </a:spcAft>
              <a:buClr>
                <a:srgbClr val="000000"/>
              </a:buClr>
              <a:buSzPct val="100000"/>
              <a:buFont typeface="Times New Roman" panose="02020603050405020304" pitchFamily="18" charset="0"/>
              <a:defRPr sz="2400" b="1">
                <a:solidFill>
                  <a:srgbClr val="000000"/>
                </a:solidFill>
                <a:latin typeface="+mn-lt"/>
                <a:ea typeface="+mn-ea"/>
                <a:cs typeface="MS Gothic" charset="0"/>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S Gothic" charset="0"/>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cs typeface="MS Gothic" charset="0"/>
              </a:defRPr>
            </a:lvl3pPr>
            <a:lvl4pPr marL="16002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cs typeface="MS Gothic" charset="0"/>
              </a:defRPr>
            </a:lvl4pPr>
            <a:lvl5pPr marL="20574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cs typeface="MS Gothic" charset="0"/>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defRPr/>
            </a:pPr>
            <a:r>
              <a:rPr lang="en-US" kern="0" dirty="0"/>
              <a:t>A ballot (using </a:t>
            </a:r>
            <a:r>
              <a:rPr lang="en-US" kern="0" dirty="0" err="1"/>
              <a:t>ePoll</a:t>
            </a:r>
            <a:r>
              <a:rPr lang="en-US" kern="0" dirty="0"/>
              <a:t>) on the IEEE 802.11bd CA document started on October 28 and closes on November 13</a:t>
            </a:r>
          </a:p>
          <a:p>
            <a:pPr lvl="1">
              <a:defRPr/>
            </a:pPr>
            <a:r>
              <a:rPr lang="en-US" sz="2200" b="1" kern="0" dirty="0"/>
              <a:t>If you are a voting member of the WG please vote on this document</a:t>
            </a:r>
          </a:p>
        </p:txBody>
      </p:sp>
      <p:sp>
        <p:nvSpPr>
          <p:cNvPr id="12293" name="Footer Placeholder 4">
            <a:extLst>
              <a:ext uri="{FF2B5EF4-FFF2-40B4-BE49-F238E27FC236}">
                <a16:creationId xmlns:a16="http://schemas.microsoft.com/office/drawing/2014/main" id="{A62FFB74-148B-44C8-BDDB-D3B8344B4254}"/>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extLst>
      <p:ext uri="{BB962C8B-B14F-4D97-AF65-F5344CB8AC3E}">
        <p14:creationId xmlns:p14="http://schemas.microsoft.com/office/powerpoint/2010/main" val="2155526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3">
            <a:extLst>
              <a:ext uri="{FF2B5EF4-FFF2-40B4-BE49-F238E27FC236}">
                <a16:creationId xmlns:a16="http://schemas.microsoft.com/office/drawing/2014/main" id="{ED1303B3-7F76-4BC6-82F3-C6F9639E59AF}"/>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AC14DF39-A1E9-4411-A592-710106D6B2B9}" type="slidenum">
              <a:rPr lang="en-GB" altLang="tr-TR" smtClean="0"/>
              <a:pPr/>
              <a:t>56</a:t>
            </a:fld>
            <a:endParaRPr lang="en-GB" altLang="tr-TR" sz="1200">
              <a:solidFill>
                <a:srgbClr val="000000"/>
              </a:solidFill>
            </a:endParaRPr>
          </a:p>
        </p:txBody>
      </p:sp>
      <p:sp>
        <p:nvSpPr>
          <p:cNvPr id="13314" name="Date Placeholder 5">
            <a:extLst>
              <a:ext uri="{FF2B5EF4-FFF2-40B4-BE49-F238E27FC236}">
                <a16:creationId xmlns:a16="http://schemas.microsoft.com/office/drawing/2014/main" id="{D7D69E7F-2129-4F6C-BC8A-197716BFCFCC}"/>
              </a:ext>
            </a:extLst>
          </p:cNvPr>
          <p:cNvSpPr>
            <a:spLocks noGrp="1" noChangeArrowheads="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a:solidFill>
                  <a:srgbClr val="000000"/>
                </a:solidFill>
                <a:ea typeface="Arial Unicode MS" pitchFamily="34" charset="-128"/>
              </a:rPr>
              <a:t>November 2020</a:t>
            </a:r>
            <a:endParaRPr lang="en-GB" altLang="en-US" sz="1800">
              <a:solidFill>
                <a:srgbClr val="000000"/>
              </a:solidFill>
              <a:ea typeface="Arial Unicode MS" pitchFamily="34" charset="-128"/>
            </a:endParaRPr>
          </a:p>
        </p:txBody>
      </p:sp>
      <p:sp>
        <p:nvSpPr>
          <p:cNvPr id="13315" name="Title 1">
            <a:extLst>
              <a:ext uri="{FF2B5EF4-FFF2-40B4-BE49-F238E27FC236}">
                <a16:creationId xmlns:a16="http://schemas.microsoft.com/office/drawing/2014/main" id="{F3B408E6-3323-4547-9D23-93E73AA8A5FA}"/>
              </a:ext>
            </a:extLst>
          </p:cNvPr>
          <p:cNvSpPr>
            <a:spLocks noGrp="1" noChangeArrowheads="1"/>
          </p:cNvSpPr>
          <p:nvPr>
            <p:ph type="title"/>
          </p:nvPr>
        </p:nvSpPr>
        <p:spPr>
          <a:xfrm>
            <a:off x="280988" y="668338"/>
            <a:ext cx="11614150" cy="641350"/>
          </a:xfrm>
        </p:spPr>
        <p:txBody>
          <a:bodyPr/>
          <a:lstStyle/>
          <a:p>
            <a:r>
              <a:rPr lang="en-US" altLang="en-US"/>
              <a:t>Recommended Text on the 802 Coexistence Process</a:t>
            </a:r>
          </a:p>
        </p:txBody>
      </p:sp>
      <p:sp>
        <p:nvSpPr>
          <p:cNvPr id="13316" name="Content Placeholder 2">
            <a:extLst>
              <a:ext uri="{FF2B5EF4-FFF2-40B4-BE49-F238E27FC236}">
                <a16:creationId xmlns:a16="http://schemas.microsoft.com/office/drawing/2014/main" id="{B8BC0AE1-2956-4470-91A5-4E0F4D39E7F7}"/>
              </a:ext>
            </a:extLst>
          </p:cNvPr>
          <p:cNvSpPr>
            <a:spLocks noGrp="1" noChangeArrowheads="1"/>
          </p:cNvSpPr>
          <p:nvPr>
            <p:ph idx="1"/>
          </p:nvPr>
        </p:nvSpPr>
        <p:spPr>
          <a:xfrm>
            <a:off x="381000" y="1371600"/>
            <a:ext cx="11187113" cy="4865688"/>
          </a:xfrm>
        </p:spPr>
        <p:txBody>
          <a:bodyPr/>
          <a:lstStyle/>
          <a:p>
            <a:r>
              <a:rPr lang="en-US" altLang="en-US"/>
              <a:t>The Executive Committee approved a rules change based on document “Recommended Changes to the 802 Operations Manual,” doc. IEEE 802.19-19/77r0, on the August EC Conference call</a:t>
            </a:r>
          </a:p>
          <a:p>
            <a:r>
              <a:rPr lang="en-US" altLang="en-US"/>
              <a:t>The Executive Committee considered the document “Recommended New Section to the Chairs Guidelines,” doc. IEEE 802.19-19/78r0 on the August EC Conference call, but deferred a decision on that recommendation</a:t>
            </a:r>
          </a:p>
          <a:p>
            <a:r>
              <a:rPr lang="en-US" altLang="en-US"/>
              <a:t>It was considered at the October 29 IEEE 802 Rules meeting</a:t>
            </a:r>
          </a:p>
          <a:p>
            <a:r>
              <a:rPr lang="en-US" altLang="en-US"/>
              <a:t>Edits were discussed and the 802 Rules Chair (James Gilb) posted the edited text to Mentor</a:t>
            </a:r>
          </a:p>
          <a:p>
            <a:r>
              <a:rPr lang="en-US" altLang="en-US"/>
              <a:t>The EC will consider this document at the EC Closing, Nov 13</a:t>
            </a:r>
          </a:p>
          <a:p>
            <a:pPr lvl="1"/>
            <a:r>
              <a:rPr lang="en-US" altLang="en-US" b="1"/>
              <a:t>The WG Chair forwarded the document to the 802.19 email reflector</a:t>
            </a:r>
          </a:p>
        </p:txBody>
      </p:sp>
      <p:sp>
        <p:nvSpPr>
          <p:cNvPr id="13317" name="Footer Placeholder 4">
            <a:extLst>
              <a:ext uri="{FF2B5EF4-FFF2-40B4-BE49-F238E27FC236}">
                <a16:creationId xmlns:a16="http://schemas.microsoft.com/office/drawing/2014/main" id="{198410A1-465B-443D-9A65-353BEB03984A}"/>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extLst>
      <p:ext uri="{BB962C8B-B14F-4D97-AF65-F5344CB8AC3E}">
        <p14:creationId xmlns:p14="http://schemas.microsoft.com/office/powerpoint/2010/main" val="16368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3">
            <a:extLst>
              <a:ext uri="{FF2B5EF4-FFF2-40B4-BE49-F238E27FC236}">
                <a16:creationId xmlns:a16="http://schemas.microsoft.com/office/drawing/2014/main" id="{3B4A77CF-BA7A-40B4-8EA6-BB108D4D9B31}"/>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r>
              <a:rPr lang="en-GB" altLang="tr-TR"/>
              <a:t>Slide </a:t>
            </a:r>
            <a:fld id="{AC14DF39-A1E9-4411-A592-710106D6B2B9}" type="slidenum">
              <a:rPr lang="en-GB" altLang="tr-TR" smtClean="0"/>
              <a:pPr/>
              <a:t>57</a:t>
            </a:fld>
            <a:endParaRPr lang="en-GB" altLang="tr-TR" sz="1200">
              <a:solidFill>
                <a:srgbClr val="000000"/>
              </a:solidFill>
            </a:endParaRPr>
          </a:p>
        </p:txBody>
      </p:sp>
      <p:sp>
        <p:nvSpPr>
          <p:cNvPr id="14338" name="Title 1">
            <a:extLst>
              <a:ext uri="{FF2B5EF4-FFF2-40B4-BE49-F238E27FC236}">
                <a16:creationId xmlns:a16="http://schemas.microsoft.com/office/drawing/2014/main" id="{9D1ED0F5-F442-49F1-9B9F-693F6318FC2A}"/>
              </a:ext>
            </a:extLst>
          </p:cNvPr>
          <p:cNvSpPr>
            <a:spLocks noGrp="1" noChangeArrowheads="1"/>
          </p:cNvSpPr>
          <p:nvPr>
            <p:ph type="title"/>
          </p:nvPr>
        </p:nvSpPr>
        <p:spPr>
          <a:xfrm>
            <a:off x="2062163" y="1077913"/>
            <a:ext cx="8288337" cy="1136650"/>
          </a:xfrm>
        </p:spPr>
        <p:txBody>
          <a:bodyPr/>
          <a:lstStyle/>
          <a:p>
            <a:r>
              <a:rPr lang="en-US" altLang="en-US"/>
              <a:t>Schedule</a:t>
            </a:r>
          </a:p>
        </p:txBody>
      </p:sp>
      <p:pic>
        <p:nvPicPr>
          <p:cNvPr id="14339" name="Picture 7">
            <a:extLst>
              <a:ext uri="{FF2B5EF4-FFF2-40B4-BE49-F238E27FC236}">
                <a16:creationId xmlns:a16="http://schemas.microsoft.com/office/drawing/2014/main" id="{3A003B32-9F57-4458-8DCA-C672B858F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2205038"/>
            <a:ext cx="9148763"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Footer Placeholder 4">
            <a:extLst>
              <a:ext uri="{FF2B5EF4-FFF2-40B4-BE49-F238E27FC236}">
                <a16:creationId xmlns:a16="http://schemas.microsoft.com/office/drawing/2014/main" id="{DC7DEB94-5908-4F97-B243-A1CEDEEA774F}"/>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
        <p:nvSpPr>
          <p:cNvPr id="14341" name="Date Placeholder 3">
            <a:extLst>
              <a:ext uri="{FF2B5EF4-FFF2-40B4-BE49-F238E27FC236}">
                <a16:creationId xmlns:a16="http://schemas.microsoft.com/office/drawing/2014/main" id="{FDAF2C3A-DB7C-4BD1-A1CC-6DD218542FBE}"/>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November 2020</a:t>
            </a:r>
            <a:endParaRPr lang="en-GB" altLang="tr-TR" sz="1800">
              <a:ea typeface="Arial Unicode MS" pitchFamily="34" charset="-128"/>
            </a:endParaRPr>
          </a:p>
        </p:txBody>
      </p:sp>
    </p:spTree>
    <p:extLst>
      <p:ext uri="{BB962C8B-B14F-4D97-AF65-F5344CB8AC3E}">
        <p14:creationId xmlns:p14="http://schemas.microsoft.com/office/powerpoint/2010/main" val="4291392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FA0B-B8B6-4A90-8683-673AF4F2CCC4}"/>
              </a:ext>
            </a:extLst>
          </p:cNvPr>
          <p:cNvSpPr>
            <a:spLocks noGrp="1"/>
          </p:cNvSpPr>
          <p:nvPr>
            <p:ph type="title"/>
          </p:nvPr>
        </p:nvSpPr>
        <p:spPr/>
        <p:txBody>
          <a:bodyPr/>
          <a:lstStyle/>
          <a:p>
            <a:r>
              <a:rPr lang="en-US" dirty="0"/>
              <a:t>Tuesday, November 10</a:t>
            </a:r>
            <a:br>
              <a:rPr lang="en-US" dirty="0"/>
            </a:br>
            <a:r>
              <a:rPr lang="en-US" dirty="0"/>
              <a:t>Closing Plenary</a:t>
            </a:r>
          </a:p>
        </p:txBody>
      </p:sp>
      <p:sp>
        <p:nvSpPr>
          <p:cNvPr id="3" name="Text Placeholder 2">
            <a:extLst>
              <a:ext uri="{FF2B5EF4-FFF2-40B4-BE49-F238E27FC236}">
                <a16:creationId xmlns:a16="http://schemas.microsoft.com/office/drawing/2014/main" id="{A8768DE0-1A38-4A19-8A95-7EAC12B3365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069289EE-3412-467A-BD2E-29CFC6441FB0}"/>
              </a:ext>
            </a:extLst>
          </p:cNvPr>
          <p:cNvSpPr>
            <a:spLocks noGrp="1"/>
          </p:cNvSpPr>
          <p:nvPr>
            <p:ph type="dt" idx="10"/>
          </p:nvPr>
        </p:nvSpPr>
        <p:spPr/>
        <p:txBody>
          <a:bodyPr/>
          <a:lstStyle/>
          <a:p>
            <a:r>
              <a:rPr lang="en-US"/>
              <a:t>November 2020</a:t>
            </a:r>
            <a:endParaRPr lang="en-GB"/>
          </a:p>
        </p:txBody>
      </p:sp>
      <p:sp>
        <p:nvSpPr>
          <p:cNvPr id="5" name="Footer Placeholder 4">
            <a:extLst>
              <a:ext uri="{FF2B5EF4-FFF2-40B4-BE49-F238E27FC236}">
                <a16:creationId xmlns:a16="http://schemas.microsoft.com/office/drawing/2014/main" id="{6A5A62B2-DBED-4D4F-8C57-B7A1EFB25B8D}"/>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D80672D2-332C-4D09-9213-DE848214A7C7}"/>
              </a:ext>
            </a:extLst>
          </p:cNvPr>
          <p:cNvSpPr>
            <a:spLocks noGrp="1"/>
          </p:cNvSpPr>
          <p:nvPr>
            <p:ph type="sldNum" idx="12"/>
          </p:nvPr>
        </p:nvSpPr>
        <p:spPr/>
        <p:txBody>
          <a:bodyPr/>
          <a:lstStyle/>
          <a:p>
            <a:r>
              <a:rPr lang="en-GB"/>
              <a:t>Slide </a:t>
            </a:r>
            <a:fld id="{3ABCC52B-A3F7-440B-BBF2-55191E6E7773}" type="slidenum">
              <a:rPr lang="en-GB" smtClean="0"/>
              <a:pPr/>
              <a:t>58</a:t>
            </a:fld>
            <a:endParaRPr lang="en-GB"/>
          </a:p>
        </p:txBody>
      </p:sp>
    </p:spTree>
    <p:extLst>
      <p:ext uri="{BB962C8B-B14F-4D97-AF65-F5344CB8AC3E}">
        <p14:creationId xmlns:p14="http://schemas.microsoft.com/office/powerpoint/2010/main" val="4044392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(Nov 2020)</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2020-11-09</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098"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F6F90ADB-E522-4F6B-AC0C-9BC8A9328357}"/>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3D50B0BD-55B8-4305-B157-B65D5202F76F}"/>
              </a:ext>
            </a:extLst>
          </p:cNvPr>
          <p:cNvSpPr>
            <a:spLocks noGrp="1"/>
          </p:cNvSpPr>
          <p:nvPr>
            <p:ph type="sldNum" idx="12"/>
          </p:nvPr>
        </p:nvSpPr>
        <p:spPr/>
        <p:txBody>
          <a:bodyPr/>
          <a:lstStyle/>
          <a:p>
            <a:r>
              <a:rPr lang="en-GB"/>
              <a:t>Slide </a:t>
            </a:r>
            <a:fld id="{DE40C9FC-4879-4F20-9ECA-A574A90476B7}" type="slidenum">
              <a:rPr lang="en-GB" smtClean="0"/>
              <a:pPr/>
              <a:t>59</a:t>
            </a:fld>
            <a:endParaRPr lang="en-GB"/>
          </a:p>
        </p:txBody>
      </p:sp>
      <p:sp>
        <p:nvSpPr>
          <p:cNvPr id="4" name="Date Placeholder 3">
            <a:extLst>
              <a:ext uri="{FF2B5EF4-FFF2-40B4-BE49-F238E27FC236}">
                <a16:creationId xmlns:a16="http://schemas.microsoft.com/office/drawing/2014/main" id="{4BB0F27A-A504-4742-97C4-280D60259E36}"/>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11358228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38EA-E7D3-411E-AA01-A91872252762}"/>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A68DB8D6-8CE4-4981-A082-4BA4D82DD20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9543" y="685800"/>
            <a:ext cx="10550457" cy="5769759"/>
          </a:xfrm>
        </p:spPr>
      </p:pic>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2020</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spTree>
    <p:extLst>
      <p:ext uri="{BB962C8B-B14F-4D97-AF65-F5344CB8AC3E}">
        <p14:creationId xmlns:p14="http://schemas.microsoft.com/office/powerpoint/2010/main" val="34108051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err="1"/>
              <a:t>TGax</a:t>
            </a:r>
            <a:r>
              <a:rPr lang="en-US" sz="1600" b="1" dirty="0"/>
              <a:t> – Robert Stacey </a:t>
            </a:r>
            <a:r>
              <a:rPr lang="en-US" sz="1600" dirty="0"/>
              <a:t>– </a:t>
            </a:r>
            <a:r>
              <a:rPr lang="en-US" sz="1600" dirty="0">
                <a:hlinkClick r:id="rId3"/>
              </a:rPr>
              <a:t>robert.stacey@intel.com</a:t>
            </a:r>
            <a:r>
              <a:rPr lang="en-US" sz="1600" dirty="0"/>
              <a:t> </a:t>
            </a:r>
            <a:r>
              <a:rPr lang="en-US" sz="1600" b="0" dirty="0"/>
              <a:t> </a:t>
            </a:r>
          </a:p>
          <a:p>
            <a:pPr marL="342900" lvl="1" indent="-342900">
              <a:buFontTx/>
              <a:buChar char="•"/>
            </a:pPr>
            <a:r>
              <a:rPr lang="en-US" sz="1600" b="1" dirty="0" err="1"/>
              <a:t>TGay</a:t>
            </a:r>
            <a:r>
              <a:rPr lang="en-US" sz="1600" b="1" dirty="0"/>
              <a:t> – Carlos </a:t>
            </a:r>
            <a:r>
              <a:rPr lang="en-US" sz="1600" b="1" dirty="0" err="1"/>
              <a:t>Cordeiro</a:t>
            </a:r>
            <a:r>
              <a:rPr lang="en-US" sz="1600" b="1" dirty="0"/>
              <a:t> </a:t>
            </a:r>
            <a:r>
              <a:rPr lang="en-US" sz="1600" dirty="0"/>
              <a:t>– </a:t>
            </a:r>
            <a:r>
              <a:rPr lang="en-US" sz="1600" dirty="0">
                <a:hlinkClick r:id="rId4"/>
              </a:rPr>
              <a:t>carlos.cordeiro@intel.com</a:t>
            </a:r>
            <a:r>
              <a:rPr lang="en-US" sz="1600" dirty="0"/>
              <a:t>  </a:t>
            </a:r>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TGba</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TGbb</a:t>
            </a:r>
            <a:r>
              <a:rPr lang="en-US" sz="1600" b="1" dirty="0"/>
              <a:t> – Volker </a:t>
            </a:r>
            <a:r>
              <a:rPr lang="en-US" sz="1600" b="1" dirty="0" err="1"/>
              <a:t>Jungnickel</a:t>
            </a:r>
            <a:r>
              <a:rPr lang="en-US" sz="1600" b="1" dirty="0"/>
              <a:t> </a:t>
            </a:r>
            <a:r>
              <a:rPr lang="en-US" sz="1600" dirty="0"/>
              <a:t>– </a:t>
            </a:r>
            <a:r>
              <a:rPr lang="en-US" sz="1600" dirty="0">
                <a:hlinkClick r:id="rId8"/>
              </a:rPr>
              <a:t>volker.jungnickel@hhi.fraunhofer.de</a:t>
            </a:r>
            <a:r>
              <a:rPr lang="en-US" sz="1600" dirty="0"/>
              <a:t> , </a:t>
            </a:r>
            <a:r>
              <a:rPr lang="en-US" sz="1600" b="1" dirty="0"/>
              <a:t>Harry </a:t>
            </a:r>
            <a:r>
              <a:rPr lang="en-US" sz="1600" b="1" dirty="0" err="1"/>
              <a:t>Bims</a:t>
            </a:r>
            <a:r>
              <a:rPr lang="en-US" sz="1600" b="1" dirty="0"/>
              <a:t> </a:t>
            </a:r>
            <a:r>
              <a:rPr lang="en-US" sz="1600" dirty="0">
                <a:hlinkClick r:id="rId9"/>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10"/>
              </a:rPr>
              <a:t>carol@ansley.com</a:t>
            </a:r>
            <a:r>
              <a:rPr lang="en-US" sz="1600" dirty="0"/>
              <a:t> </a:t>
            </a:r>
          </a:p>
          <a:p>
            <a:pPr marL="342900" lvl="1" indent="-342900">
              <a:buFontTx/>
              <a:buChar char="•"/>
            </a:pPr>
            <a:r>
              <a:rPr lang="en-US" sz="1600" b="1" dirty="0" err="1"/>
              <a:t>TGbd</a:t>
            </a:r>
            <a:r>
              <a:rPr lang="en-US" sz="1600" b="1" dirty="0"/>
              <a:t> – </a:t>
            </a:r>
            <a:r>
              <a:rPr lang="en-US" sz="1600" b="1" dirty="0" err="1"/>
              <a:t>Bahar</a:t>
            </a:r>
            <a:r>
              <a:rPr lang="en-US" sz="1600" b="1" dirty="0"/>
              <a:t> Sadeghi </a:t>
            </a:r>
            <a:r>
              <a:rPr lang="en-US" sz="1600" dirty="0"/>
              <a:t>–</a:t>
            </a:r>
            <a:r>
              <a:rPr lang="en-US" sz="1600" b="1" dirty="0"/>
              <a:t> </a:t>
            </a:r>
            <a:r>
              <a:rPr lang="en-US" sz="1600" dirty="0">
                <a:hlinkClick r:id="rId11"/>
              </a:rPr>
              <a:t>bahareh.sagedhi@intel.com</a:t>
            </a:r>
            <a:r>
              <a:rPr lang="en-US" sz="1600" dirty="0"/>
              <a:t> </a:t>
            </a:r>
          </a:p>
          <a:p>
            <a:pPr marL="342900" lvl="1" indent="-342900">
              <a:buFontTx/>
              <a:buChar char="•"/>
            </a:pPr>
            <a:r>
              <a:rPr lang="en-US" sz="1600" b="1" dirty="0" err="1"/>
              <a:t>TGbe</a:t>
            </a:r>
            <a:r>
              <a:rPr lang="en-US" sz="1600" b="1" dirty="0"/>
              <a:t> – Edward Au </a:t>
            </a:r>
            <a:r>
              <a:rPr lang="en-US" sz="1600" dirty="0"/>
              <a:t>– </a:t>
            </a:r>
            <a:r>
              <a:rPr lang="en-US" sz="1600" u="sng" dirty="0">
                <a:hlinkClick r:id="rId12"/>
              </a:rPr>
              <a:t>edward.ks.au@huawei.com</a:t>
            </a:r>
            <a:r>
              <a:rPr lang="en-US" sz="1600" dirty="0"/>
              <a:t> </a:t>
            </a:r>
          </a:p>
          <a:p>
            <a:pPr marL="342900" lvl="1" indent="-342900">
              <a:buFontTx/>
              <a:buChar char="•"/>
            </a:pPr>
            <a:r>
              <a:rPr lang="en-US" sz="1600" b="1" dirty="0" err="1"/>
              <a:t>REVmd</a:t>
            </a:r>
            <a:r>
              <a:rPr lang="en-US" sz="1600" b="1" dirty="0"/>
              <a:t> – Emily Qi </a:t>
            </a:r>
            <a:r>
              <a:rPr lang="en-US" sz="1600" dirty="0"/>
              <a:t>– </a:t>
            </a:r>
            <a:r>
              <a:rPr lang="en-US" sz="1600" b="0" dirty="0">
                <a:hlinkClick r:id="rId13"/>
              </a:rPr>
              <a:t>emily.h.qi@intel.com</a:t>
            </a:r>
            <a:r>
              <a:rPr lang="en-US" sz="1600" dirty="0"/>
              <a:t>, </a:t>
            </a:r>
            <a:r>
              <a:rPr lang="en-US" sz="1600" b="1" dirty="0"/>
              <a:t>Edward Au </a:t>
            </a:r>
            <a:r>
              <a:rPr lang="en-US" sz="1600" dirty="0"/>
              <a:t>– </a:t>
            </a:r>
            <a:r>
              <a:rPr lang="en-US" sz="1600" b="0" u="sng" dirty="0">
                <a:hlinkClick r:id="rId12"/>
              </a:rPr>
              <a:t>edward.ks.au@huawei.com</a:t>
            </a:r>
            <a:r>
              <a:rPr lang="en-US" sz="1600" dirty="0"/>
              <a:t>, </a:t>
            </a:r>
          </a:p>
          <a:p>
            <a:pPr lvl="1"/>
            <a:endParaRPr lang="en-US" sz="1600" dirty="0"/>
          </a:p>
        </p:txBody>
      </p:sp>
      <p:sp>
        <p:nvSpPr>
          <p:cNvPr id="3" name="Footer Placeholder 2">
            <a:extLst>
              <a:ext uri="{FF2B5EF4-FFF2-40B4-BE49-F238E27FC236}">
                <a16:creationId xmlns:a16="http://schemas.microsoft.com/office/drawing/2014/main" id="{9522F6C6-FB35-4024-9BE5-147C1EB9D78B}"/>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95CDD2A4-89FA-4C68-BB2E-D73337945F57}"/>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9" name="Date Placeholder 8">
            <a:extLst>
              <a:ext uri="{FF2B5EF4-FFF2-40B4-BE49-F238E27FC236}">
                <a16:creationId xmlns:a16="http://schemas.microsoft.com/office/drawing/2014/main" id="{5EE7A1B9-0889-413F-BAB5-780ED864F8A1}"/>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9135560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Nov 2</a:t>
            </a:r>
            <a:r>
              <a:rPr lang="en-GB" baseline="30000" dirty="0"/>
              <a:t>nd</a:t>
            </a:r>
            <a:r>
              <a:rPr lang="en-GB" dirty="0"/>
              <a:t>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err="1"/>
              <a:t>REVmd</a:t>
            </a:r>
            <a:r>
              <a:rPr lang="en-GB" sz="1600" dirty="0"/>
              <a:t> – Draft 5.0 has been sent to </a:t>
            </a:r>
            <a:r>
              <a:rPr lang="en-GB" sz="1600" dirty="0" err="1"/>
              <a:t>RevCom</a:t>
            </a:r>
            <a:r>
              <a:rPr lang="en-GB" sz="1600" dirty="0"/>
              <a:t> for approval in December !!! </a:t>
            </a:r>
          </a:p>
          <a:p>
            <a:r>
              <a:rPr lang="en-GB" sz="1600" dirty="0"/>
              <a:t>11ax </a:t>
            </a:r>
            <a:r>
              <a:rPr lang="en-US" sz="1600" dirty="0"/>
              <a:t>– Draft 8.0 is in SA recirc ballot closing Nov 12. Hope this has the final comment resolutions.  </a:t>
            </a:r>
          </a:p>
          <a:p>
            <a:r>
              <a:rPr lang="en-US" sz="1600" dirty="0"/>
              <a:t>11ay – Draft 6.0 is processing recirc, 62 comments resolved , hope for recirc in November.</a:t>
            </a:r>
          </a:p>
          <a:p>
            <a:r>
              <a:rPr lang="en-GB" sz="1600" dirty="0"/>
              <a:t>11az – </a:t>
            </a:r>
            <a:r>
              <a:rPr lang="en-US" sz="1600" dirty="0"/>
              <a:t> just uploaded Draft 2.5, have 62 technical, 20 editorial and 2 general comments to resolve. Hope to WG recirc Draft 3.0 out of this meeting.</a:t>
            </a:r>
            <a:endParaRPr lang="en-GB" sz="1600" dirty="0"/>
          </a:p>
          <a:p>
            <a:r>
              <a:rPr lang="en-GB" sz="1600" dirty="0"/>
              <a:t>11ba – </a:t>
            </a:r>
            <a:r>
              <a:rPr lang="en-US" sz="1600" dirty="0"/>
              <a:t> Draft 7.0 have resolved all comments, and will follow 11ay after their comment resolutions and recirc.</a:t>
            </a:r>
          </a:p>
          <a:p>
            <a:r>
              <a:rPr lang="en-GB" sz="1600" dirty="0"/>
              <a:t>11bb –  finished CC on Draft 0.2, received 44 comments, ~20 technical and are resolving them. Will discuss status again in January.</a:t>
            </a:r>
          </a:p>
          <a:p>
            <a:r>
              <a:rPr lang="en-GB" sz="1600" dirty="0"/>
              <a:t>11bc –  hoping that Draft 0.3 will be Draft 1.0 out of Nov plenary after resolving all comments. Hope to WG initial Letter Ballot. </a:t>
            </a:r>
          </a:p>
          <a:p>
            <a:r>
              <a:rPr lang="en-GB" sz="1600" dirty="0"/>
              <a:t>11bd –  Draft 1.0 in WG initial LB, ending Nov 18. </a:t>
            </a:r>
          </a:p>
          <a:p>
            <a:r>
              <a:rPr lang="en-GB" sz="1600" dirty="0"/>
              <a:t>11be – </a:t>
            </a:r>
            <a:r>
              <a:rPr lang="en-US" sz="1600" dirty="0"/>
              <a:t> Have Draft 0.1 in Sept, 299 pages and ~700 TBDs. Plan to publish Draft 0.2 in Nov, reducing the number of TBDs. Will continue submissions until there are no TBDs. Will discuss status again in January.</a:t>
            </a:r>
          </a:p>
          <a:p>
            <a:r>
              <a:rPr lang="en-GB" sz="2000" dirty="0"/>
              <a:t>  </a:t>
            </a:r>
          </a:p>
          <a:p>
            <a:endParaRPr lang="en-GB" sz="2000" dirty="0"/>
          </a:p>
        </p:txBody>
      </p:sp>
      <p:sp>
        <p:nvSpPr>
          <p:cNvPr id="3" name="Footer Placeholder 2">
            <a:extLst>
              <a:ext uri="{FF2B5EF4-FFF2-40B4-BE49-F238E27FC236}">
                <a16:creationId xmlns:a16="http://schemas.microsoft.com/office/drawing/2014/main" id="{A47F6182-3C03-4A23-9135-F631062BA7CD}"/>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6AE692BE-2D94-4592-8FD5-9D2379FA2694}"/>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8" name="Date Placeholder 7">
            <a:extLst>
              <a:ext uri="{FF2B5EF4-FFF2-40B4-BE49-F238E27FC236}">
                <a16:creationId xmlns:a16="http://schemas.microsoft.com/office/drawing/2014/main" id="{B8790552-1A2E-4E6D-9851-0A3BCEA0C23D}"/>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9537761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rgbClr val="FF0000"/>
                </a:solidFill>
              </a:rPr>
              <a:t>17</a:t>
            </a:r>
            <a:r>
              <a:rPr lang="en-GB" dirty="0"/>
              <a:t>-0000-802-11-editorial-style-guide.docx   </a:t>
            </a:r>
          </a:p>
          <a:p>
            <a:r>
              <a:rPr lang="en-US" dirty="0"/>
              <a:t>We update 802.11 Style Guide based on 2012 IEEE Standards Style Manual and consistency changes in final publication of the 802.11 standard</a:t>
            </a:r>
            <a:endParaRPr lang="en-GB" dirty="0"/>
          </a:p>
          <a:p>
            <a:r>
              <a:rPr lang="en-US" b="0" dirty="0"/>
              <a:t>Editor’s responsibility includes checking the </a:t>
            </a:r>
            <a:r>
              <a:rPr lang="en-US" dirty="0"/>
              <a:t>2020 IEEE Standards Style Manual </a:t>
            </a:r>
            <a:r>
              <a:rPr lang="en-US" b="0" dirty="0"/>
              <a:t>when creating or updating drafts.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 </a:t>
            </a:r>
          </a:p>
        </p:txBody>
      </p:sp>
      <p:sp>
        <p:nvSpPr>
          <p:cNvPr id="3" name="Footer Placeholder 2">
            <a:extLst>
              <a:ext uri="{FF2B5EF4-FFF2-40B4-BE49-F238E27FC236}">
                <a16:creationId xmlns:a16="http://schemas.microsoft.com/office/drawing/2014/main" id="{466A3CEA-BF36-405F-8C54-F1A013F3EAC4}"/>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53C314A5-FE42-436A-B8DC-AAAC7A6BCBC6}"/>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8" name="Date Placeholder 7">
            <a:extLst>
              <a:ext uri="{FF2B5EF4-FFF2-40B4-BE49-F238E27FC236}">
                <a16:creationId xmlns:a16="http://schemas.microsoft.com/office/drawing/2014/main" id="{F84F6EFA-39B1-48C5-AA92-2BD8F66014CC}"/>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054724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620398"/>
          </a:xfrm>
        </p:spPr>
        <p:txBody>
          <a:bodyPr/>
          <a:lstStyle/>
          <a:p>
            <a:r>
              <a:rPr lang="en-GB" dirty="0" err="1"/>
              <a:t>REVmd</a:t>
            </a:r>
            <a:r>
              <a:rPr lang="en-GB" dirty="0"/>
              <a:t> Practice (1)</a:t>
            </a:r>
          </a:p>
        </p:txBody>
      </p:sp>
      <p:sp>
        <p:nvSpPr>
          <p:cNvPr id="9218" name="Rectangle 2"/>
          <p:cNvSpPr>
            <a:spLocks noGrp="1" noChangeArrowheads="1"/>
          </p:cNvSpPr>
          <p:nvPr>
            <p:ph idx="1"/>
          </p:nvPr>
        </p:nvSpPr>
        <p:spPr>
          <a:xfrm>
            <a:off x="609601" y="1414308"/>
            <a:ext cx="11125200" cy="4952998"/>
          </a:xfrm>
          <a:ln/>
        </p:spPr>
        <p:txBody>
          <a:bodyPr/>
          <a:lstStyle/>
          <a:p>
            <a:pPr>
              <a:buFont typeface="Arial" panose="020B0604020202020204" pitchFamily="34" charset="0"/>
              <a:buChar char="•"/>
            </a:pPr>
            <a:r>
              <a:rPr lang="en-US" dirty="0"/>
              <a:t>Frame format figures</a:t>
            </a:r>
          </a:p>
          <a:p>
            <a:pPr lvl="1">
              <a:buFont typeface="Arial" panose="020B0604020202020204" pitchFamily="34" charset="0"/>
              <a:buChar char="•"/>
            </a:pPr>
            <a:r>
              <a:rPr lang="en-GB" dirty="0"/>
              <a:t>Figure titles: Figure &lt;number)—Name [frame, field, element, etc] </a:t>
            </a:r>
            <a:r>
              <a:rPr lang="en-GB" u="sng" dirty="0"/>
              <a:t>format</a:t>
            </a:r>
          </a:p>
          <a:p>
            <a:pPr lvl="1">
              <a:buFont typeface="Arial" panose="020B0604020202020204" pitchFamily="34" charset="0"/>
              <a:buChar char="•"/>
            </a:pPr>
            <a:r>
              <a:rPr lang="en-GB" dirty="0"/>
              <a:t>Repeating fields should be avoided in the frame/element/field format figure. If a field needs to be repeated, create a container field with “List” in the name, e.g., Name List field. </a:t>
            </a:r>
            <a:endParaRPr lang="en-US" dirty="0"/>
          </a:p>
          <a:p>
            <a:pPr lvl="1">
              <a:buFont typeface="Arial" panose="020B0604020202020204" pitchFamily="34" charset="0"/>
              <a:buChar char="•"/>
            </a:pPr>
            <a:r>
              <a:rPr lang="en-US" dirty="0"/>
              <a:t>Arrows in frame format figures should not be used, except where labelling parts of the structure (e.g.,  the MAC Header in </a:t>
            </a:r>
            <a:r>
              <a:rPr lang="en-US" u="sng" dirty="0"/>
              <a:t>the top-level frame format).</a:t>
            </a:r>
            <a:r>
              <a:rPr lang="en-US" dirty="0"/>
              <a:t> </a:t>
            </a:r>
          </a:p>
          <a:p>
            <a:pPr lvl="1">
              <a:buFont typeface="Arial" panose="020B0604020202020204" pitchFamily="34" charset="0"/>
              <a:buChar char="•"/>
            </a:pPr>
            <a:r>
              <a:rPr lang="en-GB" dirty="0"/>
              <a:t>In the bit-aligned figure, the bit position should always start with B0.</a:t>
            </a:r>
            <a:endParaRPr lang="en-US" dirty="0"/>
          </a:p>
          <a:p>
            <a:pPr lvl="1">
              <a:buFont typeface="Arial" panose="020B0604020202020204" pitchFamily="34" charset="0"/>
              <a:buChar char="•"/>
            </a:pPr>
            <a:r>
              <a:rPr lang="en-GB" dirty="0"/>
              <a:t>The figures in Clause 9 are normative, do not duplicate length information given in figures in Clause 9 text. For example, “The Y field is x bits/octets in length" or "The Y field is an x-bit/octet field" are redundant. There is no value in duplicating the information. </a:t>
            </a:r>
          </a:p>
          <a:p>
            <a:pPr lvl="1">
              <a:buFont typeface="Arial" panose="020B0604020202020204" pitchFamily="34" charset="0"/>
              <a:buChar char="•"/>
            </a:pPr>
            <a:r>
              <a:rPr lang="en-GB" dirty="0"/>
              <a:t>Do not reference other clauses in Visio figures</a:t>
            </a:r>
            <a:endParaRPr lang="en-US" dirty="0"/>
          </a:p>
          <a:p>
            <a:pPr>
              <a:buFont typeface="Arial" panose="020B0604020202020204" pitchFamily="34" charset="0"/>
              <a:buChar char="•"/>
            </a:pPr>
            <a:r>
              <a:rPr lang="en-US" dirty="0"/>
              <a:t>Interspersed normative and informative text is not allowed.  For example, </a:t>
            </a:r>
          </a:p>
          <a:p>
            <a:pPr lvl="1">
              <a:buFont typeface="Arial" panose="020B0604020202020204" pitchFamily="34" charset="0"/>
              <a:buChar char="•"/>
            </a:pPr>
            <a:r>
              <a:rPr lang="en-US" dirty="0"/>
              <a:t>Neither clauses nor subclauses shall be labeled as informative.</a:t>
            </a:r>
          </a:p>
          <a:p>
            <a:pPr lvl="1">
              <a:buFont typeface="Arial" panose="020B0604020202020204" pitchFamily="34" charset="0"/>
              <a:buChar char="•"/>
            </a:pPr>
            <a:r>
              <a:rPr lang="en-US" dirty="0"/>
              <a:t>Figures or tables in clauses shall not be labeled as informative. </a:t>
            </a:r>
          </a:p>
          <a:p>
            <a:endParaRPr lang="en-US" dirty="0"/>
          </a:p>
          <a:p>
            <a:r>
              <a:rPr lang="en-US" dirty="0"/>
              <a:t>	</a:t>
            </a:r>
          </a:p>
          <a:p>
            <a:endParaRPr lang="en-US" dirty="0"/>
          </a:p>
        </p:txBody>
      </p:sp>
      <p:sp>
        <p:nvSpPr>
          <p:cNvPr id="3" name="Footer Placeholder 2">
            <a:extLst>
              <a:ext uri="{FF2B5EF4-FFF2-40B4-BE49-F238E27FC236}">
                <a16:creationId xmlns:a16="http://schemas.microsoft.com/office/drawing/2014/main" id="{37CB9085-E775-4436-A81B-F316F3E40767}"/>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AB9C61EE-D75B-411F-9C68-3AF45A73E2AA}"/>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8" name="Date Placeholder 7">
            <a:extLst>
              <a:ext uri="{FF2B5EF4-FFF2-40B4-BE49-F238E27FC236}">
                <a16:creationId xmlns:a16="http://schemas.microsoft.com/office/drawing/2014/main" id="{1458DA88-A9F9-4197-8F95-692865FFCEEC}"/>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6760597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620398"/>
          </a:xfrm>
        </p:spPr>
        <p:txBody>
          <a:bodyPr/>
          <a:lstStyle/>
          <a:p>
            <a:r>
              <a:rPr lang="en-GB" dirty="0" err="1"/>
              <a:t>REVmd</a:t>
            </a:r>
            <a:r>
              <a:rPr lang="en-GB" dirty="0"/>
              <a:t> Practice (2)</a:t>
            </a:r>
          </a:p>
        </p:txBody>
      </p:sp>
      <p:sp>
        <p:nvSpPr>
          <p:cNvPr id="9218" name="Rectangle 2"/>
          <p:cNvSpPr>
            <a:spLocks noGrp="1" noChangeArrowheads="1"/>
          </p:cNvSpPr>
          <p:nvPr>
            <p:ph idx="1"/>
          </p:nvPr>
        </p:nvSpPr>
        <p:spPr>
          <a:xfrm>
            <a:off x="457200" y="1219200"/>
            <a:ext cx="11429999" cy="5089837"/>
          </a:xfrm>
          <a:ln/>
        </p:spPr>
        <p:txBody>
          <a:bodyPr/>
          <a:lstStyle/>
          <a:p>
            <a:pPr>
              <a:buFont typeface="Arial" panose="020B0604020202020204" pitchFamily="34" charset="0"/>
              <a:buChar char="•"/>
            </a:pPr>
            <a:r>
              <a:rPr lang="en-US" sz="2000" dirty="0"/>
              <a:t>MIB variable deprecation procedure</a:t>
            </a:r>
          </a:p>
          <a:p>
            <a:pPr lvl="1">
              <a:buFont typeface="Arial" panose="020B0604020202020204" pitchFamily="34" charset="0"/>
              <a:buChar char="•"/>
            </a:pPr>
            <a:r>
              <a:rPr lang="en-US" dirty="0"/>
              <a:t>MIB variable can be deprecated, should not be deleted. See 3.9.3 Compliance requirements for the deprecation procedure.</a:t>
            </a:r>
          </a:p>
          <a:p>
            <a:pPr>
              <a:buFont typeface="Arial" panose="020B0604020202020204" pitchFamily="34" charset="0"/>
              <a:buChar char="•"/>
            </a:pPr>
            <a:r>
              <a:rPr lang="en-US" sz="2000" dirty="0"/>
              <a:t>Capitalization</a:t>
            </a:r>
          </a:p>
          <a:p>
            <a:pPr lvl="1">
              <a:buFont typeface="Arial" panose="020B0604020202020204" pitchFamily="34" charset="0"/>
              <a:buChar char="•"/>
            </a:pPr>
            <a:r>
              <a:rPr lang="en-GB" dirty="0"/>
              <a:t>For proper names, all words in the name (excluding acronyms) should be capitalized, including prepositions and conjunctions. This is to avoid ambiguity where the preposition or conjunction might be misinterpreted as part of the sentence. For example, “HT </a:t>
            </a:r>
            <a:r>
              <a:rPr lang="en-GB" dirty="0">
                <a:solidFill>
                  <a:srgbClr val="FF0000"/>
                </a:solidFill>
                <a:highlight>
                  <a:srgbClr val="FFFF00"/>
                </a:highlight>
              </a:rPr>
              <a:t>A</a:t>
            </a:r>
            <a:r>
              <a:rPr lang="en-GB" dirty="0">
                <a:highlight>
                  <a:srgbClr val="FFFF00"/>
                </a:highlight>
              </a:rPr>
              <a:t>nd</a:t>
            </a:r>
            <a:r>
              <a:rPr lang="en-GB" dirty="0"/>
              <a:t> VHT Trigger Frame RX Support subfield.” </a:t>
            </a:r>
          </a:p>
          <a:p>
            <a:pPr>
              <a:buFont typeface="Arial" panose="020B0604020202020204" pitchFamily="34" charset="0"/>
              <a:buChar char="•"/>
            </a:pPr>
            <a:r>
              <a:rPr lang="en-GB" sz="2000" dirty="0"/>
              <a:t>Deprecate terms unicast and multicast</a:t>
            </a:r>
          </a:p>
          <a:p>
            <a:pPr lvl="1">
              <a:buFont typeface="Arial" panose="020B0604020202020204" pitchFamily="34" charset="0"/>
              <a:buChar char="•"/>
            </a:pPr>
            <a:r>
              <a:rPr lang="en-GB" dirty="0"/>
              <a:t>When used to describe MAC entities, the adjectives “unicast” and “directed” are deprecated in </a:t>
            </a:r>
            <a:r>
              <a:rPr lang="en-GB" dirty="0" err="1"/>
              <a:t>favor</a:t>
            </a:r>
            <a:r>
              <a:rPr lang="en-GB" dirty="0"/>
              <a:t> of “individually addressed” or “that is an individual address” and the adjective “multicast” is deprecated in </a:t>
            </a:r>
            <a:r>
              <a:rPr lang="en-GB" dirty="0" err="1"/>
              <a:t>favor</a:t>
            </a:r>
            <a:r>
              <a:rPr lang="en-GB" dirty="0"/>
              <a:t> of “group addressed” or “that is a group address.</a:t>
            </a:r>
          </a:p>
          <a:p>
            <a:pPr>
              <a:buFont typeface="Arial" panose="020B0604020202020204" pitchFamily="34" charset="0"/>
              <a:buChar char="•"/>
            </a:pPr>
            <a:r>
              <a:rPr lang="en-US" sz="2000" dirty="0"/>
              <a:t>Amendment Editor Instruction</a:t>
            </a:r>
          </a:p>
          <a:p>
            <a:pPr lvl="1">
              <a:buFont typeface="Arial" panose="020B0604020202020204" pitchFamily="34" charset="0"/>
              <a:buChar char="•"/>
            </a:pPr>
            <a:r>
              <a:rPr lang="en-GB" dirty="0"/>
              <a:t>When using “Insert” instruction, please identify the starting sentence of the paragraph. For example, “</a:t>
            </a:r>
            <a:r>
              <a:rPr lang="en-GB" b="1" i="1" dirty="0"/>
              <a:t>Insert the following paragraph after the second paragraph </a:t>
            </a:r>
            <a:r>
              <a:rPr lang="en-GB" b="1" i="1" dirty="0">
                <a:highlight>
                  <a:srgbClr val="FFFF00"/>
                </a:highlight>
              </a:rPr>
              <a:t>(“The FT protocol provides ...”</a:t>
            </a:r>
            <a:r>
              <a:rPr lang="en-GB" b="1" i="1" dirty="0"/>
              <a:t>):</a:t>
            </a:r>
            <a:r>
              <a:rPr lang="en-GB" dirty="0"/>
              <a:t>”</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endParaRPr lang="en-US" sz="2000" dirty="0"/>
          </a:p>
          <a:p>
            <a:endParaRPr lang="en-US" sz="2000" dirty="0"/>
          </a:p>
          <a:p>
            <a:r>
              <a:rPr lang="en-US" sz="2000" dirty="0"/>
              <a:t>	</a:t>
            </a:r>
          </a:p>
          <a:p>
            <a:endParaRPr lang="en-US" sz="2000" dirty="0"/>
          </a:p>
        </p:txBody>
      </p:sp>
      <p:sp>
        <p:nvSpPr>
          <p:cNvPr id="3" name="Footer Placeholder 2">
            <a:extLst>
              <a:ext uri="{FF2B5EF4-FFF2-40B4-BE49-F238E27FC236}">
                <a16:creationId xmlns:a16="http://schemas.microsoft.com/office/drawing/2014/main" id="{EB93DDD7-CBB3-4071-9EE5-F3C5537F4743}"/>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D8AFF2B3-EE98-4DA5-A032-2165D9196E3E}"/>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8" name="Date Placeholder 7">
            <a:extLst>
              <a:ext uri="{FF2B5EF4-FFF2-40B4-BE49-F238E27FC236}">
                <a16:creationId xmlns:a16="http://schemas.microsoft.com/office/drawing/2014/main" id="{AA5906AD-1ABA-4F82-9F0C-3A7F066FBB2A}"/>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7716535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2000" dirty="0"/>
              <a:t>11-15/355r13 MIB </a:t>
            </a:r>
            <a:r>
              <a:rPr lang="en-GB" sz="2000" dirty="0" err="1"/>
              <a:t>TruthValue</a:t>
            </a:r>
            <a:r>
              <a:rPr lang="en-GB" sz="2000" dirty="0"/>
              <a:t> usage patterns</a:t>
            </a:r>
          </a:p>
          <a:p>
            <a:r>
              <a:rPr lang="en-GB" sz="2000" dirty="0"/>
              <a:t>MIB Style: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chemeClr val="tx1"/>
                </a:solidFill>
              </a:rPr>
              <a:t>Two ways to format a figure &amp; its caption in frame:</a:t>
            </a:r>
            <a:endParaRPr lang="en-US" sz="2000" dirty="0">
              <a:solidFill>
                <a:schemeClr val="tx1"/>
              </a:solidFill>
            </a:endParaRPr>
          </a:p>
          <a:p>
            <a:pPr lvl="1"/>
            <a:r>
              <a:rPr lang="en-GB" sz="1400" dirty="0">
                <a:solidFill>
                  <a:schemeClr val="tx1"/>
                </a:solidFill>
              </a:rPr>
              <a:t>Insert a table.  Insert anchored frame inside table cell to hold graphics.  Use table caption as figure caption.</a:t>
            </a:r>
            <a:endParaRPr lang="en-US" sz="1400" dirty="0">
              <a:solidFill>
                <a:schemeClr val="tx1"/>
              </a:solidFill>
            </a:endParaRPr>
          </a:p>
          <a:p>
            <a:pPr lvl="1"/>
            <a:r>
              <a:rPr lang="en-GB" sz="1400" dirty="0">
                <a:solidFill>
                  <a:schemeClr val="tx1"/>
                </a:solidFill>
              </a:rPr>
              <a:t>Insert an anchored frame.  Insert caption inside a text frame inside the anchored frame.  Insert graphics inside the anchored frame.</a:t>
            </a:r>
            <a:endParaRPr lang="en-US" sz="1400" dirty="0">
              <a:solidFill>
                <a:schemeClr val="tx1"/>
              </a:solidFill>
            </a:endParaRPr>
          </a:p>
          <a:p>
            <a:r>
              <a:rPr lang="en-GB" sz="1800" dirty="0">
                <a:solidFill>
                  <a:srgbClr val="FF0000"/>
                </a:solidFill>
              </a:rPr>
              <a:t>Do not reference other clauses in Visio figures</a:t>
            </a:r>
            <a:r>
              <a:rPr lang="en-US" sz="1800" dirty="0"/>
              <a:t>, it is very hard to maintain the references</a:t>
            </a:r>
            <a:r>
              <a:rPr lang="en-GB" sz="2000" dirty="0"/>
              <a:t> in figures</a:t>
            </a:r>
          </a:p>
          <a:p>
            <a:r>
              <a:rPr lang="en-GB" sz="2000" dirty="0"/>
              <a:t>Keep embedded figures using </a:t>
            </a:r>
            <a:r>
              <a:rPr lang="en-GB" sz="2000" dirty="0" err="1"/>
              <a:t>visio</a:t>
            </a:r>
            <a:r>
              <a:rPr lang="en-GB" sz="2000" dirty="0"/>
              <a:t> as long as possible (not in Word)</a:t>
            </a:r>
            <a:endParaRPr lang="en-US" sz="2000" dirty="0"/>
          </a:p>
          <a:p>
            <a:pPr lvl="1"/>
            <a:r>
              <a:rPr lang="en-GB" sz="1800" dirty="0"/>
              <a:t>Near the end of sponsor ballot, </a:t>
            </a:r>
            <a:r>
              <a:rPr lang="en-GB" sz="1800" dirty="0">
                <a:solidFill>
                  <a:schemeClr val="tx1"/>
                </a:solidFill>
              </a:rPr>
              <a:t>turn these all into .</a:t>
            </a:r>
            <a:r>
              <a:rPr lang="en-GB" sz="1800" dirty="0" err="1">
                <a:solidFill>
                  <a:schemeClr val="tx1"/>
                </a:solidFill>
              </a:rPr>
              <a:t>emf</a:t>
            </a:r>
            <a:r>
              <a:rPr lang="en-GB" sz="1800" dirty="0">
                <a:solidFill>
                  <a:schemeClr val="tx1"/>
                </a:solidFill>
              </a:rPr>
              <a:t> </a:t>
            </a:r>
            <a:r>
              <a:rPr lang="en-GB" sz="1800" dirty="0"/>
              <a:t>(windows meta file) format files (you can do this from </a:t>
            </a:r>
            <a:r>
              <a:rPr lang="en-GB" sz="1800" dirty="0" err="1"/>
              <a:t>visio</a:t>
            </a:r>
            <a:r>
              <a:rPr lang="en-GB" sz="1800" dirty="0"/>
              <a:t> using “save as”).   </a:t>
            </a:r>
            <a:r>
              <a:rPr lang="en-GB" sz="1800" dirty="0">
                <a:solidFill>
                  <a:srgbClr val="FF0000"/>
                </a:solidFill>
              </a:rPr>
              <a:t>Keep </a:t>
            </a:r>
            <a:r>
              <a:rPr lang="en-GB" sz="1800" dirty="0"/>
              <a:t>separate files for the .</a:t>
            </a:r>
            <a:r>
              <a:rPr lang="en-GB" sz="1800" dirty="0" err="1"/>
              <a:t>vsd</a:t>
            </a:r>
            <a:r>
              <a:rPr lang="en-GB" sz="1800" dirty="0"/>
              <a:t> source and the .</a:t>
            </a:r>
            <a:r>
              <a:rPr lang="en-GB" sz="1800" dirty="0" err="1"/>
              <a:t>emf</a:t>
            </a:r>
            <a:r>
              <a:rPr lang="en-GB" sz="1800" dirty="0"/>
              <a:t> file that is linked to from frame. There is high likelihood we should use .</a:t>
            </a:r>
            <a:r>
              <a:rPr lang="en-GB" sz="1800" dirty="0" err="1"/>
              <a:t>emf</a:t>
            </a:r>
            <a:endParaRPr lang="en-GB" sz="1800" dirty="0"/>
          </a:p>
          <a:p>
            <a:r>
              <a:rPr lang="en-GB" sz="1800" dirty="0"/>
              <a:t>Frame format figures are tables</a:t>
            </a:r>
          </a:p>
          <a:p>
            <a:r>
              <a:rPr lang="en-GB" sz="1800" dirty="0"/>
              <a:t>The MathML editor for equations may be applicable</a:t>
            </a:r>
          </a:p>
        </p:txBody>
      </p:sp>
      <p:sp>
        <p:nvSpPr>
          <p:cNvPr id="3" name="Footer Placeholder 2">
            <a:extLst>
              <a:ext uri="{FF2B5EF4-FFF2-40B4-BE49-F238E27FC236}">
                <a16:creationId xmlns:a16="http://schemas.microsoft.com/office/drawing/2014/main" id="{F69D67A6-D7BE-410C-8049-3F0BEB1A87DA}"/>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A54BA0B2-CF14-4EC7-82C2-2D498271BB25}"/>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8" name="Date Placeholder 7">
            <a:extLst>
              <a:ext uri="{FF2B5EF4-FFF2-40B4-BE49-F238E27FC236}">
                <a16:creationId xmlns:a16="http://schemas.microsoft.com/office/drawing/2014/main" id="{C31E6CA4-B589-4545-BBE2-D0A8064FE38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366934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Nov 2020</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Jan</a:t>
            </a:r>
            <a:r>
              <a:rPr lang="en-US" sz="1800" dirty="0"/>
              <a:t>.</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3387624653"/>
              </p:ext>
            </p:extLst>
          </p:nvPr>
        </p:nvGraphicFramePr>
        <p:xfrm>
          <a:off x="794783" y="2057400"/>
          <a:ext cx="10589685" cy="5379720"/>
        </p:xfrm>
        <a:graphic>
          <a:graphicData uri="http://schemas.openxmlformats.org/drawingml/2006/table">
            <a:tbl>
              <a:tblPr firstRow="1" bandRow="1">
                <a:tableStyleId>{5C22544A-7EE6-4342-B048-85BDC9FD1C3A}</a:tableStyleId>
              </a:tblPr>
              <a:tblGrid>
                <a:gridCol w="3529895">
                  <a:extLst>
                    <a:ext uri="{9D8B030D-6E8A-4147-A177-3AD203B41FA5}">
                      <a16:colId xmlns:a16="http://schemas.microsoft.com/office/drawing/2014/main" val="3336049185"/>
                    </a:ext>
                  </a:extLst>
                </a:gridCol>
                <a:gridCol w="3934965">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endParaRPr kumimoji="0" lang="en-US" sz="20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TGmd</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4668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TGax</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820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Dec 2020*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Jan 2021**</a:t>
                      </a:r>
                    </a:p>
                  </a:txBody>
                  <a:tcPr horzOverflow="overflow">
                    <a:noFill/>
                  </a:tcPr>
                </a:tc>
                <a:extLst>
                  <a:ext uri="{0D108BD9-81ED-4DB2-BD59-A6C34878D82A}">
                    <a16:rowId xmlns:a16="http://schemas.microsoft.com/office/drawing/2014/main" val="21655649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2</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TGay</a:t>
                      </a:r>
                      <a:r>
                        <a:rPr kumimoji="0" lang="en-US" sz="2000" b="0" i="0" u="none" strike="noStrike" cap="none" normalizeH="0" baseline="0" dirty="0">
                          <a:ln>
                            <a:noFill/>
                          </a:ln>
                          <a:solidFill>
                            <a:schemeClr val="tx1"/>
                          </a:solidFill>
                          <a:effectLst/>
                          <a:latin typeface="Times New Roman" pitchFamily="18" charset="0"/>
                        </a:rPr>
                        <a:t> – 790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Jan 2021**</a:t>
                      </a:r>
                    </a:p>
                  </a:txBody>
                  <a:tcPr horzOverflow="overflow">
                    <a:noFill/>
                  </a:tcPr>
                </a:tc>
                <a:extLst>
                  <a:ext uri="{0D108BD9-81ED-4DB2-BD59-A6C34878D82A}">
                    <a16:rowId xmlns:a16="http://schemas.microsoft.com/office/drawing/2014/main" val="2414023622"/>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TGba</a:t>
                      </a:r>
                      <a:r>
                        <a:rPr kumimoji="0" lang="en-US" sz="2000" b="0" i="0" u="none" strike="noStrike" cap="none" normalizeH="0" baseline="0" dirty="0">
                          <a:ln>
                            <a:noFill/>
                          </a:ln>
                          <a:solidFill>
                            <a:schemeClr val="tx1"/>
                          </a:solidFill>
                          <a:effectLst/>
                          <a:latin typeface="Times New Roman" pitchFamily="18" charset="0"/>
                        </a:rPr>
                        <a:t> – 189</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Jan 2021**</a:t>
                      </a:r>
                    </a:p>
                  </a:txBody>
                  <a:tcPr horzOverflow="overflow">
                    <a:noFill/>
                  </a:tcPr>
                </a:tc>
                <a:extLst>
                  <a:ext uri="{0D108BD9-81ED-4DB2-BD59-A6C34878D82A}">
                    <a16:rowId xmlns:a16="http://schemas.microsoft.com/office/drawing/2014/main" val="3227809256"/>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REVmd</a:t>
                      </a:r>
                      <a:r>
                        <a:rPr kumimoji="0" lang="en-US" sz="2000" b="0" i="0" u="none" strike="noStrike" cap="none" normalizeH="0" baseline="0" dirty="0">
                          <a:ln>
                            <a:noFill/>
                          </a:ln>
                          <a:solidFill>
                            <a:schemeClr val="tx1"/>
                          </a:solidFill>
                          <a:effectLst/>
                          <a:latin typeface="Times New Roman" pitchFamily="18" charset="0"/>
                        </a:rPr>
                        <a:t>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TGaz</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257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TGbb</a:t>
                      </a:r>
                      <a:r>
                        <a:rPr kumimoji="0" lang="en-US" sz="2000" b="0" i="0" u="none" strike="noStrike" cap="none" normalizeH="0" baseline="0" dirty="0">
                          <a:ln>
                            <a:noFill/>
                          </a:ln>
                          <a:solidFill>
                            <a:schemeClr val="tx1"/>
                          </a:solidFill>
                          <a:effectLst/>
                          <a:latin typeface="Times New Roman" pitchFamily="18" charset="0"/>
                        </a:rPr>
                        <a:t> – </a:t>
                      </a:r>
                      <a:r>
                        <a:rPr kumimoji="0" lang="en-US" sz="2000" b="0" i="0" u="none" strike="noStrike" cap="none" normalizeH="0" baseline="0" dirty="0">
                          <a:ln>
                            <a:noFill/>
                          </a:ln>
                          <a:solidFill>
                            <a:srgbClr val="FF0000"/>
                          </a:solidFill>
                          <a:effectLst/>
                          <a:latin typeface="Times New Roman" pitchFamily="18" charset="0"/>
                        </a:rPr>
                        <a:t>41 </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Jul 2021*</a:t>
                      </a:r>
                    </a:p>
                  </a:txBody>
                  <a:tcPr horzOverflow="overflow">
                    <a:noFill/>
                  </a:tcPr>
                </a:tc>
                <a:extLst>
                  <a:ext uri="{0D108BD9-81ED-4DB2-BD59-A6C34878D82A}">
                    <a16:rowId xmlns:a16="http://schemas.microsoft.com/office/drawing/2014/main" val="198238003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rgbClr val="FF0000"/>
                          </a:solidFill>
                          <a:effectLst/>
                          <a:latin typeface="Times New Roman" pitchFamily="18" charset="0"/>
                        </a:rPr>
                        <a:t>*</a:t>
                      </a:r>
                      <a:r>
                        <a:rPr kumimoji="0" lang="en-US" sz="2000" b="0" i="0" u="none" strike="noStrike" cap="none" normalizeH="0" baseline="0" dirty="0" err="1">
                          <a:ln>
                            <a:noFill/>
                          </a:ln>
                          <a:solidFill>
                            <a:srgbClr val="FF0000"/>
                          </a:solidFill>
                          <a:effectLst/>
                          <a:latin typeface="Times New Roman" pitchFamily="18" charset="0"/>
                        </a:rPr>
                        <a:t>REVmd</a:t>
                      </a:r>
                      <a:r>
                        <a:rPr kumimoji="0" lang="en-US" sz="2000" b="0" i="0" u="none" strike="noStrike" cap="none" normalizeH="0" baseline="0" dirty="0">
                          <a:ln>
                            <a:noFill/>
                          </a:ln>
                          <a:solidFill>
                            <a:srgbClr val="FF0000"/>
                          </a:solidFill>
                          <a:effectLst/>
                          <a:latin typeface="Times New Roman" pitchFamily="18" charset="0"/>
                        </a:rPr>
                        <a:t> Dec, 2020,</a:t>
                      </a:r>
                      <a:r>
                        <a:rPr kumimoji="0" lang="en-US" sz="2000" b="0" i="0" u="none" strike="noStrike" cap="none" normalizeH="0" baseline="0" dirty="0">
                          <a:ln>
                            <a:noFill/>
                          </a:ln>
                          <a:solidFill>
                            <a:srgbClr val="0070C0"/>
                          </a:solidFill>
                          <a:effectLst/>
                          <a:latin typeface="Times New Roman" pitchFamily="18" charset="0"/>
                        </a:rPr>
                        <a:t>** Other amendments need Dec 11 deadline for January </a:t>
                      </a:r>
                      <a:r>
                        <a:rPr kumimoji="0" lang="en-US" sz="2000" b="0" i="0" u="none" strike="noStrike" cap="none" normalizeH="0" baseline="0" dirty="0" err="1">
                          <a:ln>
                            <a:noFill/>
                          </a:ln>
                          <a:solidFill>
                            <a:srgbClr val="0070C0"/>
                          </a:solidFill>
                          <a:effectLst/>
                          <a:latin typeface="Times New Roman" pitchFamily="18" charset="0"/>
                        </a:rPr>
                        <a:t>RevCom</a:t>
                      </a:r>
                      <a:endParaRPr kumimoji="0" lang="en-US" sz="2000" b="0" i="0" u="none" strike="noStrike" cap="none" normalizeH="0" baseline="0" dirty="0">
                        <a:ln>
                          <a:noFill/>
                        </a:ln>
                        <a:solidFill>
                          <a:srgbClr val="0070C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61E5ADED-23D1-412A-B09A-8614EB5FF9CC}"/>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7DDF0890-434C-4EB1-B060-D3043B556BEB}"/>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9" name="Date Placeholder 8">
            <a:extLst>
              <a:ext uri="{FF2B5EF4-FFF2-40B4-BE49-F238E27FC236}">
                <a16:creationId xmlns:a16="http://schemas.microsoft.com/office/drawing/2014/main" id="{A9183016-22A2-418B-BB69-59584F4233DE}"/>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5469652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7347972"/>
              </p:ext>
            </p:extLst>
          </p:nvPr>
        </p:nvGraphicFramePr>
        <p:xfrm>
          <a:off x="737392" y="1374227"/>
          <a:ext cx="9832832" cy="5009379"/>
        </p:xfrm>
        <a:graphic>
          <a:graphicData uri="http://schemas.openxmlformats.org/drawingml/2006/table">
            <a:tbl>
              <a:tblPr firstRow="1">
                <a:tableStyleId>{073A0DAA-6AF3-43AB-8588-CEC1D06C72B9}</a:tableStyleId>
              </a:tblPr>
              <a:tblGrid>
                <a:gridCol w="618827">
                  <a:extLst>
                    <a:ext uri="{9D8B030D-6E8A-4147-A177-3AD203B41FA5}">
                      <a16:colId xmlns:a16="http://schemas.microsoft.com/office/drawing/2014/main" val="4261970102"/>
                    </a:ext>
                  </a:extLst>
                </a:gridCol>
                <a:gridCol w="403471">
                  <a:extLst>
                    <a:ext uri="{9D8B030D-6E8A-4147-A177-3AD203B41FA5}">
                      <a16:colId xmlns:a16="http://schemas.microsoft.com/office/drawing/2014/main" val="78877518"/>
                    </a:ext>
                  </a:extLst>
                </a:gridCol>
                <a:gridCol w="436886">
                  <a:extLst>
                    <a:ext uri="{9D8B030D-6E8A-4147-A177-3AD203B41FA5}">
                      <a16:colId xmlns:a16="http://schemas.microsoft.com/office/drawing/2014/main" val="145119986"/>
                    </a:ext>
                  </a:extLst>
                </a:gridCol>
                <a:gridCol w="394224">
                  <a:extLst>
                    <a:ext uri="{9D8B030D-6E8A-4147-A177-3AD203B41FA5}">
                      <a16:colId xmlns:a16="http://schemas.microsoft.com/office/drawing/2014/main" val="3029749347"/>
                    </a:ext>
                  </a:extLst>
                </a:gridCol>
                <a:gridCol w="457200">
                  <a:extLst>
                    <a:ext uri="{9D8B030D-6E8A-4147-A177-3AD203B41FA5}">
                      <a16:colId xmlns:a16="http://schemas.microsoft.com/office/drawing/2014/main" val="948022760"/>
                    </a:ext>
                  </a:extLst>
                </a:gridCol>
                <a:gridCol w="381000">
                  <a:extLst>
                    <a:ext uri="{9D8B030D-6E8A-4147-A177-3AD203B41FA5}">
                      <a16:colId xmlns:a16="http://schemas.microsoft.com/office/drawing/2014/main" val="1543342895"/>
                    </a:ext>
                  </a:extLst>
                </a:gridCol>
                <a:gridCol w="533400">
                  <a:extLst>
                    <a:ext uri="{9D8B030D-6E8A-4147-A177-3AD203B41FA5}">
                      <a16:colId xmlns:a16="http://schemas.microsoft.com/office/drawing/2014/main" val="3821760127"/>
                    </a:ext>
                  </a:extLst>
                </a:gridCol>
                <a:gridCol w="533400">
                  <a:extLst>
                    <a:ext uri="{9D8B030D-6E8A-4147-A177-3AD203B41FA5}">
                      <a16:colId xmlns:a16="http://schemas.microsoft.com/office/drawing/2014/main" val="1625024730"/>
                    </a:ext>
                  </a:extLst>
                </a:gridCol>
                <a:gridCol w="381000">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609600">
                  <a:extLst>
                    <a:ext uri="{9D8B030D-6E8A-4147-A177-3AD203B41FA5}">
                      <a16:colId xmlns:a16="http://schemas.microsoft.com/office/drawing/2014/main" val="3327754882"/>
                    </a:ext>
                  </a:extLst>
                </a:gridCol>
                <a:gridCol w="1280551">
                  <a:extLst>
                    <a:ext uri="{9D8B030D-6E8A-4147-A177-3AD203B41FA5}">
                      <a16:colId xmlns:a16="http://schemas.microsoft.com/office/drawing/2014/main" val="309422106"/>
                    </a:ext>
                  </a:extLst>
                </a:gridCol>
                <a:gridCol w="436886">
                  <a:extLst>
                    <a:ext uri="{9D8B030D-6E8A-4147-A177-3AD203B41FA5}">
                      <a16:colId xmlns:a16="http://schemas.microsoft.com/office/drawing/2014/main" val="2746800865"/>
                    </a:ext>
                  </a:extLst>
                </a:gridCol>
                <a:gridCol w="1852449">
                  <a:extLst>
                    <a:ext uri="{9D8B030D-6E8A-4147-A177-3AD203B41FA5}">
                      <a16:colId xmlns:a16="http://schemas.microsoft.com/office/drawing/2014/main" val="664609411"/>
                    </a:ext>
                  </a:extLst>
                </a:gridCol>
                <a:gridCol w="113293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Documents</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Source</a:t>
                      </a:r>
                      <a:endParaRPr kumimoji="0" lang="en-US" sz="9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MDR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Editor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Snapshot Date</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md</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ax</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ay</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ba</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az</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bb</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bc</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bd</a:t>
                      </a:r>
                      <a:r>
                        <a:rPr kumimoji="0" lang="en-US" sz="1100" u="none" strike="noStrike" cap="none" normalizeH="0" baseline="0" dirty="0">
                          <a:ln>
                            <a:noFill/>
                          </a:ln>
                          <a:effectLst/>
                        </a:rPr>
                        <a:t> </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accent4"/>
                          </a:solidFill>
                          <a:effectLst/>
                          <a:latin typeface="Times New Roman" pitchFamily="18" charset="0"/>
                        </a:rPr>
                        <a:t>be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lumMod val="95000"/>
                              <a:lumOff val="5000"/>
                            </a:schemeClr>
                          </a:solidFill>
                          <a:effectLst/>
                          <a:latin typeface="Times New Roman" pitchFamily="18" charset="0"/>
                        </a:rPr>
                        <a:t>Frame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Emily Qi,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2-Nov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2217997"/>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ax</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err="1">
                          <a:solidFill>
                            <a:schemeClr val="tx1">
                              <a:lumMod val="95000"/>
                              <a:lumOff val="5000"/>
                            </a:schemeClr>
                          </a:solidFill>
                          <a:effectLst/>
                          <a:latin typeface="+mn-lt"/>
                          <a:ea typeface="+mn-ea"/>
                          <a:cs typeface="+mn-cs"/>
                        </a:rPr>
                        <a:t>Framemaker</a:t>
                      </a:r>
                      <a:r>
                        <a:rPr lang="en-US" sz="1400" kern="1200" dirty="0">
                          <a:solidFill>
                            <a:schemeClr val="tx1">
                              <a:lumMod val="95000"/>
                              <a:lumOff val="5000"/>
                            </a:schemeClr>
                          </a:solidFill>
                          <a:effectLst/>
                          <a:latin typeface="+mn-lt"/>
                          <a:ea typeface="+mn-ea"/>
                          <a:cs typeface="+mn-cs"/>
                        </a:rPr>
                        <a:t> 2020 release</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Robert Stacey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2-Nov</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ay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lumMod val="95000"/>
                              <a:lumOff val="5000"/>
                            </a:schemeClr>
                          </a:solidFill>
                          <a:effectLst/>
                          <a:latin typeface="+mn-lt"/>
                          <a:ea typeface="+mn-ea"/>
                          <a:cs typeface="+mn-cs"/>
                        </a:rPr>
                        <a:t>Word</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Carlos </a:t>
                      </a:r>
                      <a:r>
                        <a:rPr kumimoji="0" lang="en-US" sz="1600" b="0" i="0" u="none" strike="noStrike" cap="none" normalizeH="0" baseline="0" dirty="0" err="1">
                          <a:ln>
                            <a:noFill/>
                          </a:ln>
                          <a:solidFill>
                            <a:srgbClr val="002060"/>
                          </a:solidFill>
                          <a:effectLst/>
                          <a:latin typeface="Times New Roman" pitchFamily="18" charset="0"/>
                        </a:rPr>
                        <a:t>Cordeiro</a:t>
                      </a:r>
                      <a:endParaRPr kumimoji="0" lang="en-US" sz="1600" b="0" i="0" u="none" strike="noStrike" cap="none" normalizeH="0" baseline="0" dirty="0">
                        <a:ln>
                          <a:noFill/>
                        </a:ln>
                        <a:solidFill>
                          <a:srgbClr val="00206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2-Nov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533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ba</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2"/>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err="1">
                          <a:solidFill>
                            <a:schemeClr val="tx1">
                              <a:lumMod val="95000"/>
                              <a:lumOff val="5000"/>
                            </a:schemeClr>
                          </a:solidFill>
                          <a:effectLst/>
                          <a:latin typeface="+mn-lt"/>
                          <a:ea typeface="+mn-ea"/>
                          <a:cs typeface="+mn-cs"/>
                        </a:rPr>
                        <a:t>Framemaker</a:t>
                      </a:r>
                      <a:r>
                        <a:rPr lang="en-US" sz="1400" kern="1200" dirty="0">
                          <a:solidFill>
                            <a:schemeClr val="tx1">
                              <a:lumMod val="95000"/>
                              <a:lumOff val="5000"/>
                            </a:schemeClr>
                          </a:solidFill>
                          <a:effectLst/>
                          <a:latin typeface="+mn-lt"/>
                          <a:ea typeface="+mn-ea"/>
                          <a:cs typeface="+mn-cs"/>
                        </a:rPr>
                        <a:t> 2017 release</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Po-Kai Huang</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2-Nov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2046837"/>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2.5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lumMod val="95000"/>
                              <a:lumOff val="5000"/>
                            </a:schemeClr>
                          </a:solidFill>
                          <a:effectLst/>
                          <a:latin typeface="+mn-lt"/>
                          <a:ea typeface="+mn-ea"/>
                          <a:cs typeface="+mn-cs"/>
                        </a:rPr>
                        <a:t>Word</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Chao Chun Wang, Roy Want</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12-Oct</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accent2"/>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accent2"/>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accent2"/>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accent2"/>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0.2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Volker </a:t>
                      </a:r>
                      <a:r>
                        <a:rPr lang="en-US" sz="1600" dirty="0" err="1">
                          <a:solidFill>
                            <a:srgbClr val="002060"/>
                          </a:solidFill>
                        </a:rPr>
                        <a:t>Jungnickel</a:t>
                      </a:r>
                      <a:r>
                        <a:rPr lang="en-US" sz="1600" dirty="0">
                          <a:solidFill>
                            <a:srgbClr val="002060"/>
                          </a:solidFill>
                        </a:rPr>
                        <a:t>, Harry </a:t>
                      </a:r>
                      <a:r>
                        <a:rPr lang="en-US" sz="1600" dirty="0" err="1">
                          <a:solidFill>
                            <a:srgbClr val="002060"/>
                          </a:solidFill>
                        </a:rPr>
                        <a:t>Bims</a:t>
                      </a:r>
                      <a:endParaRPr lang="en-US" sz="16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2-Nov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accent2"/>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accent2"/>
                          </a:solidFill>
                          <a:effectLst/>
                          <a:latin typeface="+mn-lt"/>
                        </a:rPr>
                        <a:t>1.5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0.3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chemeClr val="tx1">
                              <a:lumMod val="95000"/>
                              <a:lumOff val="5000"/>
                            </a:schemeClr>
                          </a:solidFill>
                          <a:effectLst/>
                          <a:latin typeface="Times New Roman" pitchFamily="18" charset="0"/>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2-Nov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600" dirty="0" err="1">
                          <a:solidFill>
                            <a:schemeClr val="tx1"/>
                          </a:solidFill>
                        </a:rPr>
                        <a:t>bd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accent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lumMod val="95000"/>
                              <a:lumOff val="5000"/>
                            </a:schemeClr>
                          </a:solidFill>
                        </a:rPr>
                        <a:t>Framemaker</a:t>
                      </a:r>
                      <a:r>
                        <a:rPr lang="en-US" sz="1200" dirty="0">
                          <a:solidFill>
                            <a:schemeClr val="tx1">
                              <a:lumMod val="95000"/>
                              <a:lumOff val="5000"/>
                            </a:schemeClr>
                          </a:solidFill>
                        </a:rPr>
                        <a:t> 2019 release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00206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rgbClr val="002060"/>
                          </a:solidFill>
                        </a:rPr>
                        <a:t>Bahar</a:t>
                      </a:r>
                      <a:r>
                        <a:rPr lang="en-US" sz="1600" dirty="0">
                          <a:solidFill>
                            <a:srgbClr val="002060"/>
                          </a:solidFill>
                        </a:rPr>
                        <a:t> Sadeghi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8-Oct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410503">
                <a:tc>
                  <a:txBody>
                    <a:bodyPr/>
                    <a:lstStyle/>
                    <a:p>
                      <a:pPr algn="ctr"/>
                      <a:r>
                        <a:rPr lang="en-US" sz="1600" dirty="0">
                          <a:solidFill>
                            <a:schemeClr val="tx1"/>
                          </a:solidFill>
                        </a:rPr>
                        <a:t>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B05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accent2"/>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accent2"/>
                          </a:solidFill>
                          <a:latin typeface="+mn-lt"/>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accent2"/>
                          </a:solidFill>
                          <a:latin typeface="+mn-lt"/>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accent2"/>
                          </a:solidFill>
                          <a:latin typeface="+mn-lt"/>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accent2"/>
                          </a:solidFill>
                          <a:latin typeface="+mn-lt"/>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chemeClr val="accent2"/>
                          </a:solidFill>
                          <a:latin typeface="+mn-lt"/>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rgbClr val="00206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002060"/>
                          </a:solidFill>
                        </a:rPr>
                        <a:t>Edward 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1-Oct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a:solidFill>
                  <a:srgbClr val="FF0000"/>
                </a:solidFill>
                <a:latin typeface="Arial" charset="0"/>
              </a:rPr>
              <a:t>Nov </a:t>
            </a:r>
            <a:r>
              <a:rPr lang="en-US" sz="1600" dirty="0">
                <a:solidFill>
                  <a:srgbClr val="FF0000"/>
                </a:solidFill>
                <a:latin typeface="Arial" charset="0"/>
              </a:rPr>
              <a:t>2020</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39561B57-3A97-4866-9D47-36B8F5A4887A}"/>
              </a:ext>
            </a:extLst>
          </p:cNvPr>
          <p:cNvSpPr>
            <a:spLocks noGrp="1"/>
          </p:cNvSpPr>
          <p:nvPr>
            <p:ph type="ftr" idx="14"/>
          </p:nvPr>
        </p:nvSpPr>
        <p:spPr/>
        <p:txBody>
          <a:bodyPr/>
          <a:lstStyle/>
          <a:p>
            <a:r>
              <a:rPr lang="en-GB"/>
              <a:t>Peter Eccelsine, Cisco</a:t>
            </a:r>
            <a:endParaRPr lang="en-GB" dirty="0"/>
          </a:p>
        </p:txBody>
      </p:sp>
      <p:sp>
        <p:nvSpPr>
          <p:cNvPr id="11" name="Slide Number Placeholder 10">
            <a:extLst>
              <a:ext uri="{FF2B5EF4-FFF2-40B4-BE49-F238E27FC236}">
                <a16:creationId xmlns:a16="http://schemas.microsoft.com/office/drawing/2014/main" id="{A3CB470E-01CE-4711-B624-132DC62993AE}"/>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12" name="Date Placeholder 11">
            <a:extLst>
              <a:ext uri="{FF2B5EF4-FFF2-40B4-BE49-F238E27FC236}">
                <a16:creationId xmlns:a16="http://schemas.microsoft.com/office/drawing/2014/main" id="{3B238CCA-FD7A-4B85-A9A5-D8014A7162DD}"/>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2908116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88157-8FAE-48B2-AE9C-668CAF96883E}"/>
              </a:ext>
            </a:extLst>
          </p:cNvPr>
          <p:cNvSpPr>
            <a:spLocks noGrp="1"/>
          </p:cNvSpPr>
          <p:nvPr>
            <p:ph type="ctrTitle"/>
          </p:nvPr>
        </p:nvSpPr>
        <p:spPr/>
        <p:txBody>
          <a:bodyPr/>
          <a:lstStyle/>
          <a:p>
            <a:r>
              <a:rPr lang="en-US"/>
              <a:t>AANI SC</a:t>
            </a:r>
          </a:p>
        </p:txBody>
      </p:sp>
      <p:sp>
        <p:nvSpPr>
          <p:cNvPr id="3" name="Subtitle 2">
            <a:extLst>
              <a:ext uri="{FF2B5EF4-FFF2-40B4-BE49-F238E27FC236}">
                <a16:creationId xmlns:a16="http://schemas.microsoft.com/office/drawing/2014/main" id="{47D98B81-D9F0-4667-A7F2-AD5CF0D9F77C}"/>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C09E5D1D-95BD-4457-9CC6-2F357BA4C8E7}"/>
              </a:ext>
            </a:extLst>
          </p:cNvPr>
          <p:cNvSpPr>
            <a:spLocks noGrp="1"/>
          </p:cNvSpPr>
          <p:nvPr>
            <p:ph type="ftr" idx="11"/>
          </p:nvPr>
        </p:nvSpPr>
        <p:spPr/>
        <p:txBody>
          <a:bodyPr/>
          <a:lstStyle/>
          <a:p>
            <a:r>
              <a:rPr lang="en-GB"/>
              <a:t>Joseph Levy, Interdigital</a:t>
            </a:r>
          </a:p>
        </p:txBody>
      </p:sp>
      <p:sp>
        <p:nvSpPr>
          <p:cNvPr id="8" name="Slide Number Placeholder 7">
            <a:extLst>
              <a:ext uri="{FF2B5EF4-FFF2-40B4-BE49-F238E27FC236}">
                <a16:creationId xmlns:a16="http://schemas.microsoft.com/office/drawing/2014/main" id="{0933CED1-09D5-4DA2-BCAE-8B1289B0C980}"/>
              </a:ext>
            </a:extLst>
          </p:cNvPr>
          <p:cNvSpPr>
            <a:spLocks noGrp="1"/>
          </p:cNvSpPr>
          <p:nvPr>
            <p:ph type="sldNum" idx="12"/>
          </p:nvPr>
        </p:nvSpPr>
        <p:spPr/>
        <p:txBody>
          <a:bodyPr/>
          <a:lstStyle/>
          <a:p>
            <a:r>
              <a:rPr lang="en-GB"/>
              <a:t>Slide </a:t>
            </a:r>
            <a:fld id="{DE40C9FC-4879-4F20-9ECA-A574A90476B7}" type="slidenum">
              <a:rPr lang="en-GB" smtClean="0"/>
              <a:pPr/>
              <a:t>68</a:t>
            </a:fld>
            <a:endParaRPr lang="en-GB"/>
          </a:p>
        </p:txBody>
      </p:sp>
      <p:sp>
        <p:nvSpPr>
          <p:cNvPr id="9" name="Date Placeholder 8">
            <a:extLst>
              <a:ext uri="{FF2B5EF4-FFF2-40B4-BE49-F238E27FC236}">
                <a16:creationId xmlns:a16="http://schemas.microsoft.com/office/drawing/2014/main" id="{A3C31763-2DE7-4AD0-8562-C2E5D5F3402B}"/>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16074822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0B891-C6AE-466D-9EC2-DF8D3712A397}"/>
              </a:ext>
            </a:extLst>
          </p:cNvPr>
          <p:cNvSpPr>
            <a:spLocks noGrp="1"/>
          </p:cNvSpPr>
          <p:nvPr>
            <p:ph type="ctrTitle"/>
          </p:nvPr>
        </p:nvSpPr>
        <p:spPr/>
        <p:txBody>
          <a:bodyPr/>
          <a:lstStyle/>
          <a:p>
            <a:r>
              <a:rPr lang="en-US"/>
              <a:t>ARC SC (Acrhitecture)</a:t>
            </a:r>
          </a:p>
        </p:txBody>
      </p:sp>
      <p:sp>
        <p:nvSpPr>
          <p:cNvPr id="3" name="Subtitle 2">
            <a:extLst>
              <a:ext uri="{FF2B5EF4-FFF2-40B4-BE49-F238E27FC236}">
                <a16:creationId xmlns:a16="http://schemas.microsoft.com/office/drawing/2014/main" id="{937C3A19-AF65-4C35-9983-7BE4AE4F2AD9}"/>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749E3714-02C6-4277-80BF-F7F1C3F6B6D1}"/>
              </a:ext>
            </a:extLst>
          </p:cNvPr>
          <p:cNvSpPr>
            <a:spLocks noGrp="1"/>
          </p:cNvSpPr>
          <p:nvPr>
            <p:ph type="ftr" idx="11"/>
          </p:nvPr>
        </p:nvSpPr>
        <p:spPr/>
        <p:txBody>
          <a:bodyPr/>
          <a:lstStyle/>
          <a:p>
            <a:r>
              <a:rPr lang="en-GB"/>
              <a:t>Mark Hamilton, Ruckus/CommScope</a:t>
            </a:r>
          </a:p>
        </p:txBody>
      </p:sp>
      <p:sp>
        <p:nvSpPr>
          <p:cNvPr id="8" name="Slide Number Placeholder 7">
            <a:extLst>
              <a:ext uri="{FF2B5EF4-FFF2-40B4-BE49-F238E27FC236}">
                <a16:creationId xmlns:a16="http://schemas.microsoft.com/office/drawing/2014/main" id="{915FD15D-C8FE-46A3-B8CF-20AC0483963A}"/>
              </a:ext>
            </a:extLst>
          </p:cNvPr>
          <p:cNvSpPr>
            <a:spLocks noGrp="1"/>
          </p:cNvSpPr>
          <p:nvPr>
            <p:ph type="sldNum" idx="12"/>
          </p:nvPr>
        </p:nvSpPr>
        <p:spPr/>
        <p:txBody>
          <a:bodyPr/>
          <a:lstStyle/>
          <a:p>
            <a:r>
              <a:rPr lang="en-GB"/>
              <a:t>Slide </a:t>
            </a:r>
            <a:fld id="{DE40C9FC-4879-4F20-9ECA-A574A90476B7}" type="slidenum">
              <a:rPr lang="en-GB" smtClean="0"/>
              <a:pPr/>
              <a:t>69</a:t>
            </a:fld>
            <a:endParaRPr lang="en-GB"/>
          </a:p>
        </p:txBody>
      </p:sp>
      <p:sp>
        <p:nvSpPr>
          <p:cNvPr id="9" name="Date Placeholder 8">
            <a:extLst>
              <a:ext uri="{FF2B5EF4-FFF2-40B4-BE49-F238E27FC236}">
                <a16:creationId xmlns:a16="http://schemas.microsoft.com/office/drawing/2014/main" id="{90E258F4-2828-4799-AE1A-D330B545AC6D}"/>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1156559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Sept to Nov)</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2020</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9" name="Content Placeholder 8">
            <a:extLst>
              <a:ext uri="{FF2B5EF4-FFF2-40B4-BE49-F238E27FC236}">
                <a16:creationId xmlns:a16="http://schemas.microsoft.com/office/drawing/2014/main" id="{3AF6E068-F888-4CC3-9894-AED2330E2D5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24283" y="1669268"/>
            <a:ext cx="8788415" cy="4806146"/>
          </a:xfrm>
        </p:spPr>
      </p:pic>
    </p:spTree>
    <p:extLst>
      <p:ext uri="{BB962C8B-B14F-4D97-AF65-F5344CB8AC3E}">
        <p14:creationId xmlns:p14="http://schemas.microsoft.com/office/powerpoint/2010/main" val="36275249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Nov 2020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20201105</a:t>
            </a:r>
          </a:p>
        </p:txBody>
      </p:sp>
      <p:graphicFrame>
        <p:nvGraphicFramePr>
          <p:cNvPr id="3075" name="Object 3"/>
          <p:cNvGraphicFramePr>
            <a:graphicFrameLocks noChangeAspect="1"/>
          </p:cNvGraphicFramePr>
          <p:nvPr>
            <p:extLst>
              <p:ext uri="{D42A27DB-BD31-4B8C-83A1-F6EECF244321}">
                <p14:modId xmlns:p14="http://schemas.microsoft.com/office/powerpoint/2010/main" val="1883174269"/>
              </p:ext>
            </p:extLst>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5122"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E2443610-1461-4951-8D7E-67587FE26EED}"/>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3B842FA6-7FF5-4B14-B336-0F6CF06146A6}"/>
              </a:ext>
            </a:extLst>
          </p:cNvPr>
          <p:cNvSpPr>
            <a:spLocks noGrp="1"/>
          </p:cNvSpPr>
          <p:nvPr>
            <p:ph type="sldNum" idx="12"/>
          </p:nvPr>
        </p:nvSpPr>
        <p:spPr/>
        <p:txBody>
          <a:bodyPr/>
          <a:lstStyle/>
          <a:p>
            <a:r>
              <a:rPr lang="en-GB"/>
              <a:t>Slide </a:t>
            </a:r>
            <a:fld id="{DE40C9FC-4879-4F20-9ECA-A574A90476B7}" type="slidenum">
              <a:rPr lang="en-GB" smtClean="0"/>
              <a:pPr/>
              <a:t>70</a:t>
            </a:fld>
            <a:endParaRPr lang="en-GB"/>
          </a:p>
        </p:txBody>
      </p:sp>
      <p:sp>
        <p:nvSpPr>
          <p:cNvPr id="4" name="Date Placeholder 3">
            <a:extLst>
              <a:ext uri="{FF2B5EF4-FFF2-40B4-BE49-F238E27FC236}">
                <a16:creationId xmlns:a16="http://schemas.microsoft.com/office/drawing/2014/main" id="{7C3817AC-7DB1-40C6-9EF1-E52B64BFF2AC}"/>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18934817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p:txBody>
          <a:bodyPr/>
          <a:lstStyle/>
          <a:p>
            <a:r>
              <a:rPr lang="en-AU" dirty="0"/>
              <a:t>802.11 Coex SC summary for Nov 2020 (</a:t>
            </a:r>
            <a:r>
              <a:rPr lang="en-AU" dirty="0">
                <a:hlinkClick r:id="rId2"/>
              </a:rPr>
              <a:t>11-20-1620</a:t>
            </a:r>
            <a:r>
              <a:rPr lang="en-AU" dirty="0"/>
              <a:t>)</a:t>
            </a:r>
          </a:p>
          <a:p>
            <a:pPr lvl="1"/>
            <a:r>
              <a:rPr lang="en-AU" dirty="0"/>
              <a:t>The need for coexistence with LAA in 5GHz is real today!</a:t>
            </a:r>
          </a:p>
          <a:p>
            <a:pPr lvl="2"/>
            <a:r>
              <a:rPr lang="en-AU" dirty="0"/>
              <a:t>The need for coexistence with NR-U in 5/6 GHz and LAA in 6 GHz is near </a:t>
            </a:r>
          </a:p>
          <a:p>
            <a:pPr lvl="1"/>
            <a:r>
              <a:rPr lang="en-AU" dirty="0"/>
              <a:t>There is a potential new challenge for coexistence in 6 GHz in Europe</a:t>
            </a:r>
          </a:p>
          <a:p>
            <a:pPr lvl="2"/>
            <a:r>
              <a:rPr lang="en-AU" dirty="0"/>
              <a:t>From new Narrowband Frequency Hopping systems</a:t>
            </a:r>
          </a:p>
          <a:p>
            <a:pPr lvl="1"/>
            <a:r>
              <a:rPr lang="en-AU" dirty="0"/>
              <a:t>There is consensus on coexistence mechanisms in 6 GHz in ETSI BRAN</a:t>
            </a:r>
          </a:p>
          <a:p>
            <a:pPr lvl="2"/>
            <a:r>
              <a:rPr lang="en-AU" dirty="0"/>
              <a:t>With a variety of subsidiary issues still under discussion</a:t>
            </a:r>
          </a:p>
          <a:p>
            <a:pPr lvl="1"/>
            <a:r>
              <a:rPr lang="en-AU" dirty="0"/>
              <a:t>There may be consensus soon on coexistence mechanisms in 5 GHz in ETSI BRAN</a:t>
            </a:r>
          </a:p>
          <a:p>
            <a:pPr lvl="2"/>
            <a:r>
              <a:rPr lang="en-AU" dirty="0"/>
              <a:t>Avoiding fundamental disagreements on many subsidiary issues</a:t>
            </a:r>
          </a:p>
          <a:p>
            <a:pPr lvl="1"/>
            <a:r>
              <a:rPr lang="en-AU" dirty="0"/>
              <a:t>Additional work will be required to enable optimal 802.11be operation in Europe</a:t>
            </a:r>
          </a:p>
          <a:p>
            <a:pPr lvl="2"/>
            <a:r>
              <a:rPr lang="en-AU" dirty="0"/>
              <a:t>In both 5 GHz &amp; 6 GHz bands</a:t>
            </a:r>
          </a:p>
          <a:p>
            <a:pPr lvl="2"/>
            <a:r>
              <a:rPr lang="en-AU" dirty="0"/>
              <a:t>Work may also be required for optimal 802.11ax operation in 6 GHz</a:t>
            </a:r>
          </a:p>
        </p:txBody>
      </p:sp>
      <p:sp>
        <p:nvSpPr>
          <p:cNvPr id="7" name="Footer Placeholder 6">
            <a:extLst>
              <a:ext uri="{FF2B5EF4-FFF2-40B4-BE49-F238E27FC236}">
                <a16:creationId xmlns:a16="http://schemas.microsoft.com/office/drawing/2014/main" id="{12ADEC66-E93B-4062-83C3-2AD7F76689FD}"/>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BEDDB293-51D4-401F-81C8-1E7FEAAD4E26}"/>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9" name="Date Placeholder 8">
            <a:extLst>
              <a:ext uri="{FF2B5EF4-FFF2-40B4-BE49-F238E27FC236}">
                <a16:creationId xmlns:a16="http://schemas.microsoft.com/office/drawing/2014/main" id="{DCBA344D-CDB9-4EE8-B30A-D1DB95A00224}"/>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5494960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Jan 2021</a:t>
            </a:r>
          </a:p>
        </p:txBody>
      </p:sp>
      <p:sp>
        <p:nvSpPr>
          <p:cNvPr id="3" name="Content Placeholder 2"/>
          <p:cNvSpPr>
            <a:spLocks noGrp="1"/>
          </p:cNvSpPr>
          <p:nvPr>
            <p:ph idx="1"/>
          </p:nvPr>
        </p:nvSpPr>
        <p:spPr/>
        <p:txBody>
          <a:bodyPr/>
          <a:lstStyle/>
          <a:p>
            <a:r>
              <a:rPr lang="en-AU" dirty="0"/>
              <a:t>IEEE 802.11 Coexistence SC will meet virtually in Jan 2021</a:t>
            </a:r>
          </a:p>
          <a:p>
            <a:pPr lvl="1"/>
            <a:r>
              <a:rPr lang="en-AU" dirty="0"/>
              <a:t>Review results of ETSI BRAN #108 meeting in Dec 2020</a:t>
            </a:r>
          </a:p>
          <a:p>
            <a:pPr lvl="2"/>
            <a:r>
              <a:rPr lang="en-AU" dirty="0"/>
              <a:t>EN 301 893 (5 GHz)</a:t>
            </a:r>
          </a:p>
          <a:p>
            <a:pPr lvl="2"/>
            <a:r>
              <a:rPr lang="en-AU" dirty="0"/>
              <a:t>EN 303 687 (6 GHz)</a:t>
            </a:r>
          </a:p>
          <a:p>
            <a:pPr lvl="1"/>
            <a:r>
              <a:rPr lang="en-AU" dirty="0"/>
              <a:t>Review status of 3GPP activities impacting on coexistence</a:t>
            </a:r>
          </a:p>
          <a:p>
            <a:pPr lvl="1"/>
            <a:r>
              <a:rPr lang="en-AU" dirty="0"/>
              <a:t>Discuss need to refine 802.11ax for optimal operation in 6 GHz in Europe</a:t>
            </a:r>
          </a:p>
          <a:p>
            <a:pPr lvl="2"/>
            <a:r>
              <a:rPr lang="en-AU" dirty="0"/>
              <a:t>In </a:t>
            </a:r>
            <a:r>
              <a:rPr lang="en-AU" dirty="0" err="1"/>
              <a:t>TGme</a:t>
            </a:r>
            <a:r>
              <a:rPr lang="en-AU" dirty="0"/>
              <a:t>?</a:t>
            </a:r>
          </a:p>
          <a:p>
            <a:pPr lvl="1"/>
            <a:r>
              <a:rPr lang="en-AU" dirty="0"/>
              <a:t>Discuss what is required to enable 802.11be operation in 5/6 GHz in Europe</a:t>
            </a:r>
          </a:p>
          <a:p>
            <a:pPr lvl="2"/>
            <a:r>
              <a:rPr lang="en-AU" dirty="0"/>
              <a:t>In </a:t>
            </a:r>
            <a:r>
              <a:rPr lang="en-AU" dirty="0" err="1"/>
              <a:t>TGbe</a:t>
            </a:r>
            <a:r>
              <a:rPr lang="en-AU" dirty="0"/>
              <a:t>? In ETSI BRAN?</a:t>
            </a:r>
          </a:p>
          <a:p>
            <a:pPr lvl="1"/>
            <a:r>
              <a:rPr lang="en-AU" dirty="0"/>
              <a:t>Consider impact on coexistence with Wi-Fi of </a:t>
            </a:r>
            <a:r>
              <a:rPr lang="en-AU" i="1" dirty="0"/>
              <a:t>ED-only</a:t>
            </a:r>
            <a:r>
              <a:rPr lang="en-AU" dirty="0"/>
              <a:t> @ -62 dBm</a:t>
            </a:r>
          </a:p>
          <a:p>
            <a:pPr lvl="2"/>
            <a:r>
              <a:rPr lang="en-AU" dirty="0"/>
              <a:t>See </a:t>
            </a:r>
            <a:r>
              <a:rPr lang="en-AU" dirty="0">
                <a:hlinkClick r:id="rId2"/>
              </a:rPr>
              <a:t>11-20-1782-00</a:t>
            </a:r>
            <a:endParaRPr lang="en-AU" dirty="0"/>
          </a:p>
          <a:p>
            <a:pPr lvl="1"/>
            <a:r>
              <a:rPr lang="en-AU" dirty="0"/>
              <a:t>Consider impact on coexistence with Wi-Fi of NB FH systems in 6 GHz</a:t>
            </a:r>
          </a:p>
          <a:p>
            <a:endParaRPr lang="en-AU" dirty="0"/>
          </a:p>
        </p:txBody>
      </p:sp>
      <p:sp>
        <p:nvSpPr>
          <p:cNvPr id="7" name="Footer Placeholder 6">
            <a:extLst>
              <a:ext uri="{FF2B5EF4-FFF2-40B4-BE49-F238E27FC236}">
                <a16:creationId xmlns:a16="http://schemas.microsoft.com/office/drawing/2014/main" id="{304CCF73-96A6-41B4-8DDE-21A29BB3D94D}"/>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285BCC6F-47A6-4ACB-8A3D-D0B520B6868E}"/>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9" name="Date Placeholder 8">
            <a:extLst>
              <a:ext uri="{FF2B5EF4-FFF2-40B4-BE49-F238E27FC236}">
                <a16:creationId xmlns:a16="http://schemas.microsoft.com/office/drawing/2014/main" id="{4560AB07-FD06-4265-B660-2902267C13D0}"/>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4822473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9F6A-A29B-4636-A0BA-CA27C0E0962A}"/>
              </a:ext>
            </a:extLst>
          </p:cNvPr>
          <p:cNvSpPr>
            <a:spLocks noGrp="1"/>
          </p:cNvSpPr>
          <p:nvPr>
            <p:ph type="ctrTitle"/>
          </p:nvPr>
        </p:nvSpPr>
        <p:spPr/>
        <p:txBody>
          <a:bodyPr/>
          <a:lstStyle/>
          <a:p>
            <a:r>
              <a:rPr lang="en-US"/>
              <a:t>PAR Review SC</a:t>
            </a:r>
          </a:p>
        </p:txBody>
      </p:sp>
      <p:sp>
        <p:nvSpPr>
          <p:cNvPr id="3" name="Subtitle 2">
            <a:extLst>
              <a:ext uri="{FF2B5EF4-FFF2-40B4-BE49-F238E27FC236}">
                <a16:creationId xmlns:a16="http://schemas.microsoft.com/office/drawing/2014/main" id="{68118376-776C-4E1A-B413-4750D2F73AF2}"/>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D93D0A10-6604-413A-92DD-5F4C9AD52D49}"/>
              </a:ext>
            </a:extLst>
          </p:cNvPr>
          <p:cNvSpPr>
            <a:spLocks noGrp="1"/>
          </p:cNvSpPr>
          <p:nvPr>
            <p:ph type="ftr" idx="11"/>
          </p:nvPr>
        </p:nvSpPr>
        <p:spPr/>
        <p:txBody>
          <a:bodyPr/>
          <a:lstStyle/>
          <a:p>
            <a:r>
              <a:rPr lang="en-GB"/>
              <a:t>Jon Rosdahl, Qualcomm</a:t>
            </a:r>
          </a:p>
        </p:txBody>
      </p:sp>
      <p:sp>
        <p:nvSpPr>
          <p:cNvPr id="8" name="Slide Number Placeholder 7">
            <a:extLst>
              <a:ext uri="{FF2B5EF4-FFF2-40B4-BE49-F238E27FC236}">
                <a16:creationId xmlns:a16="http://schemas.microsoft.com/office/drawing/2014/main" id="{8E248974-4790-4570-9AA6-3F607CD2EDF9}"/>
              </a:ext>
            </a:extLst>
          </p:cNvPr>
          <p:cNvSpPr>
            <a:spLocks noGrp="1"/>
          </p:cNvSpPr>
          <p:nvPr>
            <p:ph type="sldNum" idx="12"/>
          </p:nvPr>
        </p:nvSpPr>
        <p:spPr/>
        <p:txBody>
          <a:bodyPr/>
          <a:lstStyle/>
          <a:p>
            <a:r>
              <a:rPr lang="en-GB"/>
              <a:t>Slide </a:t>
            </a:r>
            <a:fld id="{DE40C9FC-4879-4F20-9ECA-A574A90476B7}" type="slidenum">
              <a:rPr lang="en-GB" smtClean="0"/>
              <a:pPr/>
              <a:t>73</a:t>
            </a:fld>
            <a:endParaRPr lang="en-GB"/>
          </a:p>
        </p:txBody>
      </p:sp>
      <p:sp>
        <p:nvSpPr>
          <p:cNvPr id="9" name="Date Placeholder 8">
            <a:extLst>
              <a:ext uri="{FF2B5EF4-FFF2-40B4-BE49-F238E27FC236}">
                <a16:creationId xmlns:a16="http://schemas.microsoft.com/office/drawing/2014/main" id="{B109CD7C-889D-48A7-90B9-84AA8701A21B}"/>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36177569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2020-11-10</a:t>
            </a:r>
          </a:p>
        </p:txBody>
      </p:sp>
      <p:graphicFrame>
        <p:nvGraphicFramePr>
          <p:cNvPr id="13319" name="Object 5"/>
          <p:cNvGraphicFramePr>
            <a:graphicFrameLocks noChangeAspect="1"/>
          </p:cNvGraphicFramePr>
          <p:nvPr>
            <p:extLst>
              <p:ext uri="{D42A27DB-BD31-4B8C-83A1-F6EECF244321}">
                <p14:modId xmlns:p14="http://schemas.microsoft.com/office/powerpoint/2010/main" val="3268324252"/>
              </p:ext>
            </p:extLst>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6146"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E9C65602-5FF6-4243-8247-8C23A9F58FD2}"/>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DFF68AF5-DC4D-4B70-B68A-628A3CF29766}"/>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4" name="Date Placeholder 3">
            <a:extLst>
              <a:ext uri="{FF2B5EF4-FFF2-40B4-BE49-F238E27FC236}">
                <a16:creationId xmlns:a16="http://schemas.microsoft.com/office/drawing/2014/main" id="{2441AF3B-CFF8-42B1-9CBE-941DCD186491}"/>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8151588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November 2020 virtual meeting</a:t>
            </a:r>
          </a:p>
        </p:txBody>
      </p:sp>
      <p:sp>
        <p:nvSpPr>
          <p:cNvPr id="2" name="Footer Placeholder 1">
            <a:extLst>
              <a:ext uri="{FF2B5EF4-FFF2-40B4-BE49-F238E27FC236}">
                <a16:creationId xmlns:a16="http://schemas.microsoft.com/office/drawing/2014/main" id="{656E4254-8C9D-4ADF-BC9E-43E7C10EBAD1}"/>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FD35E641-8851-4D3D-B5E9-A20E7B1CBA76}"/>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4" name="Date Placeholder 3">
            <a:extLst>
              <a:ext uri="{FF2B5EF4-FFF2-40B4-BE49-F238E27FC236}">
                <a16:creationId xmlns:a16="http://schemas.microsoft.com/office/drawing/2014/main" id="{3B33500F-B618-4020-8409-8C9891CBD203}"/>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8131950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923078" y="1052736"/>
            <a:ext cx="10513168" cy="5184576"/>
          </a:xfrm>
        </p:spPr>
        <p:txBody>
          <a:bodyPr/>
          <a:lstStyle/>
          <a:p>
            <a:pPr marL="0" indent="0" algn="ctr" eaLnBrk="1" hangingPunct="1">
              <a:spcBef>
                <a:spcPts val="0"/>
              </a:spcBef>
              <a:buNone/>
            </a:pPr>
            <a:r>
              <a:rPr lang="en-US" altLang="en-US" sz="3200" dirty="0"/>
              <a:t>Summary</a:t>
            </a:r>
          </a:p>
          <a:p>
            <a:pPr marL="0" indent="0" eaLnBrk="1" hangingPunct="1">
              <a:spcBef>
                <a:spcPts val="0"/>
              </a:spcBef>
              <a:buNone/>
            </a:pPr>
            <a:r>
              <a:rPr lang="en-US" altLang="en-US" dirty="0"/>
              <a:t>Final Agenda</a:t>
            </a:r>
          </a:p>
          <a:p>
            <a:pPr marL="0" indent="0" eaLnBrk="1" hangingPunct="1">
              <a:spcBef>
                <a:spcPts val="0"/>
              </a:spcBef>
              <a:buNone/>
            </a:pPr>
            <a:r>
              <a:rPr lang="en-US" altLang="en-US" sz="1800" b="0" dirty="0"/>
              <a:t>	</a:t>
            </a:r>
            <a:r>
              <a:rPr lang="en-US" altLang="en-US" sz="1800" b="0" dirty="0">
                <a:hlinkClick r:id="rId3"/>
              </a:rPr>
              <a:t>https://mentor.ieee.org/802.11/dcn/20/11-20-1721-00-0wng-agenda-for-wng-sc-2020-november.pptx</a:t>
            </a:r>
            <a:r>
              <a:rPr lang="en-US" altLang="en-US" sz="1800" b="0" dirty="0"/>
              <a:t> </a:t>
            </a:r>
            <a:endParaRPr lang="en-US" altLang="en-US" sz="2000" dirty="0"/>
          </a:p>
          <a:p>
            <a:pPr marL="0" indent="0" eaLnBrk="1" hangingPunct="1">
              <a:spcBef>
                <a:spcPts val="0"/>
              </a:spcBef>
              <a:buNone/>
            </a:pPr>
            <a:r>
              <a:rPr lang="en-US" altLang="en-US" dirty="0"/>
              <a:t>Presentations at January 2020 meeting</a:t>
            </a:r>
            <a:endParaRPr lang="en-GB" altLang="en-US" dirty="0"/>
          </a:p>
          <a:p>
            <a:pPr marL="857250" lvl="1" indent="-457200">
              <a:spcBef>
                <a:spcPct val="0"/>
              </a:spcBef>
              <a:defRPr/>
            </a:pPr>
            <a:r>
              <a:rPr lang="en-US" sz="2400" dirty="0"/>
              <a:t>“EHT via Reconfigurable Surfaces” - Salah </a:t>
            </a:r>
            <a:r>
              <a:rPr lang="en-US" sz="2400" dirty="0" err="1"/>
              <a:t>Eddine</a:t>
            </a:r>
            <a:r>
              <a:rPr lang="en-US" sz="2400" dirty="0"/>
              <a:t> </a:t>
            </a:r>
            <a:r>
              <a:rPr lang="en-US" sz="2400" dirty="0" err="1"/>
              <a:t>Zegrar</a:t>
            </a:r>
            <a:r>
              <a:rPr lang="en-US" sz="2400" dirty="0"/>
              <a:t> (VESTEL, IMU)</a:t>
            </a:r>
          </a:p>
          <a:p>
            <a:pPr marL="1200150" lvl="2" indent="-457200">
              <a:spcBef>
                <a:spcPct val="0"/>
              </a:spcBef>
              <a:defRPr/>
            </a:pPr>
            <a:r>
              <a:rPr lang="en-GB" dirty="0">
                <a:hlinkClick r:id="rId4"/>
              </a:rPr>
              <a:t>https://mentor.ieee.org/802.11/dcn/20/11-20-1720-01-0wng-eht-via-reconfigurable-surfaces.pptx</a:t>
            </a:r>
            <a:r>
              <a:rPr lang="en-GB" dirty="0"/>
              <a:t> </a:t>
            </a:r>
          </a:p>
          <a:p>
            <a:pPr marL="1200150" lvl="2" indent="-457200">
              <a:spcBef>
                <a:spcPct val="0"/>
              </a:spcBef>
              <a:defRPr/>
            </a:pPr>
            <a:r>
              <a:rPr lang="en-GB" sz="2000" dirty="0"/>
              <a:t>No straw polls or motions</a:t>
            </a:r>
            <a:endParaRPr lang="en-US" sz="2000" dirty="0"/>
          </a:p>
          <a:p>
            <a:pPr marL="457200" indent="-457200">
              <a:spcBef>
                <a:spcPts val="0"/>
              </a:spcBef>
            </a:pPr>
            <a:r>
              <a:rPr lang="en-GB" altLang="en-US" dirty="0"/>
              <a:t>Minutes</a:t>
            </a:r>
          </a:p>
          <a:p>
            <a:pPr lvl="1">
              <a:spcBef>
                <a:spcPts val="0"/>
              </a:spcBef>
            </a:pPr>
            <a:r>
              <a:rPr lang="en-GB" altLang="en-US" dirty="0"/>
              <a:t> </a:t>
            </a:r>
            <a:r>
              <a:rPr lang="en-GB" altLang="en-US" dirty="0">
                <a:hlinkClick r:id="rId5"/>
              </a:rPr>
              <a:t>https://mentor.ieee.org/802.11/dcn/20/11-20-1762-00-0wng-wng-sc-meeting-minutes-2020-november-virtual-meeting.docx</a:t>
            </a:r>
            <a:r>
              <a:rPr lang="en-GB" altLang="en-US" dirty="0"/>
              <a:t> </a:t>
            </a:r>
          </a:p>
          <a:p>
            <a:pPr>
              <a:spcBef>
                <a:spcPts val="0"/>
              </a:spcBef>
            </a:pPr>
            <a:r>
              <a:rPr lang="en-GB" altLang="ko-KR" dirty="0">
                <a:ea typeface="Gulim" pitchFamily="34" charset="-127"/>
              </a:rPr>
              <a:t>Plans for January 2021</a:t>
            </a:r>
            <a:endParaRPr lang="en-US" altLang="en-US" dirty="0"/>
          </a:p>
          <a:p>
            <a:pPr lvl="1" eaLnBrk="1" hangingPunct="1">
              <a:spcBef>
                <a:spcPts val="0"/>
              </a:spcBef>
              <a:defRPr/>
            </a:pPr>
            <a:r>
              <a:rPr lang="en-US" altLang="en-US" sz="2400" dirty="0"/>
              <a:t>TBD</a:t>
            </a:r>
          </a:p>
          <a:p>
            <a:pPr eaLnBrk="1" hangingPunct="1">
              <a:spcBef>
                <a:spcPts val="0"/>
              </a:spcBef>
              <a:defRPr/>
            </a:pPr>
            <a:r>
              <a:rPr lang="en-US" altLang="en-US" dirty="0"/>
              <a:t>No motions in the SG, no conference calls</a:t>
            </a:r>
            <a:endParaRPr lang="en-GB" altLang="en-US" dirty="0"/>
          </a:p>
          <a:p>
            <a:pPr eaLnBrk="1" hangingPunct="1">
              <a:spcBef>
                <a:spcPts val="0"/>
              </a:spcBef>
              <a:defRPr/>
            </a:pPr>
            <a:endParaRPr lang="en-US" altLang="en-US" sz="2800" dirty="0"/>
          </a:p>
        </p:txBody>
      </p:sp>
      <p:sp>
        <p:nvSpPr>
          <p:cNvPr id="2" name="Footer Placeholder 1">
            <a:extLst>
              <a:ext uri="{FF2B5EF4-FFF2-40B4-BE49-F238E27FC236}">
                <a16:creationId xmlns:a16="http://schemas.microsoft.com/office/drawing/2014/main" id="{C4EEE0BC-9430-4FE8-BD63-B0EC06FC340A}"/>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47B02631-FEBC-4E85-B1C4-C6593ED33C63}"/>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
        <p:nvSpPr>
          <p:cNvPr id="4" name="Date Placeholder 3">
            <a:extLst>
              <a:ext uri="{FF2B5EF4-FFF2-40B4-BE49-F238E27FC236}">
                <a16:creationId xmlns:a16="http://schemas.microsoft.com/office/drawing/2014/main" id="{EC6A8350-F063-4DE1-8FC5-B9DB99676C5B}"/>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926019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Nov 2020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20201104</a:t>
            </a:r>
          </a:p>
        </p:txBody>
      </p:sp>
      <p:graphicFrame>
        <p:nvGraphicFramePr>
          <p:cNvPr id="3075" name="Object 3"/>
          <p:cNvGraphicFramePr>
            <a:graphicFrameLocks noChangeAspect="1"/>
          </p:cNvGraphicFramePr>
          <p:nvPr>
            <p:extLst>
              <p:ext uri="{D42A27DB-BD31-4B8C-83A1-F6EECF244321}">
                <p14:modId xmlns:p14="http://schemas.microsoft.com/office/powerpoint/2010/main" val="2481779780"/>
              </p:ext>
            </p:extLst>
          </p:nvPr>
        </p:nvGraphicFramePr>
        <p:xfrm>
          <a:off x="993775" y="3140968"/>
          <a:ext cx="10023475" cy="2438400"/>
        </p:xfrm>
        <a:graphic>
          <a:graphicData uri="http://schemas.openxmlformats.org/presentationml/2006/ole">
            <mc:AlternateContent xmlns:mc="http://schemas.openxmlformats.org/markup-compatibility/2006">
              <mc:Choice xmlns:v="urn:schemas-microsoft-com:vml" Requires="v">
                <p:oleObj spid="_x0000_s7170"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3140968"/>
                        <a:ext cx="10023475"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3AD9950D-40DA-4E37-AC65-9910A0D74632}"/>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D6F0D7FE-A45F-4637-A69F-7D23979FDC13}"/>
              </a:ext>
            </a:extLst>
          </p:cNvPr>
          <p:cNvSpPr>
            <a:spLocks noGrp="1"/>
          </p:cNvSpPr>
          <p:nvPr>
            <p:ph type="sldNum" idx="12"/>
          </p:nvPr>
        </p:nvSpPr>
        <p:spPr/>
        <p:txBody>
          <a:bodyPr/>
          <a:lstStyle/>
          <a:p>
            <a:r>
              <a:rPr lang="en-GB"/>
              <a:t>Slide </a:t>
            </a:r>
            <a:fld id="{DE40C9FC-4879-4F20-9ECA-A574A90476B7}" type="slidenum">
              <a:rPr lang="en-GB" smtClean="0"/>
              <a:pPr/>
              <a:t>77</a:t>
            </a:fld>
            <a:endParaRPr lang="en-GB"/>
          </a:p>
        </p:txBody>
      </p:sp>
      <p:sp>
        <p:nvSpPr>
          <p:cNvPr id="4" name="Date Placeholder 3">
            <a:extLst>
              <a:ext uri="{FF2B5EF4-FFF2-40B4-BE49-F238E27FC236}">
                <a16:creationId xmlns:a16="http://schemas.microsoft.com/office/drawing/2014/main" id="{FE1EBCCB-3B3A-47D5-AC61-EECB468651DB}"/>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9571928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11-20-1619-10</a:t>
            </a:r>
            <a:endParaRPr lang="en-AU" dirty="0">
              <a:solidFill>
                <a:schemeClr val="tx1"/>
              </a:solidFill>
            </a:endParaRPr>
          </a:p>
          <a:p>
            <a:pPr>
              <a:buFont typeface="Arial" panose="020B0604020202020204" pitchFamily="34" charset="0"/>
              <a:buChar char="•"/>
            </a:pPr>
            <a:endParaRPr lang="en-AU" dirty="0">
              <a:solidFill>
                <a:schemeClr val="tx1"/>
              </a:solidFill>
            </a:endParaRPr>
          </a:p>
        </p:txBody>
      </p:sp>
      <p:graphicFrame>
        <p:nvGraphicFramePr>
          <p:cNvPr id="14" name="Content Placeholder 5">
            <a:extLst>
              <a:ext uri="{FF2B5EF4-FFF2-40B4-BE49-F238E27FC236}">
                <a16:creationId xmlns:a16="http://schemas.microsoft.com/office/drawing/2014/main" id="{EEA81B01-E997-4631-BB8E-49D2B6267D5D}"/>
              </a:ext>
            </a:extLst>
          </p:cNvPr>
          <p:cNvGraphicFramePr>
            <a:graphicFrameLocks/>
          </p:cNvGraphicFramePr>
          <p:nvPr>
            <p:extLst>
              <p:ext uri="{D42A27DB-BD31-4B8C-83A1-F6EECF244321}">
                <p14:modId xmlns:p14="http://schemas.microsoft.com/office/powerpoint/2010/main" val="946681574"/>
              </p:ext>
            </p:extLst>
          </p:nvPr>
        </p:nvGraphicFramePr>
        <p:xfrm>
          <a:off x="1343472" y="270892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33</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69</a:t>
                      </a:r>
                    </a:p>
                  </a:txBody>
                  <a:tcPr>
                    <a:lnT w="12700" cap="flat" cmpd="sng" algn="ctr">
                      <a:solidFill>
                        <a:schemeClr val="tx1"/>
                      </a:solidFill>
                      <a:prstDash val="solid"/>
                      <a:round/>
                      <a:headEnd type="none" w="med" len="med"/>
                      <a:tailEnd type="none" w="med" len="med"/>
                    </a:lnT>
                  </a:tcPr>
                </a:tc>
                <a:tc>
                  <a:txBody>
                    <a:bodyPr/>
                    <a:lstStyle/>
                    <a:p>
                      <a:pPr algn="ctr"/>
                      <a:r>
                        <a:rPr lang="en-AU" b="1" dirty="0"/>
                        <a:t>37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7" name="Rectangle 6">
            <a:extLst>
              <a:ext uri="{FF2B5EF4-FFF2-40B4-BE49-F238E27FC236}">
                <a16:creationId xmlns:a16="http://schemas.microsoft.com/office/drawing/2014/main" id="{F7F19B36-2873-48E9-B4AD-CD47A49D9156}"/>
              </a:ext>
            </a:extLst>
          </p:cNvPr>
          <p:cNvSpPr/>
          <p:nvPr/>
        </p:nvSpPr>
        <p:spPr bwMode="auto">
          <a:xfrm>
            <a:off x="7392144" y="2708920"/>
            <a:ext cx="4608512" cy="32403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0" i="0" u="none" strike="noStrike" cap="none" normalizeH="0" baseline="0" dirty="0">
                <a:ln>
                  <a:noFill/>
                </a:ln>
                <a:solidFill>
                  <a:schemeClr val="tx1"/>
                </a:solidFill>
                <a:effectLst/>
                <a:latin typeface="Times New Roman" pitchFamily="16" charset="0"/>
                <a:ea typeface="MS Gothic" charset="-128"/>
              </a:rPr>
              <a:t>802.11 amendments about to enter PSDO adoption ballots</a:t>
            </a:r>
          </a:p>
          <a:p>
            <a:pPr marL="342900" marR="0" indent="-342900" algn="l" defTabSz="449263" rtl="0" eaLnBrk="0" fontAlgn="base" latinLnBrk="0" hangingPunct="0">
              <a:lnSpc>
                <a:spcPct val="100000"/>
              </a:lnSpc>
              <a:spcBef>
                <a:spcPts val="800"/>
              </a:spcBef>
              <a:spcAft>
                <a:spcPct val="0"/>
              </a:spcAft>
              <a:buClr>
                <a:srgbClr val="000000"/>
              </a:buClr>
              <a:buSzPct val="100000"/>
              <a:buFont typeface="Arial" panose="020B0604020202020204" pitchFamily="34" charset="0"/>
              <a:buChar char="•"/>
              <a:tabLst/>
            </a:pPr>
            <a:r>
              <a:rPr lang="en-AU" dirty="0">
                <a:solidFill>
                  <a:schemeClr val="tx1"/>
                </a:solidFill>
              </a:rPr>
              <a:t>802.11ax</a:t>
            </a:r>
          </a:p>
          <a:p>
            <a:pPr marL="342900" marR="0" indent="-342900" algn="l" defTabSz="449263" rtl="0" eaLnBrk="0" fontAlgn="base" latinLnBrk="0" hangingPunct="0">
              <a:lnSpc>
                <a:spcPct val="100000"/>
              </a:lnSpc>
              <a:spcBef>
                <a:spcPts val="800"/>
              </a:spcBef>
              <a:spcAft>
                <a:spcPct val="0"/>
              </a:spcAft>
              <a:buClr>
                <a:srgbClr val="000000"/>
              </a:buClr>
              <a:buSzPct val="100000"/>
              <a:buFont typeface="Arial" panose="020B0604020202020204" pitchFamily="34" charset="0"/>
              <a:buChar char="•"/>
              <a:tabLst/>
            </a:pPr>
            <a:r>
              <a:rPr kumimoji="0" lang="en-AU" sz="2400" b="0" i="0" u="none" strike="noStrike" cap="none" normalizeH="0" baseline="0" dirty="0">
                <a:ln>
                  <a:noFill/>
                </a:ln>
                <a:solidFill>
                  <a:schemeClr val="tx1"/>
                </a:solidFill>
                <a:effectLst/>
                <a:latin typeface="Times New Roman" pitchFamily="16" charset="0"/>
                <a:ea typeface="MS Gothic" charset="-128"/>
              </a:rPr>
              <a:t>802.11ay</a:t>
            </a:r>
          </a:p>
          <a:p>
            <a:pPr marL="342900" marR="0" indent="-342900" algn="l" defTabSz="449263" rtl="0" eaLnBrk="0" fontAlgn="base" latinLnBrk="0" hangingPunct="0">
              <a:lnSpc>
                <a:spcPct val="100000"/>
              </a:lnSpc>
              <a:spcBef>
                <a:spcPts val="800"/>
              </a:spcBef>
              <a:spcAft>
                <a:spcPct val="0"/>
              </a:spcAft>
              <a:buClr>
                <a:srgbClr val="000000"/>
              </a:buClr>
              <a:buSzPct val="100000"/>
              <a:buFont typeface="Arial" panose="020B0604020202020204" pitchFamily="34" charset="0"/>
              <a:buChar char="•"/>
              <a:tabLst/>
            </a:pPr>
            <a:r>
              <a:rPr lang="en-AU" dirty="0">
                <a:solidFill>
                  <a:schemeClr val="tx1"/>
                </a:solidFill>
              </a:rPr>
              <a:t>802.11ma</a:t>
            </a:r>
          </a:p>
          <a:p>
            <a:pPr marL="342900" marR="0" indent="-342900" algn="l" defTabSz="449263" rtl="0" eaLnBrk="0" fontAlgn="base" latinLnBrk="0" hangingPunct="0">
              <a:lnSpc>
                <a:spcPct val="100000"/>
              </a:lnSpc>
              <a:spcBef>
                <a:spcPts val="800"/>
              </a:spcBef>
              <a:spcAft>
                <a:spcPct val="0"/>
              </a:spcAft>
              <a:buClr>
                <a:srgbClr val="000000"/>
              </a:buClr>
              <a:buSzPct val="100000"/>
              <a:buFont typeface="Arial" panose="020B0604020202020204" pitchFamily="34" charset="0"/>
              <a:buChar char="•"/>
              <a:tabLst/>
            </a:pPr>
            <a:r>
              <a:rPr kumimoji="0" lang="en-AU" sz="2400" b="0" i="0" u="none" strike="noStrike" cap="none" normalizeH="0" baseline="0" dirty="0">
                <a:ln>
                  <a:noFill/>
                </a:ln>
                <a:solidFill>
                  <a:schemeClr val="tx1"/>
                </a:solidFill>
                <a:effectLst/>
              </a:rPr>
              <a:t>802.11md</a:t>
            </a:r>
          </a:p>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AU" sz="2400" b="0" i="0" u="none" strike="noStrike" cap="none" normalizeH="0" baseline="0" dirty="0">
              <a:ln>
                <a:noFill/>
              </a:ln>
              <a:solidFill>
                <a:schemeClr val="bg1"/>
              </a:solidFill>
              <a:effectLst/>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E5C43BC0-D91A-403E-A82C-63C90F5278E5}"/>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6E6C5E92-7BE9-43A4-A85D-C58F5CB6E757}"/>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10" name="Date Placeholder 9">
            <a:extLst>
              <a:ext uri="{FF2B5EF4-FFF2-40B4-BE49-F238E27FC236}">
                <a16:creationId xmlns:a16="http://schemas.microsoft.com/office/drawing/2014/main" id="{A391F8C9-5050-4EC7-B58B-D9968016FCF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4922182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results of the last</a:t>
            </a:r>
            <a:br>
              <a:rPr lang="en-AU" dirty="0"/>
            </a:br>
            <a:r>
              <a:rPr lang="en-AU" dirty="0"/>
              <a:t>ISO/IEC JTC1/SC6 meeting in October 2020</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The last ISO/IEC JTC1/SC6 meeting was be held virtually in Oct 2020 </a:t>
            </a:r>
          </a:p>
          <a:p>
            <a:pPr>
              <a:buFont typeface="Arial" panose="020B0604020202020204" pitchFamily="34" charset="0"/>
              <a:buChar char="•"/>
            </a:pPr>
            <a:r>
              <a:rPr lang="en-AU" dirty="0"/>
              <a:t>The agenda items of most interest are:</a:t>
            </a:r>
          </a:p>
          <a:p>
            <a:pPr lvl="1">
              <a:buFont typeface="Arial" panose="020B0604020202020204" pitchFamily="34" charset="0"/>
              <a:buChar char="•"/>
            </a:pPr>
            <a:r>
              <a:rPr lang="en-AU" dirty="0"/>
              <a:t>5.6. PWI on Narrow Band Variable OOK WUR</a:t>
            </a:r>
          </a:p>
          <a:p>
            <a:pPr lvl="2">
              <a:buFont typeface="Arial" panose="020B0604020202020204" pitchFamily="34" charset="0"/>
              <a:buChar char="•"/>
            </a:pPr>
            <a:r>
              <a:rPr lang="en-AU" dirty="0"/>
              <a:t>Has overlap with IEEE 802.11ba</a:t>
            </a:r>
          </a:p>
          <a:p>
            <a:pPr lvl="2">
              <a:buFont typeface="Arial" panose="020B0604020202020204" pitchFamily="34" charset="0"/>
              <a:buChar char="•"/>
            </a:pPr>
            <a:r>
              <a:rPr lang="en-AU" dirty="0"/>
              <a:t>A LS  from IEEE 802.11 WG (</a:t>
            </a:r>
            <a:r>
              <a:rPr lang="en-AU" dirty="0">
                <a:hlinkClick r:id="rId2"/>
              </a:rPr>
              <a:t>11-20-1358-02 </a:t>
            </a:r>
            <a:r>
              <a:rPr lang="en-AU" dirty="0"/>
              <a:t>) was considered</a:t>
            </a:r>
          </a:p>
          <a:p>
            <a:pPr lvl="2">
              <a:buFont typeface="Arial" panose="020B0604020202020204" pitchFamily="34" charset="0"/>
              <a:buChar char="•"/>
            </a:pPr>
            <a:r>
              <a:rPr lang="en-AU" dirty="0"/>
              <a:t>Proponents from Korea NB agreed to present to 802.11 </a:t>
            </a:r>
            <a:r>
              <a:rPr lang="en-AU" dirty="0" err="1"/>
              <a:t>TGba</a:t>
            </a:r>
            <a:endParaRPr lang="en-AU" dirty="0"/>
          </a:p>
          <a:p>
            <a:pPr lvl="1">
              <a:buFont typeface="Arial" panose="020B0604020202020204" pitchFamily="34" charset="0"/>
              <a:buChar char="•"/>
            </a:pPr>
            <a:r>
              <a:rPr lang="en-AU" dirty="0"/>
              <a:t>7. Liaison Statement from IEEE 802 on status of PDSO process</a:t>
            </a:r>
          </a:p>
          <a:p>
            <a:pPr lvl="2">
              <a:buFont typeface="Arial" panose="020B0604020202020204" pitchFamily="34" charset="0"/>
              <a:buChar char="•"/>
            </a:pPr>
            <a:r>
              <a:rPr lang="en-AU" dirty="0"/>
              <a:t>Peter Yee/Stephen McCann presented </a:t>
            </a:r>
            <a:r>
              <a:rPr lang="en-AU" dirty="0">
                <a:hlinkClick r:id="rId3"/>
              </a:rPr>
              <a:t>ec-20-0183-00</a:t>
            </a:r>
            <a:r>
              <a:rPr lang="en-AU" dirty="0">
                <a:sym typeface="Wingdings" panose="05000000000000000000" pitchFamily="2" charset="2"/>
              </a:rPr>
              <a:t> to SC6 &amp; WG1 </a:t>
            </a:r>
          </a:p>
          <a:p>
            <a:pPr lvl="2">
              <a:buFont typeface="Arial" panose="020B0604020202020204" pitchFamily="34" charset="0"/>
              <a:buChar char="•"/>
            </a:pPr>
            <a:r>
              <a:rPr lang="en-AU" dirty="0">
                <a:sym typeface="Wingdings" panose="05000000000000000000" pitchFamily="2" charset="2"/>
              </a:rPr>
              <a:t>Minor questions only</a:t>
            </a:r>
          </a:p>
          <a:p>
            <a:pPr lvl="1">
              <a:buFont typeface="Arial" panose="020B0604020202020204" pitchFamily="34" charset="0"/>
              <a:buChar char="•"/>
            </a:pPr>
            <a:r>
              <a:rPr lang="en-AU" dirty="0">
                <a:sym typeface="Wingdings" panose="05000000000000000000" pitchFamily="2" charset="2"/>
              </a:rPr>
              <a:t>In WG7 there is a project , with mostly Chinese participants, to standardise the allocation of APs to ACs (connected via CAPWAP) </a:t>
            </a:r>
            <a:endParaRPr lang="en-AU" dirty="0"/>
          </a:p>
        </p:txBody>
      </p:sp>
      <p:sp>
        <p:nvSpPr>
          <p:cNvPr id="7" name="Footer Placeholder 6">
            <a:extLst>
              <a:ext uri="{FF2B5EF4-FFF2-40B4-BE49-F238E27FC236}">
                <a16:creationId xmlns:a16="http://schemas.microsoft.com/office/drawing/2014/main" id="{CC12D805-7D4E-4C8A-8A39-D34CE1E66AB6}"/>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8D0D416E-E48C-4E88-B296-1C6DC5CC618A}"/>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9" name="Date Placeholder 8">
            <a:extLst>
              <a:ext uri="{FF2B5EF4-FFF2-40B4-BE49-F238E27FC236}">
                <a16:creationId xmlns:a16="http://schemas.microsoft.com/office/drawing/2014/main" id="{F46F2937-B73A-49B5-966E-B0F34F16A7AF}"/>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82356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(30 days before session)</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November 2020</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pic>
        <p:nvPicPr>
          <p:cNvPr id="9" name="Content Placeholder 8">
            <a:extLst>
              <a:ext uri="{FF2B5EF4-FFF2-40B4-BE49-F238E27FC236}">
                <a16:creationId xmlns:a16="http://schemas.microsoft.com/office/drawing/2014/main" id="{242DA58E-4A2E-4115-B030-F0F4C149530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476394"/>
            <a:ext cx="9143999" cy="5000606"/>
          </a:xfrm>
        </p:spPr>
      </p:pic>
    </p:spTree>
    <p:extLst>
      <p:ext uri="{BB962C8B-B14F-4D97-AF65-F5344CB8AC3E}">
        <p14:creationId xmlns:p14="http://schemas.microsoft.com/office/powerpoint/2010/main" val="3623353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virtual meeting in Jan 2021</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t>IEEE 802 JTC1 SC plans for the virtual meeting in Jan 2021</a:t>
            </a:r>
          </a:p>
          <a:p>
            <a:pPr marL="800100" lvl="1" indent="-342900">
              <a:buFont typeface="Arial" panose="020B0604020202020204" pitchFamily="34" charset="0"/>
              <a:buChar char="•"/>
            </a:pPr>
            <a:r>
              <a:rPr lang="en-AU" dirty="0"/>
              <a:t>Execute PSDO process</a:t>
            </a:r>
          </a:p>
          <a:p>
            <a:pPr lvl="1"/>
            <a:endParaRPr lang="en-AU" dirty="0"/>
          </a:p>
        </p:txBody>
      </p:sp>
      <p:sp>
        <p:nvSpPr>
          <p:cNvPr id="7" name="Footer Placeholder 6">
            <a:extLst>
              <a:ext uri="{FF2B5EF4-FFF2-40B4-BE49-F238E27FC236}">
                <a16:creationId xmlns:a16="http://schemas.microsoft.com/office/drawing/2014/main" id="{57D4D943-638A-481C-8F7A-6E1A886D43D6}"/>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49F1CEF1-6676-4B78-AA98-381E1B28E66B}"/>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9" name="Date Placeholder 8">
            <a:extLst>
              <a:ext uri="{FF2B5EF4-FFF2-40B4-BE49-F238E27FC236}">
                <a16:creationId xmlns:a16="http://schemas.microsoft.com/office/drawing/2014/main" id="{71FE5295-276C-48F1-A77C-D9930C07B345}"/>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7702051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18542-A583-40EC-9518-3FCDEC69B526}"/>
              </a:ext>
            </a:extLst>
          </p:cNvPr>
          <p:cNvSpPr>
            <a:spLocks noGrp="1"/>
          </p:cNvSpPr>
          <p:nvPr>
            <p:ph type="ctrTitle"/>
          </p:nvPr>
        </p:nvSpPr>
        <p:spPr/>
        <p:txBody>
          <a:bodyPr/>
          <a:lstStyle/>
          <a:p>
            <a:r>
              <a:rPr lang="en-US"/>
              <a:t>TGax (High Efficiency WLAN)</a:t>
            </a:r>
          </a:p>
        </p:txBody>
      </p:sp>
      <p:sp>
        <p:nvSpPr>
          <p:cNvPr id="3" name="Subtitle 2">
            <a:extLst>
              <a:ext uri="{FF2B5EF4-FFF2-40B4-BE49-F238E27FC236}">
                <a16:creationId xmlns:a16="http://schemas.microsoft.com/office/drawing/2014/main" id="{32DBA82D-3CBA-418C-B3C5-73A085F6E463}"/>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2C83AB6C-A73C-4FF4-AB52-60E6DBECDD52}"/>
              </a:ext>
            </a:extLst>
          </p:cNvPr>
          <p:cNvSpPr>
            <a:spLocks noGrp="1"/>
          </p:cNvSpPr>
          <p:nvPr>
            <p:ph type="ftr" idx="11"/>
          </p:nvPr>
        </p:nvSpPr>
        <p:spPr/>
        <p:txBody>
          <a:bodyPr/>
          <a:lstStyle/>
          <a:p>
            <a:r>
              <a:rPr lang="en-GB"/>
              <a:t>Osama AboulMagd, Huawei</a:t>
            </a:r>
          </a:p>
        </p:txBody>
      </p:sp>
      <p:sp>
        <p:nvSpPr>
          <p:cNvPr id="8" name="Slide Number Placeholder 7">
            <a:extLst>
              <a:ext uri="{FF2B5EF4-FFF2-40B4-BE49-F238E27FC236}">
                <a16:creationId xmlns:a16="http://schemas.microsoft.com/office/drawing/2014/main" id="{0237171E-B933-4F11-86B2-A0806210FE9F}"/>
              </a:ext>
            </a:extLst>
          </p:cNvPr>
          <p:cNvSpPr>
            <a:spLocks noGrp="1"/>
          </p:cNvSpPr>
          <p:nvPr>
            <p:ph type="sldNum" idx="12"/>
          </p:nvPr>
        </p:nvSpPr>
        <p:spPr/>
        <p:txBody>
          <a:bodyPr/>
          <a:lstStyle/>
          <a:p>
            <a:r>
              <a:rPr lang="en-GB"/>
              <a:t>Slide </a:t>
            </a:r>
            <a:fld id="{DE40C9FC-4879-4F20-9ECA-A574A90476B7}" type="slidenum">
              <a:rPr lang="en-GB" smtClean="0"/>
              <a:pPr/>
              <a:t>81</a:t>
            </a:fld>
            <a:endParaRPr lang="en-GB"/>
          </a:p>
        </p:txBody>
      </p:sp>
      <p:sp>
        <p:nvSpPr>
          <p:cNvPr id="9" name="Date Placeholder 8">
            <a:extLst>
              <a:ext uri="{FF2B5EF4-FFF2-40B4-BE49-F238E27FC236}">
                <a16:creationId xmlns:a16="http://schemas.microsoft.com/office/drawing/2014/main" id="{1F9AFAF5-8534-4401-AA75-826436BF6F9B}"/>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18763411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512D12C0-8A21-46DC-93F4-8BCDF13DBF75}"/>
              </a:ext>
            </a:extLst>
          </p:cNvPr>
          <p:cNvSpPr>
            <a:spLocks noGrp="1" noChangeArrowheads="1"/>
          </p:cNvSpPr>
          <p:nvPr>
            <p:ph type="title"/>
          </p:nvPr>
        </p:nvSpPr>
        <p:spPr>
          <a:xfrm>
            <a:off x="1524000" y="609600"/>
            <a:ext cx="9144000" cy="1066800"/>
          </a:xfrm>
        </p:spPr>
        <p:txBody>
          <a:bodyPr/>
          <a:lstStyle/>
          <a:p>
            <a:r>
              <a:rPr lang="en-US" altLang="en-US"/>
              <a:t>Task Group AY </a:t>
            </a:r>
            <a:br>
              <a:rPr lang="en-US" altLang="en-US"/>
            </a:br>
            <a:r>
              <a:rPr lang="en-US" altLang="en-US"/>
              <a:t>November 2020 Closing Report</a:t>
            </a:r>
          </a:p>
        </p:txBody>
      </p:sp>
      <p:sp>
        <p:nvSpPr>
          <p:cNvPr id="15366" name="Rectangle 6">
            <a:extLst>
              <a:ext uri="{FF2B5EF4-FFF2-40B4-BE49-F238E27FC236}">
                <a16:creationId xmlns:a16="http://schemas.microsoft.com/office/drawing/2014/main" id="{941EB8B6-927D-4CDF-961F-103AFEE9C054}"/>
              </a:ext>
            </a:extLst>
          </p:cNvPr>
          <p:cNvSpPr>
            <a:spLocks noGrp="1" noChangeArrowheads="1"/>
          </p:cNvSpPr>
          <p:nvPr>
            <p:ph type="body" idx="1"/>
          </p:nvPr>
        </p:nvSpPr>
        <p:spPr>
          <a:xfrm>
            <a:off x="2209800" y="1676400"/>
            <a:ext cx="7772400" cy="381000"/>
          </a:xfrm>
        </p:spPr>
        <p:txBody>
          <a:bodyPr/>
          <a:lstStyle/>
          <a:p>
            <a:pPr algn="ctr">
              <a:buFontTx/>
              <a:buNone/>
            </a:pPr>
            <a:r>
              <a:rPr lang="en-US" altLang="en-US" sz="2000"/>
              <a:t>Date:</a:t>
            </a:r>
            <a:r>
              <a:rPr lang="en-US" altLang="en-US" sz="2000" b="0"/>
              <a:t> 2020-11-05</a:t>
            </a:r>
          </a:p>
        </p:txBody>
      </p:sp>
      <p:graphicFrame>
        <p:nvGraphicFramePr>
          <p:cNvPr id="15367" name="Object 11">
            <a:extLst>
              <a:ext uri="{FF2B5EF4-FFF2-40B4-BE49-F238E27FC236}">
                <a16:creationId xmlns:a16="http://schemas.microsoft.com/office/drawing/2014/main" id="{8F77975B-0232-4299-BF3F-A62B47DED1AD}"/>
              </a:ext>
            </a:extLst>
          </p:cNvPr>
          <p:cNvGraphicFramePr>
            <a:graphicFrameLocks noChangeAspect="1"/>
          </p:cNvGraphicFramePr>
          <p:nvPr/>
        </p:nvGraphicFramePr>
        <p:xfrm>
          <a:off x="2198688" y="2667000"/>
          <a:ext cx="7816850" cy="939800"/>
        </p:xfrm>
        <a:graphic>
          <a:graphicData uri="http://schemas.openxmlformats.org/presentationml/2006/ole">
            <mc:AlternateContent xmlns:mc="http://schemas.openxmlformats.org/markup-compatibility/2006">
              <mc:Choice xmlns:v="urn:schemas-microsoft-com:vml" Requires="v">
                <p:oleObj spid="_x0000_s8194" name="Document" r:id="rId4" imgW="8227229" imgH="1001514" progId="Word.Document.8">
                  <p:embed/>
                </p:oleObj>
              </mc:Choice>
              <mc:Fallback>
                <p:oleObj name="Document" r:id="rId4" imgW="8227229" imgH="1001514" progId="Word.Document.8">
                  <p:embed/>
                  <p:pic>
                    <p:nvPicPr>
                      <p:cNvPr id="15367" name="Object 11">
                        <a:extLst>
                          <a:ext uri="{FF2B5EF4-FFF2-40B4-BE49-F238E27FC236}">
                            <a16:creationId xmlns:a16="http://schemas.microsoft.com/office/drawing/2014/main" id="{8F77975B-0232-4299-BF3F-A62B47DED1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4B2E4523-5AFB-4340-97CF-6D80D862F7C9}"/>
              </a:ext>
            </a:extLst>
          </p:cNvPr>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Authors:</a:t>
            </a:r>
            <a:endParaRPr lang="en-US" altLang="en-US" sz="2000" b="0"/>
          </a:p>
        </p:txBody>
      </p:sp>
      <p:sp>
        <p:nvSpPr>
          <p:cNvPr id="2" name="Footer Placeholder 1">
            <a:extLst>
              <a:ext uri="{FF2B5EF4-FFF2-40B4-BE49-F238E27FC236}">
                <a16:creationId xmlns:a16="http://schemas.microsoft.com/office/drawing/2014/main" id="{C27B3F50-0C76-4521-A193-17E2102EE89D}"/>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2BD6AC96-8978-466B-BB84-CB2CE940B44D}"/>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4" name="Date Placeholder 3">
            <a:extLst>
              <a:ext uri="{FF2B5EF4-FFF2-40B4-BE49-F238E27FC236}">
                <a16:creationId xmlns:a16="http://schemas.microsoft.com/office/drawing/2014/main" id="{1E99DF9F-1776-474C-B192-C4FF9684E756}"/>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2955729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D2C3A715-5D88-4C6F-A6FF-27094B98AD4C}"/>
              </a:ext>
            </a:extLst>
          </p:cNvPr>
          <p:cNvSpPr>
            <a:spLocks noGrp="1" noChangeArrowheads="1"/>
          </p:cNvSpPr>
          <p:nvPr>
            <p:ph type="title"/>
          </p:nvPr>
        </p:nvSpPr>
        <p:spPr/>
        <p:txBody>
          <a:bodyPr/>
          <a:lstStyle/>
          <a:p>
            <a:r>
              <a:rPr lang="en-US" altLang="en-US"/>
              <a:t>Abstract</a:t>
            </a:r>
          </a:p>
        </p:txBody>
      </p:sp>
      <p:sp>
        <p:nvSpPr>
          <p:cNvPr id="17412" name="Rectangle 3">
            <a:extLst>
              <a:ext uri="{FF2B5EF4-FFF2-40B4-BE49-F238E27FC236}">
                <a16:creationId xmlns:a16="http://schemas.microsoft.com/office/drawing/2014/main" id="{C945D300-7B5C-4B2E-9972-56DC9565442B}"/>
              </a:ext>
            </a:extLst>
          </p:cNvPr>
          <p:cNvSpPr>
            <a:spLocks noGrp="1" noChangeArrowheads="1"/>
          </p:cNvSpPr>
          <p:nvPr>
            <p:ph type="body" idx="1"/>
          </p:nvPr>
        </p:nvSpPr>
        <p:spPr/>
        <p:txBody>
          <a:bodyPr/>
          <a:lstStyle/>
          <a:p>
            <a:pPr marL="0" algn="just"/>
            <a:r>
              <a:rPr lang="en-US" altLang="en-US"/>
              <a:t>This document is the closing report for Task Group AY for the November 2020 electronic plenary session.</a:t>
            </a:r>
          </a:p>
        </p:txBody>
      </p:sp>
      <p:sp>
        <p:nvSpPr>
          <p:cNvPr id="2" name="Footer Placeholder 1">
            <a:extLst>
              <a:ext uri="{FF2B5EF4-FFF2-40B4-BE49-F238E27FC236}">
                <a16:creationId xmlns:a16="http://schemas.microsoft.com/office/drawing/2014/main" id="{39E4BBA7-6675-4D55-8645-D4702F166D3E}"/>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4DF18060-1B17-4E02-8D06-A7E800465908}"/>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4" name="Date Placeholder 3">
            <a:extLst>
              <a:ext uri="{FF2B5EF4-FFF2-40B4-BE49-F238E27FC236}">
                <a16:creationId xmlns:a16="http://schemas.microsoft.com/office/drawing/2014/main" id="{1778CF06-3A1B-4FAF-8EE6-73DB21BAAD8D}"/>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9786904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66F43AC3-A48C-4DD2-B9E9-3D8598D6EA1D}"/>
              </a:ext>
            </a:extLst>
          </p:cNvPr>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Work Completed</a:t>
            </a:r>
          </a:p>
        </p:txBody>
      </p:sp>
      <p:sp>
        <p:nvSpPr>
          <p:cNvPr id="19460" name="Rectangle 3">
            <a:extLst>
              <a:ext uri="{FF2B5EF4-FFF2-40B4-BE49-F238E27FC236}">
                <a16:creationId xmlns:a16="http://schemas.microsoft.com/office/drawing/2014/main" id="{CF2C4FCA-64CE-4660-9D5D-7EC810B0DD20}"/>
              </a:ext>
            </a:extLst>
          </p:cNvPr>
          <p:cNvSpPr txBox="1">
            <a:spLocks noChangeArrowheads="1"/>
          </p:cNvSpPr>
          <p:nvPr/>
        </p:nvSpPr>
        <p:spPr bwMode="auto">
          <a:xfrm>
            <a:off x="2209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CA" altLang="en-US"/>
              <a:t>Continued resolving comments received from the first recirculation SA ballot on Draft 6.0</a:t>
            </a:r>
          </a:p>
          <a:p>
            <a:pPr lvl="1" algn="just">
              <a:spcBef>
                <a:spcPts val="1225"/>
              </a:spcBef>
            </a:pPr>
            <a:r>
              <a:rPr lang="en-CA" altLang="en-US"/>
              <a:t>Out of the 90 CIDs received, there are 6 CIDs pending for resolution, and 1 CID pending for further discussion</a:t>
            </a:r>
          </a:p>
          <a:p>
            <a:pPr algn="just">
              <a:spcBef>
                <a:spcPts val="1225"/>
              </a:spcBef>
            </a:pPr>
            <a:r>
              <a:rPr lang="en-CA" altLang="en-US"/>
              <a:t>Approved a motion requesting Working Group and IEEE 802 EC approval to forward P802.11ay to IEEE SA RevCom</a:t>
            </a:r>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2" name="Footer Placeholder 1">
            <a:extLst>
              <a:ext uri="{FF2B5EF4-FFF2-40B4-BE49-F238E27FC236}">
                <a16:creationId xmlns:a16="http://schemas.microsoft.com/office/drawing/2014/main" id="{AD9CFA23-ACC6-49D3-85DB-E40EA7767C9A}"/>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C184062C-0F80-45F8-94C5-F034C1D865D3}"/>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4" name="Date Placeholder 3">
            <a:extLst>
              <a:ext uri="{FF2B5EF4-FFF2-40B4-BE49-F238E27FC236}">
                <a16:creationId xmlns:a16="http://schemas.microsoft.com/office/drawing/2014/main" id="{17A81F22-00BC-4C7A-BB28-A6C6F078D16D}"/>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6758033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FC2F230A-9F2A-45EA-B8B0-06A336F24F58}"/>
              </a:ext>
            </a:extLst>
          </p:cNvPr>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Goals in the next two months</a:t>
            </a:r>
          </a:p>
        </p:txBody>
      </p:sp>
      <p:sp>
        <p:nvSpPr>
          <p:cNvPr id="21508" name="Rectangle 3">
            <a:extLst>
              <a:ext uri="{FF2B5EF4-FFF2-40B4-BE49-F238E27FC236}">
                <a16:creationId xmlns:a16="http://schemas.microsoft.com/office/drawing/2014/main" id="{3FE8635F-F328-4B6A-BA38-79C0789B42D2}"/>
              </a:ext>
            </a:extLst>
          </p:cNvPr>
          <p:cNvSpPr txBox="1">
            <a:spLocks noChangeArrowheads="1"/>
          </p:cNvSpPr>
          <p:nvPr/>
        </p:nvSpPr>
        <p:spPr bwMode="auto">
          <a:xfrm>
            <a:off x="2209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CA" altLang="en-US"/>
              <a:t>Resolve all of the remaining comments received from the first recirculation SA ballot on Draft 6.0</a:t>
            </a:r>
          </a:p>
          <a:p>
            <a:pPr algn="just">
              <a:spcBef>
                <a:spcPts val="1225"/>
              </a:spcBef>
            </a:pPr>
            <a:r>
              <a:rPr lang="en-CA" altLang="en-US"/>
              <a:t>Issue a second recirculation SA ballot on Draft 7.0, and begins comment resolution after the ballot ends</a:t>
            </a:r>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2" name="Footer Placeholder 1">
            <a:extLst>
              <a:ext uri="{FF2B5EF4-FFF2-40B4-BE49-F238E27FC236}">
                <a16:creationId xmlns:a16="http://schemas.microsoft.com/office/drawing/2014/main" id="{A9704679-614B-45BF-904C-7860670266C6}"/>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8B716D80-8CAD-4F22-BD75-7A1178BD10A0}"/>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4" name="Date Placeholder 3">
            <a:extLst>
              <a:ext uri="{FF2B5EF4-FFF2-40B4-BE49-F238E27FC236}">
                <a16:creationId xmlns:a16="http://schemas.microsoft.com/office/drawing/2014/main" id="{1A118668-4371-492E-AC6C-BD5D954C0690}"/>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9786323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3B562A5C-32D3-45F0-85ED-B41197630313}"/>
              </a:ext>
            </a:extLst>
          </p:cNvPr>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sp>
        <p:nvSpPr>
          <p:cNvPr id="23556" name="Rectangle 3">
            <a:extLst>
              <a:ext uri="{FF2B5EF4-FFF2-40B4-BE49-F238E27FC236}">
                <a16:creationId xmlns:a16="http://schemas.microsoft.com/office/drawing/2014/main" id="{FA979695-636A-4A45-9191-8986BA1133C3}"/>
              </a:ext>
            </a:extLst>
          </p:cNvPr>
          <p:cNvSpPr txBox="1">
            <a:spLocks noChangeArrowheads="1"/>
          </p:cNvSpPr>
          <p:nvPr/>
        </p:nvSpPr>
        <p:spPr bwMode="auto">
          <a:xfrm>
            <a:off x="2209801" y="1828800"/>
            <a:ext cx="78581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600"/>
              </a:spcBef>
            </a:pPr>
            <a:r>
              <a:rPr lang="en-US" altLang="en-US">
                <a:cs typeface="Times New Roman" panose="02020603050405020304" pitchFamily="18" charset="0"/>
              </a:rPr>
              <a:t>November 11 (Wednesday), 10:00am ET to 12:00pm ET</a:t>
            </a:r>
          </a:p>
          <a:p>
            <a:pPr algn="just">
              <a:spcBef>
                <a:spcPts val="600"/>
              </a:spcBef>
            </a:pPr>
            <a:r>
              <a:rPr lang="en-US" altLang="en-US">
                <a:cs typeface="Times New Roman" panose="02020603050405020304" pitchFamily="18" charset="0"/>
              </a:rPr>
              <a:t>November 16 (Monday), 2:00pm ET to 4:00pm ET</a:t>
            </a:r>
          </a:p>
          <a:p>
            <a:pPr algn="just">
              <a:spcBef>
                <a:spcPts val="600"/>
              </a:spcBef>
            </a:pPr>
            <a:r>
              <a:rPr lang="en-US" altLang="en-US">
                <a:cs typeface="Times New Roman" panose="02020603050405020304" pitchFamily="18" charset="0"/>
              </a:rPr>
              <a:t>November 18 (Wednesday), 10:00am ET to 12:00pm ET</a:t>
            </a:r>
          </a:p>
          <a:p>
            <a:pPr algn="just">
              <a:spcBef>
                <a:spcPts val="600"/>
              </a:spcBef>
            </a:pPr>
            <a:endParaRPr lang="en-US" altLang="en-US">
              <a:cs typeface="Times New Roman" panose="02020603050405020304" pitchFamily="18" charset="0"/>
            </a:endParaRPr>
          </a:p>
          <a:p>
            <a:pPr algn="just">
              <a:spcBef>
                <a:spcPts val="600"/>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lvl="1" algn="just"/>
            <a:endParaRPr lang="en-US" altLang="en-US">
              <a:cs typeface="Times New Roman" panose="02020603050405020304" pitchFamily="18" charset="0"/>
            </a:endParaRPr>
          </a:p>
          <a:p>
            <a:pPr lvl="1"/>
            <a:endParaRPr lang="en-US" altLang="en-US">
              <a:cs typeface="Times New Roman" panose="02020603050405020304" pitchFamily="18" charset="0"/>
            </a:endParaRPr>
          </a:p>
          <a:p>
            <a:pPr lvl="1"/>
            <a:endParaRPr lang="en-US" altLang="en-US">
              <a:cs typeface="Times New Roman" panose="02020603050405020304" pitchFamily="18" charset="0"/>
            </a:endParaRPr>
          </a:p>
        </p:txBody>
      </p:sp>
      <p:sp>
        <p:nvSpPr>
          <p:cNvPr id="2" name="Footer Placeholder 1">
            <a:extLst>
              <a:ext uri="{FF2B5EF4-FFF2-40B4-BE49-F238E27FC236}">
                <a16:creationId xmlns:a16="http://schemas.microsoft.com/office/drawing/2014/main" id="{5455C45F-4963-461D-B67A-005B63E3A5C0}"/>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246FAA94-1533-4C61-A58B-722A04B90919}"/>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4" name="Date Placeholder 3">
            <a:extLst>
              <a:ext uri="{FF2B5EF4-FFF2-40B4-BE49-F238E27FC236}">
                <a16:creationId xmlns:a16="http://schemas.microsoft.com/office/drawing/2014/main" id="{37B57BF6-C61E-40DA-A2DF-FA8D10EC094A}"/>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9246123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1738-ABE4-4319-84C1-703DA782CAE3}"/>
              </a:ext>
            </a:extLst>
          </p:cNvPr>
          <p:cNvSpPr>
            <a:spLocks noGrp="1"/>
          </p:cNvSpPr>
          <p:nvPr>
            <p:ph type="ctrTitle"/>
          </p:nvPr>
        </p:nvSpPr>
        <p:spPr/>
        <p:txBody>
          <a:bodyPr/>
          <a:lstStyle/>
          <a:p>
            <a:r>
              <a:rPr lang="en-US"/>
              <a:t>TGaz (Next Generation Positioning)</a:t>
            </a:r>
          </a:p>
        </p:txBody>
      </p:sp>
      <p:sp>
        <p:nvSpPr>
          <p:cNvPr id="3" name="Subtitle 2">
            <a:extLst>
              <a:ext uri="{FF2B5EF4-FFF2-40B4-BE49-F238E27FC236}">
                <a16:creationId xmlns:a16="http://schemas.microsoft.com/office/drawing/2014/main" id="{954AB271-B9B4-47C4-A350-E5BA92E8E0B6}"/>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13375EF8-4A98-4626-B555-B1A6E1070E81}"/>
              </a:ext>
            </a:extLst>
          </p:cNvPr>
          <p:cNvSpPr>
            <a:spLocks noGrp="1"/>
          </p:cNvSpPr>
          <p:nvPr>
            <p:ph type="ftr" idx="11"/>
          </p:nvPr>
        </p:nvSpPr>
        <p:spPr/>
        <p:txBody>
          <a:bodyPr/>
          <a:lstStyle/>
          <a:p>
            <a:r>
              <a:rPr lang="en-GB"/>
              <a:t>Jonathan Segev, Intel</a:t>
            </a:r>
          </a:p>
        </p:txBody>
      </p:sp>
      <p:sp>
        <p:nvSpPr>
          <p:cNvPr id="8" name="Slide Number Placeholder 7">
            <a:extLst>
              <a:ext uri="{FF2B5EF4-FFF2-40B4-BE49-F238E27FC236}">
                <a16:creationId xmlns:a16="http://schemas.microsoft.com/office/drawing/2014/main" id="{918CF6F2-8E1D-4AF7-8AA6-D31D071FC04A}"/>
              </a:ext>
            </a:extLst>
          </p:cNvPr>
          <p:cNvSpPr>
            <a:spLocks noGrp="1"/>
          </p:cNvSpPr>
          <p:nvPr>
            <p:ph type="sldNum" idx="12"/>
          </p:nvPr>
        </p:nvSpPr>
        <p:spPr/>
        <p:txBody>
          <a:bodyPr/>
          <a:lstStyle/>
          <a:p>
            <a:r>
              <a:rPr lang="en-GB"/>
              <a:t>Slide </a:t>
            </a:r>
            <a:fld id="{DE40C9FC-4879-4F20-9ECA-A574A90476B7}" type="slidenum">
              <a:rPr lang="en-GB" smtClean="0"/>
              <a:pPr/>
              <a:t>87</a:t>
            </a:fld>
            <a:endParaRPr lang="en-GB"/>
          </a:p>
        </p:txBody>
      </p:sp>
      <p:sp>
        <p:nvSpPr>
          <p:cNvPr id="9" name="Date Placeholder 8">
            <a:extLst>
              <a:ext uri="{FF2B5EF4-FFF2-40B4-BE49-F238E27FC236}">
                <a16:creationId xmlns:a16="http://schemas.microsoft.com/office/drawing/2014/main" id="{02666995-8B5D-4AF5-9E2C-2D6A571D783E}"/>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9574996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A617-32BD-4BAA-8755-C59209C02316}"/>
              </a:ext>
            </a:extLst>
          </p:cNvPr>
          <p:cNvSpPr>
            <a:spLocks noGrp="1"/>
          </p:cNvSpPr>
          <p:nvPr>
            <p:ph type="ctrTitle"/>
          </p:nvPr>
        </p:nvSpPr>
        <p:spPr/>
        <p:txBody>
          <a:bodyPr/>
          <a:lstStyle/>
          <a:p>
            <a:r>
              <a:rPr lang="en-US"/>
              <a:t>TGba (Wake-Up Radio)</a:t>
            </a:r>
          </a:p>
        </p:txBody>
      </p:sp>
      <p:sp>
        <p:nvSpPr>
          <p:cNvPr id="3" name="Subtitle 2">
            <a:extLst>
              <a:ext uri="{FF2B5EF4-FFF2-40B4-BE49-F238E27FC236}">
                <a16:creationId xmlns:a16="http://schemas.microsoft.com/office/drawing/2014/main" id="{8DEC96A5-5C32-4A10-A9E3-DFD6CF2FC409}"/>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7D35CB94-E98C-4096-8799-1E6309DC8033}"/>
              </a:ext>
            </a:extLst>
          </p:cNvPr>
          <p:cNvSpPr>
            <a:spLocks noGrp="1"/>
          </p:cNvSpPr>
          <p:nvPr>
            <p:ph type="ftr" idx="11"/>
          </p:nvPr>
        </p:nvSpPr>
        <p:spPr/>
        <p:txBody>
          <a:bodyPr/>
          <a:lstStyle/>
          <a:p>
            <a:r>
              <a:rPr lang="en-GB"/>
              <a:t>Minyoung Park, Intel</a:t>
            </a:r>
          </a:p>
        </p:txBody>
      </p:sp>
      <p:sp>
        <p:nvSpPr>
          <p:cNvPr id="8" name="Slide Number Placeholder 7">
            <a:extLst>
              <a:ext uri="{FF2B5EF4-FFF2-40B4-BE49-F238E27FC236}">
                <a16:creationId xmlns:a16="http://schemas.microsoft.com/office/drawing/2014/main" id="{C9878F8B-3E86-41D0-9E41-186DB9FBDC9A}"/>
              </a:ext>
            </a:extLst>
          </p:cNvPr>
          <p:cNvSpPr>
            <a:spLocks noGrp="1"/>
          </p:cNvSpPr>
          <p:nvPr>
            <p:ph type="sldNum" idx="12"/>
          </p:nvPr>
        </p:nvSpPr>
        <p:spPr/>
        <p:txBody>
          <a:bodyPr/>
          <a:lstStyle/>
          <a:p>
            <a:r>
              <a:rPr lang="en-GB"/>
              <a:t>Slide </a:t>
            </a:r>
            <a:fld id="{DE40C9FC-4879-4F20-9ECA-A574A90476B7}" type="slidenum">
              <a:rPr lang="en-GB" smtClean="0"/>
              <a:pPr/>
              <a:t>88</a:t>
            </a:fld>
            <a:endParaRPr lang="en-GB"/>
          </a:p>
        </p:txBody>
      </p:sp>
      <p:sp>
        <p:nvSpPr>
          <p:cNvPr id="9" name="Date Placeholder 8">
            <a:extLst>
              <a:ext uri="{FF2B5EF4-FFF2-40B4-BE49-F238E27FC236}">
                <a16:creationId xmlns:a16="http://schemas.microsoft.com/office/drawing/2014/main" id="{719D5BF1-D012-4D8B-9235-DEBE9FFA7B4B}"/>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209364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November 2020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2020-11-08</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9218"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3F140659-E5AD-445E-BBD8-48D91A741A61}"/>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079A56BF-CD53-426B-BF9C-DCEE11EFCED5}"/>
              </a:ext>
            </a:extLst>
          </p:cNvPr>
          <p:cNvSpPr>
            <a:spLocks noGrp="1"/>
          </p:cNvSpPr>
          <p:nvPr>
            <p:ph type="sldNum" idx="12"/>
          </p:nvPr>
        </p:nvSpPr>
        <p:spPr/>
        <p:txBody>
          <a:bodyPr/>
          <a:lstStyle/>
          <a:p>
            <a:r>
              <a:rPr lang="en-GB"/>
              <a:t>Slide </a:t>
            </a:r>
            <a:fld id="{DE40C9FC-4879-4F20-9ECA-A574A90476B7}" type="slidenum">
              <a:rPr lang="en-GB" smtClean="0"/>
              <a:pPr/>
              <a:t>89</a:t>
            </a:fld>
            <a:endParaRPr lang="en-GB"/>
          </a:p>
        </p:txBody>
      </p:sp>
      <p:sp>
        <p:nvSpPr>
          <p:cNvPr id="4" name="Date Placeholder 3">
            <a:extLst>
              <a:ext uri="{FF2B5EF4-FFF2-40B4-BE49-F238E27FC236}">
                <a16:creationId xmlns:a16="http://schemas.microsoft.com/office/drawing/2014/main" id="{4D61FF86-F64C-4418-B361-560CCCCB2239}"/>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7243232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2184-2FEC-40E3-A261-46C089CC39A0}"/>
              </a:ext>
            </a:extLst>
          </p:cNvPr>
          <p:cNvSpPr>
            <a:spLocks noGrp="1"/>
          </p:cNvSpPr>
          <p:nvPr>
            <p:ph type="title"/>
          </p:nvPr>
        </p:nvSpPr>
        <p:spPr/>
        <p:txBody>
          <a:bodyPr/>
          <a:lstStyle/>
          <a:p>
            <a:r>
              <a:rPr lang="en-US" dirty="0"/>
              <a:t>Attendance at November 2020 Plenary Session</a:t>
            </a:r>
          </a:p>
        </p:txBody>
      </p:sp>
      <p:sp>
        <p:nvSpPr>
          <p:cNvPr id="4" name="Slide Number Placeholder 3">
            <a:extLst>
              <a:ext uri="{FF2B5EF4-FFF2-40B4-BE49-F238E27FC236}">
                <a16:creationId xmlns:a16="http://schemas.microsoft.com/office/drawing/2014/main" id="{8070D4C8-ACA6-464D-9643-C68428FED1E6}"/>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D2C7BE2A-E3B6-4978-BCA0-536C82F25A89}"/>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7BEA8AFC-578C-4458-88CA-526C4B652A7F}"/>
              </a:ext>
            </a:extLst>
          </p:cNvPr>
          <p:cNvSpPr>
            <a:spLocks noGrp="1"/>
          </p:cNvSpPr>
          <p:nvPr>
            <p:ph type="dt" idx="15"/>
          </p:nvPr>
        </p:nvSpPr>
        <p:spPr/>
        <p:txBody>
          <a:bodyPr/>
          <a:lstStyle/>
          <a:p>
            <a:r>
              <a:rPr lang="en-US"/>
              <a:t>November 2020</a:t>
            </a:r>
            <a:endParaRPr lang="en-GB" dirty="0"/>
          </a:p>
        </p:txBody>
      </p:sp>
      <p:pic>
        <p:nvPicPr>
          <p:cNvPr id="14" name="Content Placeholder 13">
            <a:extLst>
              <a:ext uri="{FF2B5EF4-FFF2-40B4-BE49-F238E27FC236}">
                <a16:creationId xmlns:a16="http://schemas.microsoft.com/office/drawing/2014/main" id="{EC4FFD55-5B92-4959-897C-FA65F8F04D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4540" y="1981200"/>
            <a:ext cx="7521332" cy="4113213"/>
          </a:xfrm>
        </p:spPr>
      </p:pic>
    </p:spTree>
    <p:extLst>
      <p:ext uri="{BB962C8B-B14F-4D97-AF65-F5344CB8AC3E}">
        <p14:creationId xmlns:p14="http://schemas.microsoft.com/office/powerpoint/2010/main" val="42929115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November 2020 session.</a:t>
            </a:r>
          </a:p>
        </p:txBody>
      </p:sp>
      <p:sp>
        <p:nvSpPr>
          <p:cNvPr id="2" name="Footer Placeholder 1">
            <a:extLst>
              <a:ext uri="{FF2B5EF4-FFF2-40B4-BE49-F238E27FC236}">
                <a16:creationId xmlns:a16="http://schemas.microsoft.com/office/drawing/2014/main" id="{5150E369-D671-4692-8380-1D892C128724}"/>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B740884C-DB18-4CFC-95E1-E42E9AADDF26}"/>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7" name="Date Placeholder 6">
            <a:extLst>
              <a:ext uri="{FF2B5EF4-FFF2-40B4-BE49-F238E27FC236}">
                <a16:creationId xmlns:a16="http://schemas.microsoft.com/office/drawing/2014/main" id="{710305F8-88BE-48AC-96B0-91EE391B6B8E}"/>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7890945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activities at the November meeting</a:t>
            </a:r>
          </a:p>
        </p:txBody>
      </p:sp>
      <p:sp>
        <p:nvSpPr>
          <p:cNvPr id="3" name="Content Placeholder 2"/>
          <p:cNvSpPr>
            <a:spLocks noGrp="1"/>
          </p:cNvSpPr>
          <p:nvPr>
            <p:ph idx="1"/>
          </p:nvPr>
        </p:nvSpPr>
        <p:spPr>
          <a:xfrm>
            <a:off x="632267" y="1484784"/>
            <a:ext cx="11026949" cy="4113213"/>
          </a:xfrm>
        </p:spPr>
        <p:txBody>
          <a:bodyPr/>
          <a:lstStyle/>
          <a:p>
            <a:pPr marL="457200" lvl="1" indent="0">
              <a:buFontTx/>
              <a:buNone/>
              <a:defRPr/>
            </a:pPr>
            <a:r>
              <a:rPr lang="en-US" altLang="en-US" sz="2400" b="1" u="sng" dirty="0"/>
              <a:t>Content</a:t>
            </a:r>
          </a:p>
          <a:p>
            <a:pPr marL="457200" lvl="1" indent="0">
              <a:buFontTx/>
              <a:buNone/>
              <a:defRPr/>
            </a:pPr>
            <a:r>
              <a:rPr lang="en-GB" altLang="en-US" dirty="0"/>
              <a:t>Approved:</a:t>
            </a:r>
          </a:p>
          <a:p>
            <a:pPr marL="800100" lvl="1" indent="-342900">
              <a:buFont typeface="Arial" panose="020B0604020202020204" pitchFamily="34" charset="0"/>
              <a:buChar char="•"/>
              <a:defRPr/>
            </a:pPr>
            <a:r>
              <a:rPr lang="en-GB" altLang="en-US" dirty="0"/>
              <a:t>Comment resolution on all except 5 collected comments for D0.2</a:t>
            </a:r>
          </a:p>
          <a:p>
            <a:pPr marL="800100" lvl="1" indent="-342900">
              <a:buFont typeface="Arial" panose="020B0604020202020204" pitchFamily="34" charset="0"/>
              <a:buChar char="•"/>
              <a:defRPr/>
            </a:pPr>
            <a:r>
              <a:rPr lang="en-GB" altLang="en-US" dirty="0"/>
              <a:t>New timeline agreed – target WG LB for July 2021</a:t>
            </a:r>
          </a:p>
          <a:p>
            <a:pPr marL="457200" lvl="1" indent="0">
              <a:defRPr/>
            </a:pPr>
            <a:endParaRPr lang="en-GB" altLang="en-US" dirty="0"/>
          </a:p>
          <a:p>
            <a:pPr marL="457200" lvl="1" indent="0">
              <a:defRPr/>
            </a:pPr>
            <a:r>
              <a:rPr lang="en-GB" altLang="en-US" dirty="0"/>
              <a:t>The committee completed its agenda items for the meeting. </a:t>
            </a:r>
          </a:p>
          <a:p>
            <a:pPr marL="800100" lvl="1" indent="-342900" algn="just">
              <a:buFont typeface="Arial" panose="020B0604020202020204" pitchFamily="34" charset="0"/>
              <a:buChar char="•"/>
              <a:defRPr/>
            </a:pPr>
            <a:r>
              <a:rPr lang="en-GB" altLang="en-US" dirty="0"/>
              <a:t>Role of CCA in LC discussed and high level concepts articulated </a:t>
            </a:r>
          </a:p>
          <a:p>
            <a:pPr marL="800100" lvl="1" indent="-342900" algn="just">
              <a:buFont typeface="Arial" panose="020B0604020202020204" pitchFamily="34" charset="0"/>
              <a:buChar char="•"/>
              <a:defRPr/>
            </a:pPr>
            <a:r>
              <a:rPr lang="en-GB" altLang="en-US" dirty="0"/>
              <a:t>Text for mandatory MAC for LC presented and feedback received on possible improvements</a:t>
            </a:r>
          </a:p>
          <a:p>
            <a:pPr marL="800100" lvl="1" indent="-342900" algn="just">
              <a:buFont typeface="Arial" panose="020B0604020202020204" pitchFamily="34" charset="0"/>
              <a:buChar char="•"/>
              <a:defRPr/>
            </a:pPr>
            <a:r>
              <a:rPr lang="en-GB" altLang="en-US" dirty="0"/>
              <a:t>High level concepts for LC HE MAC changes discussed</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11-20/1626r3.</a:t>
            </a:r>
          </a:p>
          <a:p>
            <a:pPr marL="457200" lvl="1" indent="0">
              <a:buFontTx/>
              <a:buNone/>
              <a:defRPr/>
            </a:pPr>
            <a:r>
              <a:rPr lang="en-US" altLang="en-US" b="1" dirty="0"/>
              <a:t>Minutes of the meeting are available in doc. 11-20/1811r0.</a:t>
            </a:r>
          </a:p>
        </p:txBody>
      </p:sp>
      <p:sp>
        <p:nvSpPr>
          <p:cNvPr id="7" name="Footer Placeholder 6">
            <a:extLst>
              <a:ext uri="{FF2B5EF4-FFF2-40B4-BE49-F238E27FC236}">
                <a16:creationId xmlns:a16="http://schemas.microsoft.com/office/drawing/2014/main" id="{47BA96F5-AF22-407E-AA92-D87B7DBEA037}"/>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80932486-86B9-4DAC-B281-D704FFB98F8B}"/>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9" name="Date Placeholder 8">
            <a:extLst>
              <a:ext uri="{FF2B5EF4-FFF2-40B4-BE49-F238E27FC236}">
                <a16:creationId xmlns:a16="http://schemas.microsoft.com/office/drawing/2014/main" id="{48364460-30E0-4152-A002-CBDDED5E71F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2806694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2267" y="1628800"/>
            <a:ext cx="11026949" cy="4113213"/>
          </a:xfrm>
        </p:spPr>
        <p:txBody>
          <a:bodyPr/>
          <a:lstStyle/>
          <a:p>
            <a:pPr marL="800100" lvl="1" indent="-342900">
              <a:buFont typeface="Arial" panose="020B0604020202020204" pitchFamily="34" charset="0"/>
              <a:buChar char="•"/>
              <a:defRPr/>
            </a:pPr>
            <a:r>
              <a:rPr lang="en-GB" altLang="en-US" sz="2400" dirty="0"/>
              <a:t>Review WG comments</a:t>
            </a:r>
          </a:p>
          <a:p>
            <a:pPr marL="800100" lvl="1" indent="-342900">
              <a:buFont typeface="Arial" panose="020B0604020202020204" pitchFamily="34" charset="0"/>
              <a:buChar char="•"/>
              <a:defRPr/>
            </a:pPr>
            <a:r>
              <a:rPr lang="en-GB" altLang="en-US" sz="2400" dirty="0"/>
              <a:t>Agree Mandatory LC MAC text</a:t>
            </a:r>
          </a:p>
          <a:p>
            <a:pPr marL="800100" lvl="1" indent="-342900">
              <a:buFont typeface="Arial" panose="020B0604020202020204" pitchFamily="34" charset="0"/>
              <a:buChar char="•"/>
              <a:defRPr/>
            </a:pPr>
            <a:r>
              <a:rPr lang="en-GB" altLang="en-US" sz="2400" dirty="0"/>
              <a:t>Review LC HE </a:t>
            </a:r>
            <a:r>
              <a:rPr lang="en-GB" altLang="en-US" sz="2400"/>
              <a:t>MAC proposal</a:t>
            </a:r>
            <a:endParaRPr lang="en-GB" altLang="en-US" sz="2400" dirty="0"/>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r>
              <a:rPr lang="en-GB" altLang="en-US" sz="2400" dirty="0"/>
              <a:t>Teleconference plans:</a:t>
            </a:r>
          </a:p>
          <a:p>
            <a:pPr marL="1200150" lvl="2" indent="-342900">
              <a:buFont typeface="Arial" panose="020B0604020202020204" pitchFamily="34" charset="0"/>
              <a:buChar char="•"/>
              <a:defRPr/>
            </a:pPr>
            <a:r>
              <a:rPr lang="en-GB" altLang="en-US" sz="2200" dirty="0"/>
              <a:t>10 day notice</a:t>
            </a:r>
          </a:p>
          <a:p>
            <a:pPr marL="1200150" lvl="2" indent="-342900">
              <a:buFont typeface="Arial" panose="020B0604020202020204" pitchFamily="34" charset="0"/>
              <a:buChar char="•"/>
              <a:defRPr/>
            </a:pPr>
            <a:endParaRPr lang="en-GB" altLang="en-US" sz="2200" dirty="0"/>
          </a:p>
        </p:txBody>
      </p:sp>
      <p:sp>
        <p:nvSpPr>
          <p:cNvPr id="7" name="Footer Placeholder 6">
            <a:extLst>
              <a:ext uri="{FF2B5EF4-FFF2-40B4-BE49-F238E27FC236}">
                <a16:creationId xmlns:a16="http://schemas.microsoft.com/office/drawing/2014/main" id="{D1E20CF3-18A2-4249-A12C-0F8D671FA9C2}"/>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19255E3A-01D3-411C-8D49-7045B61A5115}"/>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38063FCD-F40D-4AFB-811C-84C32A3BD621}"/>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781810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2020-11-09</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10242"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DFA79D83-AF66-4748-A773-4AE3CB5794B6}"/>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DAE573C7-5B35-44A2-80C5-32F1033A1577}"/>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4" name="Date Placeholder 3">
            <a:extLst>
              <a:ext uri="{FF2B5EF4-FFF2-40B4-BE49-F238E27FC236}">
                <a16:creationId xmlns:a16="http://schemas.microsoft.com/office/drawing/2014/main" id="{2B705357-3EBB-4373-A65B-1E212A06F4E5}"/>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232512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November 2020.</a:t>
            </a:r>
          </a:p>
        </p:txBody>
      </p:sp>
      <p:sp>
        <p:nvSpPr>
          <p:cNvPr id="2" name="Footer Placeholder 1">
            <a:extLst>
              <a:ext uri="{FF2B5EF4-FFF2-40B4-BE49-F238E27FC236}">
                <a16:creationId xmlns:a16="http://schemas.microsoft.com/office/drawing/2014/main" id="{78C20613-28A0-4ED7-9916-20ACDB1C05E0}"/>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BC48EFC3-F259-414E-9295-D1668011A13C}"/>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7" name="Date Placeholder 6">
            <a:extLst>
              <a:ext uri="{FF2B5EF4-FFF2-40B4-BE49-F238E27FC236}">
                <a16:creationId xmlns:a16="http://schemas.microsoft.com/office/drawing/2014/main" id="{D62D7F24-AD12-4337-8325-D6897B5749CE}"/>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1190416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p:txBody>
          <a:bodyPr/>
          <a:lstStyle/>
          <a:p>
            <a:pPr marL="0" indent="0"/>
            <a:r>
              <a:rPr lang="en-US" sz="2133" dirty="0">
                <a:solidFill>
                  <a:schemeClr val="tx1"/>
                </a:solidFill>
              </a:rPr>
              <a:t>Goal for the week:</a:t>
            </a:r>
          </a:p>
          <a:p>
            <a:pPr>
              <a:buFont typeface="Arial" panose="020B0604020202020204" pitchFamily="34" charset="0"/>
              <a:buChar char="•"/>
            </a:pPr>
            <a:r>
              <a:rPr lang="en-US" sz="2133" dirty="0">
                <a:solidFill>
                  <a:schemeClr val="tx1"/>
                </a:solidFill>
              </a:rPr>
              <a:t>Approval of meeting minutes</a:t>
            </a:r>
          </a:p>
          <a:p>
            <a:pPr>
              <a:buFont typeface="Arial" panose="020B0604020202020204" pitchFamily="34" charset="0"/>
              <a:buChar char="•"/>
            </a:pPr>
            <a:r>
              <a:rPr lang="en-US" sz="2133" dirty="0">
                <a:solidFill>
                  <a:schemeClr val="tx1"/>
                </a:solidFill>
              </a:rPr>
              <a:t>Finalize </a:t>
            </a:r>
            <a:r>
              <a:rPr lang="en-US" sz="2133" dirty="0" err="1">
                <a:solidFill>
                  <a:schemeClr val="tx1"/>
                </a:solidFill>
              </a:rPr>
              <a:t>TGbc</a:t>
            </a:r>
            <a:r>
              <a:rPr lang="en-US" sz="2133" dirty="0">
                <a:solidFill>
                  <a:schemeClr val="tx1"/>
                </a:solidFill>
              </a:rPr>
              <a:t> draft to go to WG LB</a:t>
            </a:r>
          </a:p>
          <a:p>
            <a:pPr lvl="1">
              <a:buFont typeface="Arial" panose="020B0604020202020204" pitchFamily="34" charset="0"/>
              <a:buChar char="•"/>
            </a:pPr>
            <a:r>
              <a:rPr lang="en-US" sz="1867" dirty="0">
                <a:solidFill>
                  <a:schemeClr val="tx1"/>
                </a:solidFill>
              </a:rPr>
              <a:t>Motion to approve contributions to </a:t>
            </a:r>
            <a:r>
              <a:rPr lang="en-US" sz="1867" dirty="0" err="1">
                <a:solidFill>
                  <a:schemeClr val="tx1"/>
                </a:solidFill>
              </a:rPr>
              <a:t>Cls</a:t>
            </a:r>
            <a:r>
              <a:rPr lang="en-US" sz="1867" dirty="0">
                <a:solidFill>
                  <a:schemeClr val="tx1"/>
                </a:solidFill>
              </a:rPr>
              <a:t>. 6</a:t>
            </a:r>
          </a:p>
          <a:p>
            <a:pPr lvl="1">
              <a:buFont typeface="Arial" panose="020B0604020202020204" pitchFamily="34" charset="0"/>
              <a:buChar char="•"/>
            </a:pPr>
            <a:r>
              <a:rPr lang="en-US" sz="1867" dirty="0">
                <a:solidFill>
                  <a:schemeClr val="tx1"/>
                </a:solidFill>
              </a:rPr>
              <a:t>Discussion and approval of PICS and MIBS Section</a:t>
            </a:r>
          </a:p>
          <a:p>
            <a:pPr>
              <a:buFont typeface="Arial" panose="020B0604020202020204" pitchFamily="34" charset="0"/>
              <a:buChar char="•"/>
            </a:pPr>
            <a:r>
              <a:rPr lang="en-US" sz="2133" dirty="0">
                <a:solidFill>
                  <a:schemeClr val="tx1"/>
                </a:solidFill>
              </a:rPr>
              <a:t>Motion for WG letter ballot</a:t>
            </a:r>
          </a:p>
          <a:p>
            <a:pPr>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3 times this week</a:t>
            </a:r>
          </a:p>
          <a:p>
            <a:pPr marL="380990" indent="-380990">
              <a:buFont typeface="Arial" panose="020B0604020202020204" pitchFamily="34" charset="0"/>
              <a:buChar char="•"/>
            </a:pPr>
            <a:r>
              <a:rPr lang="en-US" sz="2133" u="sng" dirty="0">
                <a:solidFill>
                  <a:schemeClr val="tx1"/>
                </a:solidFill>
              </a:rPr>
              <a:t>All goals achieved</a:t>
            </a:r>
            <a:r>
              <a:rPr lang="en-US" sz="2133" dirty="0">
                <a:solidFill>
                  <a:schemeClr val="tx1"/>
                </a:solidFill>
              </a:rPr>
              <a:t>: Motion for WG LB and Re-Affirmation of SFD passed in TG</a:t>
            </a:r>
          </a:p>
          <a:p>
            <a:pPr marL="380990" indent="-380990">
              <a:buFont typeface="Arial" panose="020B0604020202020204" pitchFamily="34" charset="0"/>
              <a:buChar char="•"/>
            </a:pPr>
            <a:r>
              <a:rPr lang="en-US" sz="2133" dirty="0">
                <a:solidFill>
                  <a:schemeClr val="tx1"/>
                </a:solidFill>
              </a:rPr>
              <a:t>Started preparation for discussions with ARC in upcoming </a:t>
            </a:r>
            <a:r>
              <a:rPr lang="en-US" sz="2133" dirty="0" err="1">
                <a:solidFill>
                  <a:schemeClr val="tx1"/>
                </a:solidFill>
              </a:rPr>
              <a:t>telcos</a:t>
            </a:r>
            <a:endParaRPr lang="en-US" sz="2133" dirty="0">
              <a:solidFill>
                <a:schemeClr val="tx1"/>
              </a:solidFill>
            </a:endParaRPr>
          </a:p>
        </p:txBody>
      </p:sp>
      <p:sp>
        <p:nvSpPr>
          <p:cNvPr id="7" name="Footer Placeholder 6">
            <a:extLst>
              <a:ext uri="{FF2B5EF4-FFF2-40B4-BE49-F238E27FC236}">
                <a16:creationId xmlns:a16="http://schemas.microsoft.com/office/drawing/2014/main" id="{BA746B41-5B5D-4C4D-90A0-8A3653DF0BBC}"/>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9D400DF2-B0C0-4646-BA4B-4B370D6F8A80}"/>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9" name="Date Placeholder 8">
            <a:extLst>
              <a:ext uri="{FF2B5EF4-FFF2-40B4-BE49-F238E27FC236}">
                <a16:creationId xmlns:a16="http://schemas.microsoft.com/office/drawing/2014/main" id="{1C5B6477-823B-41EA-8301-2F52547490CF}"/>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30138918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January 2020 &amp; Upcoming </a:t>
            </a:r>
            <a:r>
              <a:rPr lang="en-US" dirty="0" err="1"/>
              <a:t>Telcos</a:t>
            </a:r>
            <a:endParaRPr lang="en-US" dirty="0"/>
          </a:p>
        </p:txBody>
      </p:sp>
      <p:sp>
        <p:nvSpPr>
          <p:cNvPr id="10242" name="Rectangle 2"/>
          <p:cNvSpPr>
            <a:spLocks noGrp="1" noChangeArrowheads="1"/>
          </p:cNvSpPr>
          <p:nvPr>
            <p:ph type="body" idx="1"/>
          </p:nvPr>
        </p:nvSpPr>
        <p:spPr>
          <a:xfrm>
            <a:off x="911423" y="1981202"/>
            <a:ext cx="10463599" cy="4208463"/>
          </a:xfrm>
          <a:ln/>
        </p:spPr>
        <p:txBody>
          <a:bodyPr/>
          <a:lstStyle/>
          <a:p>
            <a:pPr marL="0" indent="0"/>
            <a:r>
              <a:rPr lang="en-US" dirty="0">
                <a:solidFill>
                  <a:schemeClr val="tx1"/>
                </a:solidFill>
              </a:rPr>
              <a:t>January 2020 meeting</a:t>
            </a:r>
          </a:p>
          <a:p>
            <a:pPr marL="380990" indent="-380990">
              <a:buFont typeface="Arial" panose="020B0604020202020204" pitchFamily="34" charset="0"/>
              <a:buChar char="•"/>
            </a:pPr>
            <a:r>
              <a:rPr lang="en-US" dirty="0">
                <a:solidFill>
                  <a:schemeClr val="tx1"/>
                </a:solidFill>
              </a:rPr>
              <a:t>Comment resolution from WG LB</a:t>
            </a:r>
          </a:p>
          <a:p>
            <a:pPr marL="380990" indent="-380990">
              <a:buFont typeface="Arial" panose="020B0604020202020204" pitchFamily="34" charset="0"/>
              <a:buChar char="•"/>
            </a:pPr>
            <a:endParaRPr lang="en-US" dirty="0">
              <a:solidFill>
                <a:schemeClr val="tx1"/>
              </a:solidFill>
            </a:endParaRPr>
          </a:p>
          <a:p>
            <a:pPr marL="0" indent="0"/>
            <a:r>
              <a:rPr lang="en-US" dirty="0" err="1">
                <a:solidFill>
                  <a:schemeClr val="tx1"/>
                </a:solidFill>
              </a:rPr>
              <a:t>Telcos</a:t>
            </a:r>
            <a:endParaRPr lang="en-US" dirty="0">
              <a:solidFill>
                <a:schemeClr val="tx1"/>
              </a:solidFill>
            </a:endParaRPr>
          </a:p>
          <a:p>
            <a:pPr marL="380990" indent="-380990">
              <a:buFont typeface="Arial" panose="020B0604020202020204" pitchFamily="34" charset="0"/>
              <a:buChar char="•"/>
            </a:pPr>
            <a:r>
              <a:rPr lang="en-US" dirty="0">
                <a:solidFill>
                  <a:schemeClr val="tx1"/>
                </a:solidFill>
              </a:rPr>
              <a:t>Date &amp; Time</a:t>
            </a:r>
          </a:p>
          <a:p>
            <a:pPr marL="781031" lvl="1" indent="-380990">
              <a:buFont typeface="Arial" panose="020B0604020202020204" pitchFamily="34" charset="0"/>
              <a:buChar char="•"/>
            </a:pPr>
            <a:r>
              <a:rPr lang="en-US" dirty="0">
                <a:solidFill>
                  <a:schemeClr val="tx1"/>
                </a:solidFill>
              </a:rPr>
              <a:t>Tuesdays, 10:00h ET, 1 hour, with 10-day notice</a:t>
            </a:r>
          </a:p>
          <a:p>
            <a:pPr marL="781031" lvl="1" indent="-380990">
              <a:buFont typeface="Arial" panose="020B0604020202020204" pitchFamily="34" charset="0"/>
              <a:buChar char="•"/>
            </a:pPr>
            <a:r>
              <a:rPr lang="en-US" dirty="0">
                <a:solidFill>
                  <a:schemeClr val="tx1"/>
                </a:solidFill>
              </a:rPr>
              <a:t>Announced </a:t>
            </a:r>
            <a:r>
              <a:rPr lang="en-US" dirty="0" err="1">
                <a:solidFill>
                  <a:schemeClr val="tx1"/>
                </a:solidFill>
              </a:rPr>
              <a:t>telcos</a:t>
            </a:r>
            <a:r>
              <a:rPr lang="en-US" dirty="0">
                <a:solidFill>
                  <a:schemeClr val="tx1"/>
                </a:solidFill>
              </a:rPr>
              <a:t>: </a:t>
            </a:r>
          </a:p>
          <a:p>
            <a:pPr marL="1181070" lvl="2" indent="-380990">
              <a:buFont typeface="Arial" panose="020B0604020202020204" pitchFamily="34" charset="0"/>
              <a:buChar char="•"/>
            </a:pPr>
            <a:r>
              <a:rPr lang="en-US" sz="2000" dirty="0">
                <a:solidFill>
                  <a:schemeClr val="tx1"/>
                </a:solidFill>
              </a:rPr>
              <a:t>November 17, 24 – general discussion </a:t>
            </a:r>
            <a:r>
              <a:rPr lang="en-US" sz="2000" dirty="0" err="1">
                <a:solidFill>
                  <a:schemeClr val="tx1"/>
                </a:solidFill>
              </a:rPr>
              <a:t>ARChitecture</a:t>
            </a:r>
            <a:endParaRPr lang="en-US" sz="2000" dirty="0">
              <a:solidFill>
                <a:schemeClr val="tx1"/>
              </a:solidFill>
            </a:endParaRPr>
          </a:p>
          <a:p>
            <a:pPr marL="1181070" lvl="2" indent="-380990">
              <a:buFont typeface="Arial" panose="020B0604020202020204" pitchFamily="34" charset="0"/>
              <a:buChar char="•"/>
            </a:pPr>
            <a:r>
              <a:rPr lang="en-US" sz="2000" dirty="0">
                <a:solidFill>
                  <a:schemeClr val="tx1"/>
                </a:solidFill>
              </a:rPr>
              <a:t>December 1, 8, 15 – topic </a:t>
            </a:r>
            <a:r>
              <a:rPr lang="en-US" sz="2000" dirty="0" err="1">
                <a:solidFill>
                  <a:schemeClr val="tx1"/>
                </a:solidFill>
              </a:rPr>
              <a:t>tbd</a:t>
            </a:r>
            <a:r>
              <a:rPr lang="en-US" sz="2000" dirty="0">
                <a:solidFill>
                  <a:schemeClr val="tx1"/>
                </a:solidFill>
              </a:rPr>
              <a:t>.</a:t>
            </a:r>
          </a:p>
          <a:p>
            <a:pPr marL="1181070" lvl="2" indent="-380990">
              <a:buFont typeface="Arial" panose="020B0604020202020204" pitchFamily="34" charset="0"/>
              <a:buChar char="•"/>
            </a:pPr>
            <a:r>
              <a:rPr lang="en-US" sz="2000" dirty="0">
                <a:solidFill>
                  <a:schemeClr val="tx1"/>
                </a:solidFill>
              </a:rPr>
              <a:t>January 5 – Comment resolution</a:t>
            </a:r>
          </a:p>
        </p:txBody>
      </p:sp>
      <p:sp>
        <p:nvSpPr>
          <p:cNvPr id="2" name="Footer Placeholder 1">
            <a:extLst>
              <a:ext uri="{FF2B5EF4-FFF2-40B4-BE49-F238E27FC236}">
                <a16:creationId xmlns:a16="http://schemas.microsoft.com/office/drawing/2014/main" id="{9E8B2CFF-B562-41E9-BBEF-4AB6D1D76C9C}"/>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8550C4F4-2D4B-4DE9-9874-8E4DAC2E940C}"/>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7" name="Date Placeholder 6">
            <a:extLst>
              <a:ext uri="{FF2B5EF4-FFF2-40B4-BE49-F238E27FC236}">
                <a16:creationId xmlns:a16="http://schemas.microsoft.com/office/drawing/2014/main" id="{1C023079-06B6-430C-AFA9-57EF322B2558}"/>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5912021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988839"/>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2133" kern="0" dirty="0">
                <a:solidFill>
                  <a:schemeClr val="tx1"/>
                </a:solidFill>
              </a:rPr>
              <a:t>January 2019				First meeting as a task group</a:t>
            </a:r>
          </a:p>
          <a:p>
            <a:pPr marL="0" indent="0">
              <a:lnSpc>
                <a:spcPct val="80000"/>
              </a:lnSpc>
            </a:pPr>
            <a:r>
              <a:rPr lang="en-US" altLang="en-US" sz="2133" kern="0" dirty="0">
                <a:solidFill>
                  <a:schemeClr val="tx1"/>
                </a:solidFill>
              </a:rPr>
              <a:t>July 2020					Call for comments on D0.</a:t>
            </a:r>
          </a:p>
          <a:p>
            <a:pPr marL="0" indent="0">
              <a:lnSpc>
                <a:spcPct val="80000"/>
              </a:lnSpc>
            </a:pPr>
            <a:r>
              <a:rPr lang="en-US" altLang="en-US" sz="2133" kern="0" dirty="0">
                <a:solidFill>
                  <a:schemeClr val="tx1"/>
                </a:solidFill>
              </a:rPr>
              <a:t>November 2020			Initial WGLB (D1.0)</a:t>
            </a:r>
          </a:p>
          <a:p>
            <a:pPr marL="0" indent="0">
              <a:lnSpc>
                <a:spcPct val="80000"/>
              </a:lnSpc>
            </a:pPr>
            <a:r>
              <a:rPr lang="en-US" altLang="en-US" sz="2133" kern="0" dirty="0">
                <a:solidFill>
                  <a:schemeClr val="tx1"/>
                </a:solidFill>
              </a:rPr>
              <a:t>March 2021				D2.0 WGLB Recirculation LB</a:t>
            </a:r>
          </a:p>
          <a:p>
            <a:pPr marL="0" indent="0">
              <a:lnSpc>
                <a:spcPct val="80000"/>
              </a:lnSpc>
            </a:pPr>
            <a:r>
              <a:rPr lang="en-US" altLang="en-US" sz="2133" kern="0" dirty="0">
                <a:solidFill>
                  <a:schemeClr val="tx1"/>
                </a:solidFill>
              </a:rPr>
              <a:t>September 2021			Form SB Pool</a:t>
            </a:r>
          </a:p>
          <a:p>
            <a:pPr marL="0" indent="0">
              <a:lnSpc>
                <a:spcPct val="80000"/>
              </a:lnSpc>
            </a:pPr>
            <a:r>
              <a:rPr lang="en-US" altLang="en-US" sz="2133" kern="0" dirty="0">
                <a:solidFill>
                  <a:schemeClr val="tx1"/>
                </a:solidFill>
              </a:rPr>
              <a:t>September 2021			MEC/MDR done</a:t>
            </a:r>
          </a:p>
          <a:p>
            <a:pPr marL="0" indent="0">
              <a:lnSpc>
                <a:spcPct val="80000"/>
              </a:lnSpc>
            </a:pPr>
            <a:r>
              <a:rPr lang="en-US" altLang="en-US" sz="2133" kern="0" dirty="0">
                <a:solidFill>
                  <a:schemeClr val="tx1"/>
                </a:solidFill>
              </a:rPr>
              <a:t>November 2021			Initial S</a:t>
            </a:r>
          </a:p>
          <a:p>
            <a:pPr marL="0" indent="0">
              <a:lnSpc>
                <a:spcPct val="80000"/>
              </a:lnSpc>
            </a:pPr>
            <a:r>
              <a:rPr lang="en-US" altLang="en-US" sz="2133" kern="0" dirty="0">
                <a:solidFill>
                  <a:schemeClr val="tx1"/>
                </a:solidFill>
              </a:rPr>
              <a:t>March 2022				Recirculation SB</a:t>
            </a:r>
          </a:p>
          <a:p>
            <a:pPr marL="0" indent="0">
              <a:lnSpc>
                <a:spcPct val="80000"/>
              </a:lnSpc>
            </a:pPr>
            <a:r>
              <a:rPr lang="en-US" altLang="en-US" sz="2133" kern="0" dirty="0">
                <a:solidFill>
                  <a:schemeClr val="tx1"/>
                </a:solidFill>
              </a:rPr>
              <a:t>May 2022					Final WG/EC approval</a:t>
            </a:r>
          </a:p>
          <a:p>
            <a:pPr marL="0" indent="0">
              <a:lnSpc>
                <a:spcPct val="80000"/>
              </a:lnSpc>
            </a:pPr>
            <a:r>
              <a:rPr lang="en-US" altLang="en-US" sz="2133" kern="0" dirty="0">
                <a:solidFill>
                  <a:schemeClr val="tx1"/>
                </a:solidFill>
              </a:rPr>
              <a:t>July 2022					</a:t>
            </a:r>
            <a:r>
              <a:rPr lang="en-US" altLang="en-US" sz="2133" kern="0" dirty="0" err="1">
                <a:solidFill>
                  <a:schemeClr val="tx1"/>
                </a:solidFill>
              </a:rPr>
              <a:t>Revcom</a:t>
            </a:r>
            <a:r>
              <a:rPr lang="en-US" altLang="en-US" sz="2133" kern="0" dirty="0">
                <a:solidFill>
                  <a:schemeClr val="tx1"/>
                </a:solidFill>
              </a:rPr>
              <a:t>/SASB approval</a:t>
            </a:r>
          </a:p>
        </p:txBody>
      </p:sp>
      <p:sp>
        <p:nvSpPr>
          <p:cNvPr id="3" name="Footer Placeholder 2">
            <a:extLst>
              <a:ext uri="{FF2B5EF4-FFF2-40B4-BE49-F238E27FC236}">
                <a16:creationId xmlns:a16="http://schemas.microsoft.com/office/drawing/2014/main" id="{6D2CB6BF-60DD-443E-BFBD-327BD0C25C24}"/>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51172677-A1CB-400F-84A4-23254172FC23}"/>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9" name="Date Placeholder 8">
            <a:extLst>
              <a:ext uri="{FF2B5EF4-FFF2-40B4-BE49-F238E27FC236}">
                <a16:creationId xmlns:a16="http://schemas.microsoft.com/office/drawing/2014/main" id="{75E957A0-F8E3-42DC-A36A-C901838DC3A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12448241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11-20/1625</a:t>
            </a:r>
          </a:p>
          <a:p>
            <a:r>
              <a:rPr lang="en-US" dirty="0"/>
              <a:t>Meeting / Chair’s Slide Deck:		11-20/1768</a:t>
            </a:r>
          </a:p>
          <a:p>
            <a:r>
              <a:rPr lang="en-US" dirty="0"/>
              <a:t>Meeting minutes:					11-20/1764</a:t>
            </a:r>
          </a:p>
          <a:p>
            <a:r>
              <a:rPr lang="en-US" dirty="0"/>
              <a:t>Snapshot Slide:						11-20/1702</a:t>
            </a:r>
          </a:p>
          <a:p>
            <a:r>
              <a:rPr lang="en-US" dirty="0"/>
              <a:t>Closing report:						11-20/1815</a:t>
            </a:r>
          </a:p>
          <a:p>
            <a:endParaRPr lang="en-US" dirty="0"/>
          </a:p>
          <a:p>
            <a:r>
              <a:rPr lang="en-US" dirty="0" err="1"/>
              <a:t>TGbc</a:t>
            </a:r>
            <a:r>
              <a:rPr lang="en-US" dirty="0"/>
              <a:t> Motion Booklet:				11-18/2123</a:t>
            </a:r>
          </a:p>
          <a:p>
            <a:r>
              <a:rPr lang="en-US" dirty="0" err="1"/>
              <a:t>TGbc</a:t>
            </a:r>
            <a:r>
              <a:rPr lang="en-US" dirty="0"/>
              <a:t> Selection Procedure:			11-19/0135r0</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D5FB0327-C0CC-43F6-ABF5-EA6C94AFA60A}"/>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BCB39C99-0858-4A6D-8130-525B04D60678}"/>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7" name="Date Placeholder 6">
            <a:extLst>
              <a:ext uri="{FF2B5EF4-FFF2-40B4-BE49-F238E27FC236}">
                <a16:creationId xmlns:a16="http://schemas.microsoft.com/office/drawing/2014/main" id="{73E485A6-5372-44A7-A1EB-01E56352B209}"/>
              </a:ext>
            </a:extLst>
          </p:cNvPr>
          <p:cNvSpPr>
            <a:spLocks noGrp="1"/>
          </p:cNvSpPr>
          <p:nvPr>
            <p:ph type="dt" idx="15"/>
          </p:nvPr>
        </p:nvSpPr>
        <p:spPr/>
        <p:txBody>
          <a:bodyPr/>
          <a:lstStyle/>
          <a:p>
            <a:r>
              <a:rPr lang="en-US"/>
              <a:t>November 2020</a:t>
            </a:r>
            <a:endParaRPr lang="en-GB" dirty="0"/>
          </a:p>
        </p:txBody>
      </p:sp>
    </p:spTree>
    <p:extLst>
      <p:ext uri="{BB962C8B-B14F-4D97-AF65-F5344CB8AC3E}">
        <p14:creationId xmlns:p14="http://schemas.microsoft.com/office/powerpoint/2010/main" val="40740752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a:t>
            </a:r>
            <a:r>
              <a:rPr lang="en-US" altLang="zh-CN" dirty="0">
                <a:solidFill>
                  <a:srgbClr val="0000FF"/>
                </a:solidFill>
                <a:latin typeface="Arial Black" panose="020B0A04020102020204" pitchFamily="34" charset="0"/>
              </a:rPr>
              <a:t>Plenary Nov </a:t>
            </a:r>
            <a:r>
              <a:rPr lang="en-US" altLang="zh-CN" sz="3200" dirty="0">
                <a:solidFill>
                  <a:srgbClr val="0000FF"/>
                </a:solidFill>
                <a:latin typeface="Arial Black" panose="020B0A04020102020204" pitchFamily="34" charset="0"/>
              </a:rPr>
              <a:t>2020</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Tech Editor: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Bahar</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Sadeghi</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(Intel)</a:t>
            </a:r>
          </a:p>
          <a:p>
            <a:pPr marL="342900" marR="0" lvl="0" indent="-342900" algn="l"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p:txBody>
      </p:sp>
      <p:sp>
        <p:nvSpPr>
          <p:cNvPr id="2" name="Footer Placeholder 1">
            <a:extLst>
              <a:ext uri="{FF2B5EF4-FFF2-40B4-BE49-F238E27FC236}">
                <a16:creationId xmlns:a16="http://schemas.microsoft.com/office/drawing/2014/main" id="{75378C6A-D04D-44C3-A069-3214863FB97D}"/>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5A170A29-47AB-4010-A254-632CC77B496B}"/>
              </a:ext>
            </a:extLst>
          </p:cNvPr>
          <p:cNvSpPr>
            <a:spLocks noGrp="1"/>
          </p:cNvSpPr>
          <p:nvPr>
            <p:ph type="sldNum" idx="12"/>
          </p:nvPr>
        </p:nvSpPr>
        <p:spPr/>
        <p:txBody>
          <a:bodyPr/>
          <a:lstStyle/>
          <a:p>
            <a:r>
              <a:rPr lang="en-GB"/>
              <a:t>Slide </a:t>
            </a:r>
            <a:fld id="{06B781AF-4CCF-49B0-A572-DE54FBE5D942}" type="slidenum">
              <a:rPr lang="en-GB" smtClean="0"/>
              <a:pPr/>
              <a:t>99</a:t>
            </a:fld>
            <a:endParaRPr lang="en-GB"/>
          </a:p>
        </p:txBody>
      </p:sp>
      <p:sp>
        <p:nvSpPr>
          <p:cNvPr id="4" name="Date Placeholder 3">
            <a:extLst>
              <a:ext uri="{FF2B5EF4-FFF2-40B4-BE49-F238E27FC236}">
                <a16:creationId xmlns:a16="http://schemas.microsoft.com/office/drawing/2014/main" id="{DD418810-9685-4B51-A63A-24B2300D5378}"/>
              </a:ext>
            </a:extLst>
          </p:cNvPr>
          <p:cNvSpPr>
            <a:spLocks noGrp="1"/>
          </p:cNvSpPr>
          <p:nvPr>
            <p:ph type="dt" idx="10"/>
          </p:nvPr>
        </p:nvSpPr>
        <p:spPr/>
        <p:txBody>
          <a:bodyPr/>
          <a:lstStyle/>
          <a:p>
            <a:r>
              <a:rPr lang="en-US"/>
              <a:t>November 2020</a:t>
            </a:r>
            <a:endParaRPr lang="en-GB"/>
          </a:p>
        </p:txBody>
      </p:sp>
    </p:spTree>
    <p:extLst>
      <p:ext uri="{BB962C8B-B14F-4D97-AF65-F5344CB8AC3E}">
        <p14:creationId xmlns:p14="http://schemas.microsoft.com/office/powerpoint/2010/main" val="2775893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3285</TotalTime>
  <Words>9445</Words>
  <Application>Microsoft Office PowerPoint</Application>
  <PresentationFormat>Widescreen</PresentationFormat>
  <Paragraphs>1696</Paragraphs>
  <Slides>116</Slides>
  <Notes>54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116</vt:i4>
      </vt:variant>
    </vt:vector>
  </HeadingPairs>
  <TitlesOfParts>
    <vt:vector size="123" baseType="lpstr">
      <vt:lpstr>Arial</vt:lpstr>
      <vt:lpstr>Arial Black</vt:lpstr>
      <vt:lpstr>Times New Roman</vt:lpstr>
      <vt:lpstr>Office Theme</vt:lpstr>
      <vt:lpstr>Document</vt:lpstr>
      <vt:lpstr>Microsoft Word 97 - 2004 Document</vt:lpstr>
      <vt:lpstr>Dokument</vt:lpstr>
      <vt:lpstr>802.11 WG November 2020 Session Report</vt:lpstr>
      <vt:lpstr>Abstract</vt:lpstr>
      <vt:lpstr>Membership and attendance</vt:lpstr>
      <vt:lpstr>Members by country and region</vt:lpstr>
      <vt:lpstr>PowerPoint Presentation</vt:lpstr>
      <vt:lpstr>PowerPoint Presentation</vt:lpstr>
      <vt:lpstr>Attendees by affiliation (attended at least one meeting Sept to Nov)</vt:lpstr>
      <vt:lpstr>Attendance by subgroup (30 days before session)</vt:lpstr>
      <vt:lpstr>Attendance at November 2020 Plenary Session</vt:lpstr>
      <vt:lpstr>Monday, November 2  Opening Plenary</vt:lpstr>
      <vt:lpstr>Editors meeting</vt:lpstr>
      <vt:lpstr>ANA Status</vt:lpstr>
      <vt:lpstr>AANI SC – November 2020</vt:lpstr>
      <vt:lpstr>ARC (Architecture) – Nov 2020</vt:lpstr>
      <vt:lpstr>ARC (Architecture) – Nov 2020</vt:lpstr>
      <vt:lpstr>The Coex SC has a new scope for the  Nov 2020 virtual meeting</vt:lpstr>
      <vt:lpstr>The Coex SC will formally meet once during the Nov 2020 virtual meeting</vt:lpstr>
      <vt:lpstr>The IEEE 802.11 Coex SC will focus on various issues related to coexistence</vt:lpstr>
      <vt:lpstr>PAR Review SC – Snapshot slide Chair: Jon Rosdahl</vt:lpstr>
      <vt:lpstr>WNG (Wireless Next Generation) – November 2020</vt:lpstr>
      <vt:lpstr>IEEE 802 JTC1 SC will meet once (virtually) in Nov 2020 (Tue 4-6pm ET) </vt:lpstr>
      <vt:lpstr>IEEE 802 has submitted 105 standards into or through the PSDO pipeline</vt:lpstr>
      <vt:lpstr>A large number of IEEE 802 submissions are in the PSDO balloting process</vt:lpstr>
      <vt:lpstr>SC6 conducted a virtual meeting in Oct 2020</vt:lpstr>
      <vt:lpstr>TGmd (Maintenance) – November 2020</vt:lpstr>
      <vt:lpstr>TGax (High Efficiency WLAN) – November 2020</vt:lpstr>
      <vt:lpstr>TGay (Next Gen 60 GHz) – November 2020</vt:lpstr>
      <vt:lpstr>TGay – Schedule</vt:lpstr>
      <vt:lpstr>TGaz (Next Generation Positioning)  – Nov. 2020 </vt:lpstr>
      <vt:lpstr>TGba (Wake-up Radio) </vt:lpstr>
      <vt:lpstr>TGbb (Light Communication)</vt:lpstr>
      <vt:lpstr>TGbc (Broadcast Services) Chair: Marc Emmelmann</vt:lpstr>
      <vt:lpstr>TGbc (Broadcast Services) Chair: Marc Emmelmann</vt:lpstr>
      <vt:lpstr>TGbc (Broadcast Services) Chair: Marc Emmelmann</vt:lpstr>
      <vt:lpstr>TGbd for Nov 2020 Interim</vt:lpstr>
      <vt:lpstr>TGbd TC Plan for the week</vt:lpstr>
      <vt:lpstr>TGbd Progress Documents</vt:lpstr>
      <vt:lpstr>TGbd Timeline</vt:lpstr>
      <vt:lpstr>TGbe (Extremely High Throughput)</vt:lpstr>
      <vt:lpstr>TGbe (Extremely High Throughput)</vt:lpstr>
      <vt:lpstr>Teleconference Plan</vt:lpstr>
      <vt:lpstr>TGbf (WLAN Sensing) – November 2020</vt:lpstr>
      <vt:lpstr>Teleconference Times</vt:lpstr>
      <vt:lpstr>RCM SG – November 2020</vt:lpstr>
      <vt:lpstr>ITU AHG (ITU Liaison)</vt:lpstr>
      <vt:lpstr>Monday, November 2 Liaisons</vt:lpstr>
      <vt:lpstr>IEEE 802.18 RR-TAG Electronic Plenary 802.11 Liaison Report</vt:lpstr>
      <vt:lpstr>802.18 Radio Regulatory Advisory Group – RR-TAG</vt:lpstr>
      <vt:lpstr>802.18 discussion items</vt:lpstr>
      <vt:lpstr>PowerPoint Presentation</vt:lpstr>
      <vt:lpstr>802.19 Liaison Report to 802.11</vt:lpstr>
      <vt:lpstr>802.19 WG Electronic Plenary</vt:lpstr>
      <vt:lpstr>TG2 PAR Withdrawal</vt:lpstr>
      <vt:lpstr>IEEE 802.19.3 SA Ballot</vt:lpstr>
      <vt:lpstr>PowerPoint Presentation</vt:lpstr>
      <vt:lpstr>Recommended Text on the 802 Coexistence Process</vt:lpstr>
      <vt:lpstr>Schedule</vt:lpstr>
      <vt:lpstr>Tuesday, November 10 Closing Plenary</vt:lpstr>
      <vt:lpstr>802.11 WG Editor’s Meeting (Nov 2020)</vt:lpstr>
      <vt:lpstr>Volunteer Editor Contacts</vt:lpstr>
      <vt:lpstr>Nov 2nd roundtable status report</vt:lpstr>
      <vt:lpstr>802.11 Style Guide</vt:lpstr>
      <vt:lpstr>REVmd Practice (1)</vt:lpstr>
      <vt:lpstr>REVmd Practice (2)</vt:lpstr>
      <vt:lpstr>MIB Style, Visio and Frame Practices</vt:lpstr>
      <vt:lpstr>Editor Amendment Ordering</vt:lpstr>
      <vt:lpstr>Draft Development Snapshot</vt:lpstr>
      <vt:lpstr>AANI SC</vt:lpstr>
      <vt:lpstr>ARC SC (Acrhitecture)</vt:lpstr>
      <vt:lpstr>IEEE 802.11 Coexistence SC Nov 2020 (virtual) closing report</vt:lpstr>
      <vt:lpstr>IEEE 802.11 Coexistence SC achieved its goals as a discussion forum for coexistence issues</vt:lpstr>
      <vt:lpstr>IEEE 802.11 Coexistence SC will continue promoting good coexistence in Jan 2021</vt:lpstr>
      <vt:lpstr>PAR Review SC</vt:lpstr>
      <vt:lpstr>WNG SC Closing Report</vt:lpstr>
      <vt:lpstr>Abstract</vt:lpstr>
      <vt:lpstr>PowerPoint Presentation</vt:lpstr>
      <vt:lpstr>IEEE 802 JTC1 Standing Committee Nov 2020 (virtual) closing report</vt:lpstr>
      <vt:lpstr>The IEEE 802 JTC1 SC reviewed the PSDO process status</vt:lpstr>
      <vt:lpstr>The IEEE 802 JTC1 SC reviewed the results of the last ISO/IEC JTC1/SC6 meeting in October 2020</vt:lpstr>
      <vt:lpstr>The IEEE 802 JTC1 SC will undertake its usual work at its virtual meeting in Jan 2021</vt:lpstr>
      <vt:lpstr>TGax (High Efficiency WLAN)</vt:lpstr>
      <vt:lpstr>Task Group AY  November 2020 Closing Report</vt:lpstr>
      <vt:lpstr>Abstract</vt:lpstr>
      <vt:lpstr>PowerPoint Presentation</vt:lpstr>
      <vt:lpstr>PowerPoint Presentation</vt:lpstr>
      <vt:lpstr>PowerPoint Presentation</vt:lpstr>
      <vt:lpstr>TGaz (Next Generation Positioning)</vt:lpstr>
      <vt:lpstr>TGba (Wake-Up Radio)</vt:lpstr>
      <vt:lpstr>Light Communications Task Group (TGbb)  November 2020 Closing Report</vt:lpstr>
      <vt:lpstr>Abstract</vt:lpstr>
      <vt:lpstr>TGbb activities at the November meeting</vt:lpstr>
      <vt:lpstr>TGbb moving forward</vt:lpstr>
      <vt:lpstr>TGbc Closing Report</vt:lpstr>
      <vt:lpstr>Abstract</vt:lpstr>
      <vt:lpstr>Meeting Goals &amp; Accomplishments of the week</vt:lpstr>
      <vt:lpstr>Plans for January 2020 &amp; Upcoming Telcos</vt:lpstr>
      <vt:lpstr>TGbc schedule</vt:lpstr>
      <vt:lpstr>References</vt:lpstr>
      <vt:lpstr>IEEE 802.11 Plenary Nov 2020 IEEE 802.11 TGbd</vt:lpstr>
      <vt:lpstr>Closing Slides of TGbd for Nov 2020 Plenary</vt:lpstr>
      <vt:lpstr>TGbd Progress Documents</vt:lpstr>
      <vt:lpstr>IEEE 802.11 TGbd Timeline</vt:lpstr>
      <vt:lpstr>IEEE 802.11 TGbd TC Plan</vt:lpstr>
      <vt:lpstr>TGbe (Extremely High Throughput)</vt:lpstr>
      <vt:lpstr>Teleconference Plan</vt:lpstr>
      <vt:lpstr>Timeline</vt:lpstr>
      <vt:lpstr>Task Group BF November 2020 Closing Report</vt:lpstr>
      <vt:lpstr>Abstract</vt:lpstr>
      <vt:lpstr>TGbf (WLAN Sensing)– November 2020</vt:lpstr>
      <vt:lpstr>IEEE 802.11bf Timeline</vt:lpstr>
      <vt:lpstr>Teleconference Schedule</vt:lpstr>
      <vt:lpstr>RCM SG – November 2020</vt:lpstr>
      <vt:lpstr>Tuesday, NOVEMBER 10 LIAISONS</vt:lpstr>
      <vt:lpstr>Wi-Fi Alliance</vt:lpstr>
      <vt:lpstr>IETF</vt:lpstr>
      <vt:lpstr>1609</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147</cp:revision>
  <cp:lastPrinted>1601-01-01T00:00:00Z</cp:lastPrinted>
  <dcterms:created xsi:type="dcterms:W3CDTF">2018-05-10T15:59:06Z</dcterms:created>
  <dcterms:modified xsi:type="dcterms:W3CDTF">2020-11-09T17:29:41Z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