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1" r:id="rId15"/>
    <p:sldId id="272" r:id="rId1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9"/>
    <p:restoredTop sz="94830"/>
  </p:normalViewPr>
  <p:slideViewPr>
    <p:cSldViewPr snapToGrid="0" snapToObjects="1">
      <p:cViewPr varScale="1">
        <p:scale>
          <a:sx n="117" d="100"/>
          <a:sy n="117" d="100"/>
        </p:scale>
        <p:origin x="197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prstGeom prst="rect">
            <a:avLst/>
          </a:prstGeom>
        </p:spPr>
        <p:txBody>
          <a:bodyPr anchor="t"/>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802.11-20/</a:t>
            </a:r>
            <a:r>
              <a:rPr lang="en-US" dirty="0"/>
              <a:t>1629</a:t>
            </a:r>
            <a:r>
              <a:rPr dirty="0"/>
              <a:t>r</a:t>
            </a:r>
            <a:r>
              <a:rPr lang="en-US" dirty="0"/>
              <a:t>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6553200" y="6076950"/>
            <a:ext cx="266973" cy="279401"/>
          </a:xfrm>
          <a:prstGeom prst="rect">
            <a:avLst/>
          </a:prstGeom>
          <a:ln w="12700">
            <a:miter lim="400000"/>
          </a:ln>
        </p:spPr>
        <p:txBody>
          <a:bodyPr wrap="none" lIns="0" tIns="0" rIns="0" bIns="0" anchor="b">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0069-00-0rcm-privacy-for-password-identifiers.docx" TargetMode="External"/><Relationship Id="rId2" Type="http://schemas.openxmlformats.org/officeDocument/2006/relationships/hyperlink" Target="https://mentor.ieee.org/802.11/dcn/20/11-20-0336-01-000m-mac-privacy-and-pmksa-caching.pptx"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3.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RCM-SG-Agenda-</a:t>
            </a:r>
            <a:r>
              <a:rPr lang="en-US" dirty="0"/>
              <a:t>January-2021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1-01-11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nvGraphicFramePr>
        <p:xfrm>
          <a:off x="725400" y="2500558"/>
          <a:ext cx="7387920" cy="289584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Mark Hamilton</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Ruckus/CommScope</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350 W. Java Dr. Sunnyvale, CA 94089</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+1-303-818-8474</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mark.hamilton2152@gmail.com</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extLst>
                  <a:ext uri="{0D108BD9-81ED-4DB2-BD59-A6C34878D82A}">
                    <a16:rowId xmlns:a16="http://schemas.microsoft.com/office/drawing/2014/main" val="10001"/>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a:hlinkClick r:id="rId2"/>
                        </a:rPr>
                        <a:t>carol@ansley.com</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 </a:t>
            </a:r>
            <a:r>
              <a:rPr lang="en-US" dirty="0"/>
              <a:t>SG</a:t>
            </a:r>
            <a:r>
              <a:rPr dirty="0"/>
              <a:t> Agenda – </a:t>
            </a:r>
            <a:r>
              <a:rPr lang="en-US" dirty="0"/>
              <a:t>January</a:t>
            </a:r>
            <a:r>
              <a:rPr dirty="0"/>
              <a:t> 2020</a:t>
            </a:r>
          </a:p>
        </p:txBody>
      </p:sp>
      <p:sp>
        <p:nvSpPr>
          <p:cNvPr id="82" name="CustomShape 2"/>
          <p:cNvSpPr txBox="1"/>
          <p:nvPr/>
        </p:nvSpPr>
        <p:spPr>
          <a:xfrm>
            <a:off x="342900" y="1198675"/>
            <a:ext cx="8457480" cy="55500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Tuesday January 12, 13:30EST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PARs and CSDs are still in process, waiting on comments</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Address any comments received on PARs/CSDs</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latin typeface="Times New Roman" panose="02020603050405020304" pitchFamily="18" charset="0"/>
              <a:cs typeface="Times New Roman" panose="02020603050405020304" pitchFamily="18" charset="0"/>
            </a:endParaRP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Review submissions:</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 11-21-0336r1   </a:t>
            </a:r>
          </a:p>
          <a:p>
            <a:pPr marL="857250" lvl="3" indent="-390525">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1500" dirty="0">
                <a:sym typeface="Times New Roman"/>
                <a:hlinkClick r:id="rId2" tooltip="https://mentor.ieee.org/802.11/dcn/20/11-20-0336-01-000m-mac-privacy-and-pmksa-caching.pptx"/>
              </a:rPr>
              <a:t>https://mentor.ieee.org/802.11/dcn/20/11-20-0336-01-000m-mac-privacy-and-pmksa-caching.pptx</a:t>
            </a:r>
            <a:endParaRPr lang="en-US" sz="2000" b="1" dirty="0">
              <a:latin typeface="Times New Roman" panose="02020603050405020304" pitchFamily="18" charset="0"/>
              <a:cs typeface="Times New Roman" panose="02020603050405020304" pitchFamily="18" charset="0"/>
            </a:endParaRP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 11-21-0069r1   </a:t>
            </a:r>
          </a:p>
          <a:p>
            <a:pPr marL="857250" lvl="3" indent="-390525">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1500" dirty="0">
                <a:sym typeface="Times New Roman"/>
                <a:hlinkClick r:id="rId3"/>
              </a:rPr>
              <a:t>https://mentor.ieee.org/802.11/dcn/21/11-21-0069-00-0rcm-privacy-for-password-identifiers.docx</a:t>
            </a:r>
            <a:endParaRPr lang="en-US" sz="1500" dirty="0">
              <a:sym typeface="Times New Roman"/>
            </a:endParaRPr>
          </a:p>
          <a:p>
            <a:pPr marL="857250" lvl="3" indent="-390525">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	Wednesday January 13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Thursday January 14 at 13:30ET</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Recess</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92462"/>
            <a:ext cx="7771680" cy="4526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t>Amendment Titles</a:t>
            </a:r>
          </a:p>
        </p:txBody>
      </p:sp>
      <p:sp>
        <p:nvSpPr>
          <p:cNvPr id="87" name="TextShape 2"/>
          <p:cNvSpPr txBox="1"/>
          <p:nvPr/>
        </p:nvSpPr>
        <p:spPr>
          <a:xfrm>
            <a:off x="685800" y="1981079"/>
            <a:ext cx="7771680" cy="32033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endParaRPr b="1"/>
          </a:p>
          <a:p>
            <a:pPr>
              <a:spcBef>
                <a:spcPts val="1100"/>
              </a:spcBef>
              <a:defRPr b="1" spc="-1">
                <a:latin typeface="Times New Roman"/>
                <a:ea typeface="Times New Roman"/>
                <a:cs typeface="Times New Roman"/>
                <a:sym typeface="Times New Roman"/>
              </a:defRPr>
            </a:pPr>
            <a:endParaRPr b="1"/>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Scope and Goals</a:t>
            </a:r>
          </a:p>
        </p:txBody>
      </p:sp>
      <p:sp>
        <p:nvSpPr>
          <p:cNvPr id="93" name="CustomShape 2"/>
          <p:cNvSpPr txBox="1"/>
          <p:nvPr/>
        </p:nvSpPr>
        <p:spPr>
          <a:xfrm>
            <a:off x="495359" y="1523880"/>
            <a:ext cx="8152559" cy="2329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400"/>
              </a:spcBef>
              <a:defRPr sz="2400" b="1" spc="-1">
                <a:latin typeface="Times New Roman"/>
                <a:ea typeface="Times New Roman"/>
                <a:cs typeface="Times New Roman"/>
                <a:sym typeface="Times New Roman"/>
              </a:defRPr>
            </a:pPr>
            <a:r>
              <a:t>RCM SG was approved with a deadline for PAR/CSD development of July 2020</a:t>
            </a:r>
          </a:p>
          <a:p>
            <a:pPr marL="343079" indent="-342358">
              <a:spcBef>
                <a:spcPts val="400"/>
              </a:spcBef>
              <a:buClr>
                <a:srgbClr val="000000"/>
              </a:buClr>
              <a:buSzPct val="100000"/>
              <a:buFont typeface="Symbol"/>
              <a:buChar char="·"/>
              <a:defRPr sz="2000" spc="-1">
                <a:latin typeface="Times New Roman"/>
                <a:ea typeface="Times New Roman"/>
                <a:cs typeface="Times New Roman"/>
                <a:sym typeface="Times New Roman"/>
              </a:defRPr>
            </a:pPr>
            <a:r>
              <a:t>The ad hoc recommends the formation of a study group to develop 2 project proposals: 1) to address environments where non-AP STAs use random/changing MAC addresses; and 2) to improve the privacy of 802.11 users.</a:t>
            </a:r>
          </a:p>
          <a:p>
            <a:pPr marL="343079" indent="-342358">
              <a:spcBef>
                <a:spcPts val="400"/>
              </a:spcBef>
              <a:buClr>
                <a:srgbClr val="000000"/>
              </a:buClr>
              <a:buSzPct val="100000"/>
              <a:buFont typeface="Symbol"/>
              <a:buChar char="·"/>
              <a:defRPr sz="2000" spc="-1">
                <a:latin typeface="Times New Roman"/>
                <a:ea typeface="Times New Roman"/>
                <a:cs typeface="Times New Roman"/>
                <a:sym typeface="Times New Roman"/>
              </a:defRPr>
            </a:pPr>
            <a:r>
              <a:t>The intention is to work on both projects in a single 802.11 task group.</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Background documents</a:t>
            </a:r>
          </a:p>
        </p:txBody>
      </p:sp>
      <p:sp>
        <p:nvSpPr>
          <p:cNvPr id="99" name="CustomShape 2"/>
          <p:cNvSpPr txBox="1"/>
          <p:nvPr/>
        </p:nvSpPr>
        <p:spPr>
          <a:xfrm>
            <a:off x="685800" y="1981079"/>
            <a:ext cx="7771680" cy="38559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u="sng" spc="-100">
                <a:solidFill>
                  <a:srgbClr val="0000FF"/>
                </a:solidFill>
                <a:uFill>
                  <a:solidFill>
                    <a:srgbClr val="0000FF"/>
                  </a:solidFill>
                </a:uFill>
                <a:hlinkClick r:id="rId2"/>
              </a:rPr>
              <a:t>11-20/0192r2</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a:rPr>
              <a:t>11-19/1442r9</a:t>
            </a:r>
            <a:r>
              <a:rPr b="0"/>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a:rPr>
              <a:t>11-18/1579r1</a:t>
            </a:r>
            <a:r>
              <a:t> </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a:rPr>
              <a:t>11-18/1988r2</a:t>
            </a:r>
            <a:r>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11-19-0588-02-0rcm-summary-of-discussions-on-randomized-and-changing-mac-addresses-2014-2019.odt</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11-19-0851-00-0rcm-p802-1cq-mac-address-assignment-requirements.pptx</a:t>
            </a:r>
            <a:r>
              <a:rPr u="none">
                <a:solidFill>
                  <a:srgbClr val="000000"/>
                </a:solidFill>
                <a:uFillTx/>
              </a:rPr>
              <a:t> </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7"/>
              </a:rPr>
              <a:t>11-19-0884-00-0rcm-temporary-addresses.pptx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8"/>
              </a:rPr>
              <a:t>11-19-1027-01-0rcm-do-not-fear-random-macs.pptx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9"/>
              </a:rPr>
              <a:t>11-19-1313-02-0rcm-pitfalls-with-address-randomization.pptx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0"/>
              </a:rPr>
              <a:t>11-19-1314-02-0rcm-privacy-protection-in-wi-fi-analytics-systems.pptx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1"/>
              </a:rPr>
              <a:t>11-19-1320-00-0rcm-assignment-of-temporary-addresses.pptx</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#1 - </a:t>
            </a:r>
            <a:r>
              <a:rPr lang="en-US" dirty="0"/>
              <a:t>TBD</a:t>
            </a:r>
            <a:endParaRPr dirty="0"/>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TBD</a:t>
            </a: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dirty="0"/>
              <a:t>Moved: </a:t>
            </a:r>
            <a:endParaRPr spc="-1" dirty="0"/>
          </a:p>
          <a:p>
            <a:pPr>
              <a:lnSpc>
                <a:spcPct val="81000"/>
              </a:lnSpc>
              <a:spcBef>
                <a:spcPts val="200"/>
              </a:spcBef>
              <a:defRPr sz="1500" b="1" spc="-100">
                <a:latin typeface="Times New Roman"/>
                <a:ea typeface="Times New Roman"/>
                <a:cs typeface="Times New Roman"/>
                <a:sym typeface="Times New Roman"/>
              </a:defRPr>
            </a:pPr>
            <a:r>
              <a:rPr dirty="0"/>
              <a:t>Seconded:</a:t>
            </a:r>
            <a:endParaRPr spc="-1" dirty="0"/>
          </a:p>
          <a:p>
            <a:pPr>
              <a:lnSpc>
                <a:spcPct val="81000"/>
              </a:lnSpc>
              <a:spcBef>
                <a:spcPts val="200"/>
              </a:spcBef>
              <a:defRPr sz="1500" b="1" spc="-100">
                <a:latin typeface="Times New Roman"/>
                <a:ea typeface="Times New Roman"/>
                <a:cs typeface="Times New Roman"/>
                <a:sym typeface="Times New Roman"/>
              </a:defRPr>
            </a:pPr>
            <a:r>
              <a:t>Result:</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dirty="0"/>
              <a:t> RCM SG, </a:t>
            </a:r>
            <a:r>
              <a:rPr lang="en-US" dirty="0"/>
              <a:t>Interim, January</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1857712"/>
            <a:ext cx="7771680" cy="12586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t>IEEE 802.11  </a:t>
            </a:r>
            <a:br/>
            <a:r>
              <a:t>Random and Changing MAC Addresses Study Group</a:t>
            </a:r>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January </a:t>
            </a:r>
            <a:r>
              <a:rPr dirty="0"/>
              <a:t>202</a:t>
            </a:r>
            <a:r>
              <a:rPr lang="en-US" dirty="0"/>
              <a:t>1</a:t>
            </a:r>
            <a:r>
              <a:rPr dirty="0"/>
              <a:t> </a:t>
            </a:r>
            <a:r>
              <a:rPr lang="en-US" dirty="0"/>
              <a:t>Interim</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a:t>
            </a:r>
            <a:r>
              <a:rPr dirty="0"/>
              <a:t>, </a:t>
            </a:r>
            <a:r>
              <a:rPr lang="en-US" dirty="0"/>
              <a:t>January</a:t>
            </a:r>
            <a:r>
              <a:rPr dirty="0"/>
              <a:t> </a:t>
            </a:r>
            <a:r>
              <a:rPr lang="en-US" dirty="0"/>
              <a:t>12</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5239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txBox="1"/>
          <p:nvPr/>
        </p:nvSpPr>
        <p:spPr>
          <a:xfrm>
            <a:off x="380880" y="869881"/>
            <a:ext cx="84574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76" name="CustomShape 2"/>
          <p:cNvSpPr txBox="1"/>
          <p:nvPr/>
        </p:nvSpPr>
        <p:spPr>
          <a:xfrm>
            <a:off x="579240" y="1676519"/>
            <a:ext cx="8137439" cy="38251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endParaRPr/>
          </a:p>
          <a:p>
            <a:pPr marL="230039" indent="-229318">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latin typeface="Arial"/>
                <a:ea typeface="Arial"/>
                <a:cs typeface="Arial"/>
                <a:sym typeface="Aria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be silent if inappropriate topics are discussed … do formally object.</a:t>
            </a:r>
          </a:p>
          <a:p>
            <a:pPr marL="227880" indent="-227160" algn="ctr">
              <a:lnSpc>
                <a:spcPct val="80000"/>
              </a:lnSpc>
              <a:spcBef>
                <a:spcPts val="200"/>
              </a:spcBef>
              <a:defRPr sz="1000" b="1" spc="-1">
                <a:solidFill>
                  <a:srgbClr val="000099"/>
                </a:solidFill>
                <a:latin typeface="Arial"/>
                <a:ea typeface="Arial"/>
                <a:cs typeface="Arial"/>
                <a:sym typeface="Arial"/>
              </a:defRPr>
            </a:pPr>
            <a:r>
              <a:t>---------------------------------------------------------------   </a:t>
            </a:r>
          </a:p>
          <a:p>
            <a:pPr marL="227880" indent="-227160" algn="ctr">
              <a:lnSpc>
                <a:spcPct val="80000"/>
              </a:lnSpc>
              <a:spcBef>
                <a:spcPts val="200"/>
              </a:spcBef>
              <a:defRPr sz="1200" b="1" spc="-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Study group operating rules</a:t>
            </a:r>
          </a:p>
        </p:txBody>
      </p:sp>
      <p:sp>
        <p:nvSpPr>
          <p:cNvPr id="79" name="CustomShape 2"/>
          <p:cNvSpPr txBox="1"/>
          <p:nvPr/>
        </p:nvSpPr>
        <p:spPr>
          <a:xfrm>
            <a:off x="685800" y="1981080"/>
            <a:ext cx="7771680" cy="14626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Will follow operating manual for study groups</a:t>
            </a:r>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Purpose: to create PAR/CSD as authorized by 802 EC for study group</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75</TotalTime>
  <Words>1118</Words>
  <Application>Microsoft Macintosh PowerPoint</Application>
  <PresentationFormat>On-screen Show (4:3)</PresentationFormat>
  <Paragraphs>118</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Intel Clear</vt:lpstr>
      <vt:lpstr>Arial</vt:lpstr>
      <vt:lpstr>Helvetica</vt:lpstr>
      <vt:lpstr>Helvetica Neue</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 #1 - TBD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9</cp:revision>
  <dcterms:modified xsi:type="dcterms:W3CDTF">2021-01-11T19:04:58Z</dcterms:modified>
</cp:coreProperties>
</file>