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1" r:id="rId15"/>
    <p:sldId id="272" r:id="rId1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780"/>
  </p:normalViewPr>
  <p:slideViewPr>
    <p:cSldViewPr snapToGrid="0" snapToObjects="1">
      <p:cViewPr varScale="1">
        <p:scale>
          <a:sx n="139" d="100"/>
          <a:sy n="139" d="100"/>
        </p:scale>
        <p:origin x="155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a:t>
            </a:r>
            <a:r>
              <a:rPr dirty="0"/>
              <a:t>ember 2020</a:t>
            </a:r>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a:t>
            </a:r>
            <a:r>
              <a:rPr lang="en-US" dirty="0"/>
              <a:t>1629</a:t>
            </a:r>
            <a:r>
              <a:rPr dirty="0"/>
              <a:t>r</a:t>
            </a:r>
            <a:r>
              <a:rPr lang="en-US" dirty="0"/>
              <a:t>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RCM-SG-Agenda-</a:t>
            </a:r>
            <a:r>
              <a:rPr lang="en-US" dirty="0"/>
              <a:t>November</a:t>
            </a:r>
            <a:r>
              <a:rPr dirty="0"/>
              <a:t>-2020</a:t>
            </a:r>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2020-</a:t>
            </a:r>
            <a:r>
              <a:rPr lang="en-US" b="0" dirty="0"/>
              <a:t>11</a:t>
            </a:r>
            <a:r>
              <a:rPr b="0" dirty="0"/>
              <a:t>-</a:t>
            </a:r>
            <a:r>
              <a:rPr lang="en-US" b="0" dirty="0"/>
              <a:t> 02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ad-hoc Agenda – </a:t>
            </a:r>
            <a:r>
              <a:rPr lang="en-US" dirty="0"/>
              <a:t>November</a:t>
            </a:r>
            <a:r>
              <a:rPr dirty="0"/>
              <a:t> 2020</a:t>
            </a:r>
          </a:p>
        </p:txBody>
      </p:sp>
      <p:sp>
        <p:nvSpPr>
          <p:cNvPr id="82" name="CustomShape 2"/>
          <p:cNvSpPr txBox="1"/>
          <p:nvPr/>
        </p:nvSpPr>
        <p:spPr>
          <a:xfrm>
            <a:off x="342900" y="1198675"/>
            <a:ext cx="8457480" cy="47924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Monday November 2</a:t>
            </a:r>
            <a:r>
              <a:rPr dirty="0"/>
              <a:t>, 1</a:t>
            </a:r>
            <a:r>
              <a:rPr lang="en-US" dirty="0"/>
              <a:t>7</a:t>
            </a:r>
            <a:r>
              <a:rPr dirty="0"/>
              <a:t>:</a:t>
            </a:r>
            <a:r>
              <a:rPr lang="en-US" dirty="0"/>
              <a:t>0</a:t>
            </a:r>
            <a:r>
              <a:rPr dirty="0"/>
              <a:t>0ET</a:t>
            </a:r>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PARs and CSDs have been sent to NESCOM, with a comment received</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Address any comments received on PARs/CSDs</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Update CSDs (at least) to reflect lack of need for a </a:t>
            </a:r>
            <a:r>
              <a:rPr lang="en-US" sz="2000" b="1" dirty="0" err="1">
                <a:latin typeface="Times New Roman" panose="02020603050405020304" pitchFamily="18" charset="0"/>
                <a:cs typeface="Times New Roman" panose="02020603050405020304" pitchFamily="18" charset="0"/>
              </a:rPr>
              <a:t>Coex</a:t>
            </a:r>
            <a:r>
              <a:rPr lang="en-US" sz="2000" b="1" dirty="0">
                <a:latin typeface="Times New Roman" panose="02020603050405020304" pitchFamily="18" charset="0"/>
                <a:cs typeface="Times New Roman" panose="02020603050405020304" pitchFamily="18" charset="0"/>
              </a:rPr>
              <a:t> doc.</a:t>
            </a:r>
          </a:p>
          <a:p>
            <a:pPr marL="719" lvl="8">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Tuesday November 3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Wednesday November 4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Thursday November 5 at 13:30ET</a:t>
            </a:r>
          </a:p>
          <a:p>
            <a:pPr>
              <a:defRPr sz="1500" spc="-1">
                <a:latin typeface="Arial"/>
                <a:ea typeface="Arial"/>
                <a:cs typeface="Arial"/>
                <a:sym typeface="Arial"/>
              </a:defRPr>
            </a:pPr>
            <a:endParaRPr lang="en-US" sz="16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92462"/>
            <a:ext cx="7771680" cy="4526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Titles</a:t>
            </a:r>
          </a:p>
        </p:txBody>
      </p:sp>
      <p:sp>
        <p:nvSpPr>
          <p:cNvPr id="87" name="TextShape 2"/>
          <p:cNvSpPr txBox="1"/>
          <p:nvPr/>
        </p:nvSpPr>
        <p:spPr>
          <a:xfrm>
            <a:off x="685800" y="1981079"/>
            <a:ext cx="7771680" cy="32033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Scope and Goals</a:t>
            </a:r>
          </a:p>
        </p:txBody>
      </p:sp>
      <p:sp>
        <p:nvSpPr>
          <p:cNvPr id="93" name="CustomShape 2"/>
          <p:cNvSpPr txBox="1"/>
          <p:nvPr/>
        </p:nvSpPr>
        <p:spPr>
          <a:xfrm>
            <a:off x="495359" y="1523880"/>
            <a:ext cx="8152559" cy="2329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400"/>
              </a:spcBef>
              <a:defRPr sz="2400" b="1" spc="-1">
                <a:latin typeface="Times New Roman"/>
                <a:ea typeface="Times New Roman"/>
                <a:cs typeface="Times New Roman"/>
                <a:sym typeface="Times New Roman"/>
              </a:defRPr>
            </a:pPr>
            <a:r>
              <a:t>RCM SG was approved with a deadline for PAR/CSD development of July 2020</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 </a:t>
            </a:r>
            <a:r>
              <a:rPr lang="en-US" dirty="0"/>
              <a:t>TBD</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TBD</a:t>
            </a: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dirty="0"/>
              <a:t>Moved: </a:t>
            </a:r>
            <a:endParaRPr spc="-1" dirty="0"/>
          </a:p>
          <a:p>
            <a:pPr>
              <a:lnSpc>
                <a:spcPct val="81000"/>
              </a:lnSpc>
              <a:spcBef>
                <a:spcPts val="200"/>
              </a:spcBef>
              <a:defRPr sz="1500" b="1" spc="-100">
                <a:latin typeface="Times New Roman"/>
                <a:ea typeface="Times New Roman"/>
                <a:cs typeface="Times New Roman"/>
                <a:sym typeface="Times New Roman"/>
              </a:defRPr>
            </a:pPr>
            <a:r>
              <a:rPr dirty="0"/>
              <a:t>Seconded:</a:t>
            </a:r>
            <a:endParaRPr spc="-1" dirty="0"/>
          </a:p>
          <a:p>
            <a:pPr>
              <a:lnSpc>
                <a:spcPct val="81000"/>
              </a:lnSpc>
              <a:spcBef>
                <a:spcPts val="200"/>
              </a:spcBef>
              <a:defRPr sz="1500" b="1" spc="-100">
                <a:latin typeface="Times New Roman"/>
                <a:ea typeface="Times New Roman"/>
                <a:cs typeface="Times New Roman"/>
                <a:sym typeface="Times New Roman"/>
              </a:defRPr>
            </a:pPr>
            <a:r>
              <a:t>Result:</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dirty="0"/>
              <a:t> RCM SG, </a:t>
            </a:r>
            <a:r>
              <a:rPr lang="en-US" dirty="0"/>
              <a:t>Plenary</a:t>
            </a:r>
            <a:r>
              <a:rPr dirty="0"/>
              <a:t>, </a:t>
            </a:r>
            <a:r>
              <a:rPr lang="en-US" dirty="0"/>
              <a:t>November</a:t>
            </a:r>
            <a:r>
              <a:rPr dirty="0"/>
              <a:t>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Nove</a:t>
            </a:r>
            <a:r>
              <a:rPr dirty="0"/>
              <a:t>mber 2020 </a:t>
            </a:r>
            <a:r>
              <a:rPr lang="en-US" dirty="0"/>
              <a:t>Plenary</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a:t>
            </a:r>
            <a:r>
              <a:rPr dirty="0"/>
              <a:t>, </a:t>
            </a:r>
            <a:r>
              <a:rPr lang="en-US" dirty="0"/>
              <a:t>Nov</a:t>
            </a:r>
            <a:r>
              <a:rPr dirty="0"/>
              <a:t>ember </a:t>
            </a:r>
            <a:r>
              <a:rPr lang="en-US" dirty="0"/>
              <a:t>2</a:t>
            </a:r>
            <a:r>
              <a:rPr dirty="0"/>
              <a:t>, 2020</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5239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4626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Purpose: to create PAR/CSD as authorized by 802 EC for study group</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20</TotalTime>
  <Words>1112</Words>
  <Application>Microsoft Macintosh PowerPoint</Application>
  <PresentationFormat>On-screen Show (4:3)</PresentationFormat>
  <Paragraphs>115</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Intel Clear</vt:lpstr>
      <vt:lpstr>Arial</vt:lpstr>
      <vt:lpstr>Helvetica</vt:lpstr>
      <vt:lpstr>Helvetica Neue</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TBD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4</cp:revision>
  <dcterms:modified xsi:type="dcterms:W3CDTF">2020-10-12T15:23:56Z</dcterms:modified>
</cp:coreProperties>
</file>