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2" r:id="rId3"/>
    <p:sldId id="265" r:id="rId4"/>
    <p:sldId id="270" r:id="rId5"/>
    <p:sldId id="288" r:id="rId6"/>
    <p:sldId id="289" r:id="rId7"/>
    <p:sldId id="278" r:id="rId8"/>
    <p:sldId id="273" r:id="rId9"/>
    <p:sldId id="28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23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982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802.11-20/1627r3</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bahareh.sagedhi@intel.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2020-11-09</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425"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 2</a:t>
            </a:r>
            <a:r>
              <a:rPr lang="en-GB" baseline="30000" dirty="0"/>
              <a:t>nd</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err="1"/>
              <a:t>REVmd</a:t>
            </a:r>
            <a:r>
              <a:rPr lang="en-GB" sz="1600" dirty="0"/>
              <a:t> – Draft 5.0 has been sent to </a:t>
            </a:r>
            <a:r>
              <a:rPr lang="en-GB" sz="1600" dirty="0" err="1"/>
              <a:t>RevCom</a:t>
            </a:r>
            <a:r>
              <a:rPr lang="en-GB" sz="1600" dirty="0"/>
              <a:t> for approval in December !!! </a:t>
            </a:r>
          </a:p>
          <a:p>
            <a:r>
              <a:rPr lang="en-GB" sz="1600" dirty="0"/>
              <a:t>11ax </a:t>
            </a:r>
            <a:r>
              <a:rPr lang="en-US" sz="1600" dirty="0"/>
              <a:t>– Draft 8.0 is in SA recirc ballot closing Nov 12. Hope this has the final comment resolutions.  </a:t>
            </a:r>
          </a:p>
          <a:p>
            <a:r>
              <a:rPr lang="en-US" sz="1600" dirty="0"/>
              <a:t>11ay – Draft 6.0 is processing recirc, 62 comments resolved , hope for recirc in November.</a:t>
            </a:r>
          </a:p>
          <a:p>
            <a:r>
              <a:rPr lang="en-GB" sz="1600" dirty="0"/>
              <a:t>11az – </a:t>
            </a:r>
            <a:r>
              <a:rPr lang="en-US" sz="1600" dirty="0"/>
              <a:t> just uploaded Draft 2.5, have 62 technical, 20 editorial and 2 general comments to resolve. Hope to WG recirc Draft 3.0 out of this meeting.</a:t>
            </a:r>
            <a:endParaRPr lang="en-GB" sz="1600" dirty="0"/>
          </a:p>
          <a:p>
            <a:r>
              <a:rPr lang="en-GB" sz="1600" dirty="0"/>
              <a:t>11ba – </a:t>
            </a:r>
            <a:r>
              <a:rPr lang="en-US" sz="1600" dirty="0"/>
              <a:t> Draft 7.0 have resolved all comments, and will follow 11ay after their comment resolutions and recirc.</a:t>
            </a:r>
          </a:p>
          <a:p>
            <a:r>
              <a:rPr lang="en-GB" sz="1600" dirty="0"/>
              <a:t>11bb –  finished CC on Draft 0.2, received 44 comments, ~20 technical and are resolving them. Will discuss status again in January.</a:t>
            </a:r>
          </a:p>
          <a:p>
            <a:r>
              <a:rPr lang="en-GB" sz="1600" dirty="0"/>
              <a:t>11bc –  hoping that Draft 0.3 will be Draft 1.0 out of Nov plenary after resolving all comments. Hope to WG initial Letter Ballot. </a:t>
            </a:r>
          </a:p>
          <a:p>
            <a:r>
              <a:rPr lang="en-GB" sz="1600" dirty="0"/>
              <a:t>11bd –  Draft 1.0 in WG initial LB, ending Nov 18. </a:t>
            </a:r>
          </a:p>
          <a:p>
            <a:r>
              <a:rPr lang="en-GB" sz="1600" dirty="0"/>
              <a:t>11be – </a:t>
            </a:r>
            <a:r>
              <a:rPr lang="en-US" sz="1600" dirty="0"/>
              <a:t> Have Draft 0.1 in Sept, 299 pages and ~700 TBDs. Plan to publish Draft 0.2 in Nov, reducing the number of TBDs. Will continue submissions until there are no TBDs. Will discuss status again in January.</a:t>
            </a:r>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rgbClr val="FF0000"/>
                </a:solidFill>
              </a:rPr>
              <a:t>17</a:t>
            </a:r>
            <a:r>
              <a:rPr lang="en-GB" dirty="0"/>
              <a:t>-0000-802-11-editorial-style-guide.docx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208970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390319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Jan</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387624653"/>
              </p:ext>
            </p:extLst>
          </p:nvPr>
        </p:nvGraphicFramePr>
        <p:xfrm>
          <a:off x="794783" y="2057400"/>
          <a:ext cx="10589685" cy="5379720"/>
        </p:xfrm>
        <a:graphic>
          <a:graphicData uri="http://schemas.openxmlformats.org/drawingml/2006/table">
            <a:tbl>
              <a:tblPr firstRow="1" bandRow="1">
                <a:tableStyleId>{5C22544A-7EE6-4342-B048-85BDC9FD1C3A}</a:tableStyleId>
              </a:tblPr>
              <a:tblGrid>
                <a:gridCol w="3529895">
                  <a:extLst>
                    <a:ext uri="{9D8B030D-6E8A-4147-A177-3AD203B41FA5}">
                      <a16:colId xmlns:a16="http://schemas.microsoft.com/office/drawing/2014/main" val="3336049185"/>
                    </a:ext>
                  </a:extLst>
                </a:gridCol>
                <a:gridCol w="3934965">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4668</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257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41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Dec, 2020,</a:t>
                      </a:r>
                      <a:r>
                        <a:rPr kumimoji="0" lang="en-US" sz="2000" b="0" i="0" u="none" strike="noStrike" cap="none" normalizeH="0" baseline="0" dirty="0">
                          <a:ln>
                            <a:noFill/>
                          </a:ln>
                          <a:solidFill>
                            <a:srgbClr val="0070C0"/>
                          </a:solidFill>
                          <a:effectLst/>
                          <a:latin typeface="Times New Roman" pitchFamily="18" charset="0"/>
                        </a:rPr>
                        <a:t>** Other amendments need Dec 11 deadline for January </a:t>
                      </a:r>
                      <a:r>
                        <a:rPr kumimoji="0" lang="en-US" sz="2000" b="0" i="0" u="none" strike="noStrike" cap="none" normalizeH="0" baseline="0" dirty="0" err="1">
                          <a:ln>
                            <a:noFill/>
                          </a:ln>
                          <a:solidFill>
                            <a:srgbClr val="0070C0"/>
                          </a:solidFill>
                          <a:effectLst/>
                          <a:latin typeface="Times New Roman" pitchFamily="18" charset="0"/>
                        </a:rPr>
                        <a:t>RevCom</a:t>
                      </a: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7347972"/>
              </p:ext>
            </p:extLst>
          </p:nvPr>
        </p:nvGraphicFramePr>
        <p:xfrm>
          <a:off x="737392" y="1374227"/>
          <a:ext cx="9832832" cy="500937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436886">
                  <a:extLst>
                    <a:ext uri="{9D8B030D-6E8A-4147-A177-3AD203B41FA5}">
                      <a16:colId xmlns:a16="http://schemas.microsoft.com/office/drawing/2014/main" val="145119986"/>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2-Nov</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12-Oct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2"/>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2"/>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accent2"/>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8-Oct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November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a:solidFill>
                  <a:srgbClr val="FF0000"/>
                </a:solidFill>
                <a:latin typeface="Arial" charset="0"/>
              </a:rPr>
              <a:t>Nov </a:t>
            </a:r>
            <a:r>
              <a:rPr lang="en-US" sz="1600" dirty="0">
                <a:solidFill>
                  <a:srgbClr val="FF0000"/>
                </a:solidFill>
                <a:latin typeface="Arial" charset="0"/>
              </a:rPr>
              <a:t>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10448</TotalTime>
  <Words>1561</Words>
  <Application>Microsoft Office PowerPoint</Application>
  <PresentationFormat>Widescreen</PresentationFormat>
  <Paragraphs>274</Paragraphs>
  <Slides>9</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802.11 WG Editor’s Meeting (Nov 2020)</vt:lpstr>
      <vt:lpstr>Volunteer Editor Contacts</vt:lpstr>
      <vt:lpstr>Nov 2nd roundtable status report</vt:lpstr>
      <vt:lpstr>802.11 Style Guide</vt:lpstr>
      <vt:lpstr>REVmd Practice (1)</vt:lpstr>
      <vt:lpstr>REVmd Practice (2)</vt:lpstr>
      <vt:lpstr>MIB Style, Visio and Frame Practices</vt:lpstr>
      <vt:lpstr>Editor Amendment Ordering</vt:lpstr>
      <vt:lpstr>Draft Development Snapshot</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354</cp:revision>
  <cp:lastPrinted>1601-01-01T00:00:00Z</cp:lastPrinted>
  <dcterms:created xsi:type="dcterms:W3CDTF">2018-01-07T18:30:13Z</dcterms:created>
  <dcterms:modified xsi:type="dcterms:W3CDTF">2020-11-09T16:02:03Z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