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83" r:id="rId4"/>
    <p:sldId id="281" r:id="rId5"/>
    <p:sldId id="262" r:id="rId6"/>
    <p:sldId id="265" r:id="rId7"/>
    <p:sldId id="266" r:id="rId8"/>
    <p:sldId id="267" r:id="rId9"/>
    <p:sldId id="269" r:id="rId10"/>
    <p:sldId id="270" r:id="rId11"/>
    <p:sldId id="288" r:id="rId12"/>
    <p:sldId id="289"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7" r:id="rId26"/>
    <p:sldId id="268"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50" autoAdjust="0"/>
    <p:restoredTop sz="94660"/>
  </p:normalViewPr>
  <p:slideViewPr>
    <p:cSldViewPr>
      <p:cViewPr varScale="1">
        <p:scale>
          <a:sx n="55" d="100"/>
          <a:sy n="55" d="100"/>
        </p:scale>
        <p:origin x="108" y="3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23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982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802.11-20/1627r1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16-0000-802-11-editorial-style-guid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RoyWant@google.com" TargetMode="External"/><Relationship Id="rId11" Type="http://schemas.openxmlformats.org/officeDocument/2006/relationships/hyperlink" Target="mailto:bahareh.sagedhi@intel.com" TargetMode="External"/><Relationship Id="rId5" Type="http://schemas.openxmlformats.org/officeDocument/2006/relationships/hyperlink" Target="mailto:chaochun.wang@mediatek.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415"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a:t>
            </a:r>
            <a:r>
              <a:rPr lang="en-GB" dirty="0">
                <a:hlinkClick r:id="rId3"/>
              </a:rPr>
              <a:t>11-09-1034-16-0000-802-11-editorial-style-guide.docx</a:t>
            </a:r>
            <a:r>
              <a:rPr lang="en-GB" dirty="0"/>
              <a:t>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208970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And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390319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2000" dirty="0"/>
              <a:t>Frame format figures are tables</a:t>
            </a:r>
          </a:p>
          <a:p>
            <a:r>
              <a:rPr lang="en-GB" sz="20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2017 is used at IEEE-SA.</a:t>
            </a:r>
            <a:endParaRPr lang="en-US" dirty="0"/>
          </a:p>
          <a:p>
            <a:r>
              <a:rPr lang="en-US" dirty="0"/>
              <a:t>Creating a Redline, Graphics, Numbering and ANA, Source Control. Subversion server for source control. Use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Jan</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43371132"/>
              </p:ext>
            </p:extLst>
          </p:nvPr>
        </p:nvGraphicFramePr>
        <p:xfrm>
          <a:off x="794783" y="2057400"/>
          <a:ext cx="10589685" cy="5379720"/>
        </p:xfrm>
        <a:graphic>
          <a:graphicData uri="http://schemas.openxmlformats.org/drawingml/2006/table">
            <a:tbl>
              <a:tblPr firstRow="1" bandRow="1">
                <a:tableStyleId>{5C22544A-7EE6-4342-B048-85BDC9FD1C3A}</a:tableStyleId>
              </a:tblPr>
              <a:tblGrid>
                <a:gridCol w="3529895">
                  <a:extLst>
                    <a:ext uri="{9D8B030D-6E8A-4147-A177-3AD203B41FA5}">
                      <a16:colId xmlns:a16="http://schemas.microsoft.com/office/drawing/2014/main" val="3336049185"/>
                    </a:ext>
                  </a:extLst>
                </a:gridCol>
                <a:gridCol w="3934965">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4662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822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Jan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Jan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Jan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257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31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val="198238003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Dec, 2020,</a:t>
                      </a:r>
                      <a:r>
                        <a:rPr kumimoji="0" lang="en-US" sz="2000" b="0" i="0" u="none" strike="noStrike" cap="none" normalizeH="0" baseline="0" dirty="0">
                          <a:ln>
                            <a:noFill/>
                          </a:ln>
                          <a:solidFill>
                            <a:srgbClr val="0070C0"/>
                          </a:solidFill>
                          <a:effectLst/>
                          <a:latin typeface="Times New Roman" pitchFamily="18" charset="0"/>
                        </a:rPr>
                        <a:t>** Other amendments need Dec 11 deadline for January </a:t>
                      </a:r>
                      <a:r>
                        <a:rPr kumimoji="0" lang="en-US" sz="2000" b="0" i="0" u="none" strike="noStrike" cap="none" normalizeH="0" baseline="0" dirty="0" err="1">
                          <a:ln>
                            <a:noFill/>
                          </a:ln>
                          <a:solidFill>
                            <a:srgbClr val="0070C0"/>
                          </a:solidFill>
                          <a:effectLst/>
                          <a:latin typeface="Times New Roman" pitchFamily="18" charset="0"/>
                        </a:rPr>
                        <a:t>RevCom</a:t>
                      </a:r>
                      <a:endParaRPr kumimoji="0" lang="en-US" sz="2000" b="0" i="0" u="none" strike="noStrike" cap="none" normalizeH="0" baseline="0" dirty="0">
                        <a:ln>
                          <a:noFill/>
                        </a:ln>
                        <a:solidFill>
                          <a:srgbClr val="0070C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024495433"/>
              </p:ext>
            </p:extLst>
          </p:nvPr>
        </p:nvGraphicFramePr>
        <p:xfrm>
          <a:off x="737392" y="1374227"/>
          <a:ext cx="9832832" cy="500937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436886">
                  <a:extLst>
                    <a:ext uri="{9D8B030D-6E8A-4147-A177-3AD203B41FA5}">
                      <a16:colId xmlns:a16="http://schemas.microsoft.com/office/drawing/2014/main" val="145119986"/>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lumMod val="95000"/>
                              <a:lumOff val="5000"/>
                            </a:schemeClr>
                          </a:solidFill>
                          <a:effectLst/>
                          <a:latin typeface="Times New Roman" pitchFamily="18" charset="0"/>
                        </a:rPr>
                        <a:t>14-Sep</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12-Oct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2"/>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2"/>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2"/>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2"/>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accent2"/>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8-Oct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1-Oct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November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a:solidFill>
                  <a:srgbClr val="FF0000"/>
                </a:solidFill>
                <a:latin typeface="Arial" charset="0"/>
              </a:rPr>
              <a:t>Nov </a:t>
            </a:r>
            <a:r>
              <a:rPr lang="en-US" sz="1600" dirty="0">
                <a:solidFill>
                  <a:srgbClr val="FF0000"/>
                </a:solidFill>
                <a:latin typeface="Arial" charset="0"/>
              </a:rPr>
              <a:t>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2020-11-02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09/1034r16</a:t>
            </a:r>
          </a:p>
          <a:p>
            <a:r>
              <a:rPr lang="en-US" dirty="0"/>
              <a:t>Review WG Style Guide and </a:t>
            </a:r>
            <a:r>
              <a:rPr lang="en-US" dirty="0" err="1"/>
              <a:t>REVmd</a:t>
            </a:r>
            <a:r>
              <a:rPr lang="en-US" dirty="0"/>
              <a:t> practice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2020-11-02</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P802.11ay Amendment (NG60) – Carlos Cordeiro</a:t>
            </a:r>
          </a:p>
          <a:p>
            <a:pPr lvl="1">
              <a:lnSpc>
                <a:spcPct val="80000"/>
              </a:lnSpc>
              <a:buFont typeface="Arial" panose="020B0604020202020204" pitchFamily="34" charset="0"/>
              <a:buChar char="•"/>
              <a:defRPr/>
            </a:pPr>
            <a:r>
              <a:rPr lang="en-US" sz="1600" dirty="0"/>
              <a:t>P802.11az Amendment (NGP) – Roy Want, Chao-Chun Wang</a:t>
            </a:r>
          </a:p>
          <a:p>
            <a:pPr lvl="1">
              <a:lnSpc>
                <a:spcPct val="80000"/>
              </a:lnSpc>
              <a:buFontTx/>
              <a:buChar char="•"/>
              <a:defRPr/>
            </a:pPr>
            <a:r>
              <a:rPr lang="en-US" sz="1600" dirty="0"/>
              <a:t>P802.11ba Amendment (WUR) – Po-kai Huang</a:t>
            </a:r>
          </a:p>
          <a:p>
            <a:pPr lvl="1">
              <a:lnSpc>
                <a:spcPct val="80000"/>
              </a:lnSpc>
              <a:buFontTx/>
              <a:buChar char="•"/>
              <a:defRPr/>
            </a:pPr>
            <a:r>
              <a:rPr lang="en-US" sz="1600" dirty="0"/>
              <a:t>P802.11bb Amendment (LC) – Harry </a:t>
            </a:r>
            <a:r>
              <a:rPr lang="en-US" sz="1600" dirty="0" err="1"/>
              <a:t>Bims</a:t>
            </a:r>
            <a:r>
              <a:rPr lang="en-US" sz="1600" dirty="0"/>
              <a:t>, Volker Jungnickel</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a:t>P802.11be Amendment (EHT) – Edward Au</a:t>
            </a:r>
          </a:p>
          <a:p>
            <a:pPr lvl="1">
              <a:lnSpc>
                <a:spcPct val="80000"/>
              </a:lnSpc>
              <a:buFontTx/>
              <a:buChar char="•"/>
              <a:defRPr/>
            </a:pPr>
            <a:r>
              <a:rPr lang="en-US" sz="1600" dirty="0" err="1"/>
              <a:t>REVmd</a:t>
            </a:r>
            <a:r>
              <a:rPr lang="en-US" sz="1600" dirty="0"/>
              <a:t> – Emily Qi, Edward Au</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Alan </a:t>
            </a:r>
            <a:r>
              <a:rPr lang="en-US" sz="1600" dirty="0" err="1"/>
              <a:t>Berkema</a:t>
            </a:r>
            <a:r>
              <a:rPr lang="en-US" sz="1600" dirty="0"/>
              <a:t>, Al Petrick, </a:t>
            </a:r>
            <a:r>
              <a:rPr lang="en-US" sz="1600" dirty="0" err="1"/>
              <a:t>Alecsander</a:t>
            </a:r>
            <a:r>
              <a:rPr lang="en-US" sz="1600" dirty="0"/>
              <a:t> Eitan, Amelia </a:t>
            </a:r>
            <a:r>
              <a:rPr lang="en-US" sz="1600" dirty="0" err="1"/>
              <a:t>Andersdotter</a:t>
            </a:r>
            <a:r>
              <a:rPr lang="en-US" sz="1600" dirty="0"/>
              <a:t>, Claudio da Silva, Dieter </a:t>
            </a:r>
            <a:r>
              <a:rPr lang="en-US" sz="1600" dirty="0" err="1"/>
              <a:t>Smely</a:t>
            </a:r>
            <a:r>
              <a:rPr lang="en-US" sz="1600" dirty="0"/>
              <a:t>, Erik </a:t>
            </a:r>
            <a:r>
              <a:rPr lang="en-US" sz="1600" dirty="0" err="1"/>
              <a:t>Lindskog</a:t>
            </a:r>
            <a:r>
              <a:rPr lang="en-US" sz="1600" dirty="0"/>
              <a:t>, </a:t>
            </a:r>
            <a:r>
              <a:rPr lang="en-US" sz="1600" dirty="0" err="1"/>
              <a:t>Hanadi</a:t>
            </a:r>
            <a:r>
              <a:rPr lang="en-US" sz="1600" dirty="0"/>
              <a:t> Salman, Ian Sherlock, John Coffey,  Jon Rosdahl, Joseph Levy, Mark Hamilton, Mehmet </a:t>
            </a:r>
            <a:r>
              <a:rPr lang="en-US" sz="1600" dirty="0" err="1"/>
              <a:t>Aygul</a:t>
            </a:r>
            <a:r>
              <a:rPr lang="en-US" sz="1600" dirty="0"/>
              <a:t>, Pu Wang</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400" dirty="0"/>
              <a:t>	</a:t>
            </a:r>
            <a:r>
              <a:rPr lang="en-US" sz="1800" dirty="0"/>
              <a:t>	Catherine Berger, Jonathan Goldberg</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5"/>
              </a:rPr>
              <a:t>chaochun.wang@mediatek.com</a:t>
            </a:r>
            <a:r>
              <a:rPr lang="en-US" sz="1600" dirty="0"/>
              <a:t> , </a:t>
            </a:r>
            <a:r>
              <a:rPr lang="en-US" sz="1600" b="1" dirty="0"/>
              <a:t>Roy Want </a:t>
            </a:r>
            <a:r>
              <a:rPr lang="en-US" sz="1600" dirty="0">
                <a:hlinkClick r:id="rId6"/>
              </a:rPr>
              <a:t>RoyWant@google.com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a:t>– </a:t>
            </a:r>
            <a:r>
              <a:rPr lang="en-US" sz="1600">
                <a:hlinkClick r:id="rId10"/>
              </a:rPr>
              <a:t>carol@ansley.com</a:t>
            </a:r>
            <a:r>
              <a:rPr lang="en-US" sz="1600"/>
              <a:t> </a:t>
            </a:r>
          </a:p>
          <a:p>
            <a:pPr marL="342900" lvl="1" indent="-342900">
              <a:buFontTx/>
              <a:buChar char="•"/>
            </a:pPr>
            <a:r>
              <a:rPr lang="en-US" sz="1600" b="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REVmd</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 2</a:t>
            </a:r>
            <a:r>
              <a:rPr lang="en-GB" baseline="30000" dirty="0"/>
              <a:t>nd</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err="1"/>
              <a:t>REVmd</a:t>
            </a:r>
            <a:r>
              <a:rPr lang="en-GB" sz="1600" dirty="0"/>
              <a:t> –  </a:t>
            </a:r>
          </a:p>
          <a:p>
            <a:r>
              <a:rPr lang="en-GB" sz="1600" dirty="0"/>
              <a:t>11ax </a:t>
            </a:r>
            <a:r>
              <a:rPr lang="en-US" sz="1600" dirty="0"/>
              <a:t>–  </a:t>
            </a:r>
          </a:p>
          <a:p>
            <a:r>
              <a:rPr lang="en-US" sz="1600" dirty="0"/>
              <a:t>11ay –  </a:t>
            </a:r>
          </a:p>
          <a:p>
            <a:r>
              <a:rPr lang="en-GB" sz="1600" dirty="0"/>
              <a:t>11az – </a:t>
            </a:r>
            <a:r>
              <a:rPr lang="en-US" sz="1600" dirty="0"/>
              <a:t> </a:t>
            </a:r>
            <a:endParaRPr lang="en-GB" sz="1600" dirty="0"/>
          </a:p>
          <a:p>
            <a:r>
              <a:rPr lang="en-GB" sz="1600" dirty="0"/>
              <a:t>11ba – </a:t>
            </a:r>
            <a:r>
              <a:rPr lang="en-US" sz="1600" dirty="0"/>
              <a:t> </a:t>
            </a:r>
          </a:p>
          <a:p>
            <a:r>
              <a:rPr lang="en-GB" sz="1600" dirty="0"/>
              <a:t>11bb –  </a:t>
            </a:r>
          </a:p>
          <a:p>
            <a:r>
              <a:rPr lang="en-GB" sz="1600" dirty="0"/>
              <a:t>11bc –  </a:t>
            </a:r>
          </a:p>
          <a:p>
            <a:r>
              <a:rPr lang="en-GB" sz="1600" dirty="0"/>
              <a:t>11bd –  </a:t>
            </a:r>
          </a:p>
          <a:p>
            <a:r>
              <a:rPr lang="en-GB" sz="1600" dirty="0"/>
              <a:t>11be – </a:t>
            </a:r>
            <a:r>
              <a:rPr lang="en-US" sz="1600" dirty="0"/>
              <a:t> </a:t>
            </a:r>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802.11-2016 December 14, 2016</a:t>
            </a:r>
          </a:p>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10318</TotalTime>
  <Words>3103</Words>
  <Application>Microsoft Office PowerPoint</Application>
  <PresentationFormat>Widescreen</PresentationFormat>
  <Paragraphs>498</Paragraphs>
  <Slides>26</Slides>
  <Notes>23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Office Theme</vt:lpstr>
      <vt:lpstr>Document</vt:lpstr>
      <vt:lpstr>802.11 WG Editor’s Meeting (Nov 2020)</vt:lpstr>
      <vt:lpstr>Abstract</vt:lpstr>
      <vt:lpstr>Agenda for 2020-11-02 meeting</vt:lpstr>
      <vt:lpstr>Roll Call – 2020-11-02</vt:lpstr>
      <vt:lpstr>Volunteer Editor Contacts</vt:lpstr>
      <vt:lpstr>Nov 2nd roundtable status report</vt:lpstr>
      <vt:lpstr>Reflector Updates</vt:lpstr>
      <vt:lpstr>IEEE Publication Status</vt:lpstr>
      <vt:lpstr>MDR Status</vt:lpstr>
      <vt:lpstr>802.11 Style Guide</vt:lpstr>
      <vt:lpstr>REVmd Practice (1)</vt:lpstr>
      <vt:lpstr>REVmd Practice (2)</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MDR Status</vt:lpstr>
      <vt:lpstr>Update on numbering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343</cp:revision>
  <cp:lastPrinted>1601-01-01T00:00:00Z</cp:lastPrinted>
  <dcterms:created xsi:type="dcterms:W3CDTF">2018-01-07T18:30:13Z</dcterms:created>
  <dcterms:modified xsi:type="dcterms:W3CDTF">2020-10-21T23:47:13Z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