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2"/>
  </p:notesMasterIdLst>
  <p:handoutMasterIdLst>
    <p:handoutMasterId r:id="rId183"/>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322" r:id="rId64"/>
    <p:sldId id="2293"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445" r:id="rId79"/>
    <p:sldId id="2328" r:id="rId80"/>
    <p:sldId id="2446" r:id="rId81"/>
    <p:sldId id="2381" r:id="rId82"/>
    <p:sldId id="2430" r:id="rId83"/>
    <p:sldId id="2441" r:id="rId84"/>
    <p:sldId id="2442" r:id="rId85"/>
    <p:sldId id="2363" r:id="rId86"/>
    <p:sldId id="2384" r:id="rId87"/>
    <p:sldId id="2420" r:id="rId88"/>
    <p:sldId id="2419" r:id="rId89"/>
    <p:sldId id="2425" r:id="rId90"/>
    <p:sldId id="2388" r:id="rId91"/>
    <p:sldId id="2390" r:id="rId92"/>
    <p:sldId id="2432" r:id="rId93"/>
    <p:sldId id="2368" r:id="rId94"/>
    <p:sldId id="2369" r:id="rId95"/>
    <p:sldId id="2386" r:id="rId96"/>
    <p:sldId id="2389" r:id="rId97"/>
    <p:sldId id="2443" r:id="rId98"/>
    <p:sldId id="2440" r:id="rId99"/>
    <p:sldId id="2444" r:id="rId100"/>
    <p:sldId id="2324"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802.11-20/1619r2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527-00-0jtc-minutes-of-virtual-meeting-in-sep-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9.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ec/dcn/20/ec-20-0183-00-00EC-ls-to-sc6-psdo-status-report.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3 Nov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2020, as documented in </a:t>
            </a:r>
            <a:r>
              <a:rPr lang="en-AU" i="1" dirty="0">
                <a:hlinkClick r:id="rId3"/>
              </a:rPr>
              <a:t>11-20-1527-00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6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5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39"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ratification process,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880591"/>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799"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7595895"/>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01394528"/>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2 Dec 2020</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required, and developed in Jul/Aug 2020</a:t>
            </a:r>
          </a:p>
          <a:p>
            <a:pPr lvl="2"/>
            <a:r>
              <a:rPr lang="en-AU" dirty="0"/>
              <a:t>(12 Oct 2020) Approved and will be submitted soon</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1525720731"/>
              </p:ext>
            </p:extLst>
          </p:nvPr>
        </p:nvGraphicFramePr>
        <p:xfrm>
          <a:off x="7239000" y="5110903"/>
          <a:ext cx="914400" cy="806450"/>
        </p:xfrm>
        <a:graphic>
          <a:graphicData uri="http://schemas.openxmlformats.org/presentationml/2006/ole">
            <mc:AlternateContent xmlns:mc="http://schemas.openxmlformats.org/markup-compatibility/2006">
              <mc:Choice xmlns:v="urn:schemas-microsoft-com:vml" Requires="v">
                <p:oleObj spid="_x0000_s32977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239000" y="51109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2"/>
            <a:r>
              <a:rPr lang="en-AU" dirty="0"/>
              <a:t>Response sent in Aug 2020 (N17265)</a:t>
            </a:r>
          </a:p>
          <a:p>
            <a:pPr lvl="1"/>
            <a:r>
              <a:rPr lang="en-AU" dirty="0"/>
              <a:t>Will be called ISO/IEC/IEEE 8802-1X:2013/AMD2-2020</a:t>
            </a:r>
          </a:p>
          <a:p>
            <a:pPr lvl="2"/>
            <a:r>
              <a:rPr lang="en-AU" dirty="0">
                <a:solidFill>
                  <a:srgbClr val="FF0000"/>
                </a:solidFill>
              </a:rPr>
              <a:t>(12 Oct 2020) Currently going through publication process</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(12 Oct 2020) Approved and will be submitted soon</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3808082878"/>
              </p:ext>
            </p:extLst>
          </p:nvPr>
        </p:nvGraphicFramePr>
        <p:xfrm>
          <a:off x="5638800" y="4267200"/>
          <a:ext cx="914400" cy="806450"/>
        </p:xfrm>
        <a:graphic>
          <a:graphicData uri="http://schemas.openxmlformats.org/presentationml/2006/ole">
            <mc:AlternateContent xmlns:mc="http://schemas.openxmlformats.org/markup-compatibility/2006">
              <mc:Choice xmlns:v="urn:schemas-microsoft-com:vml" Requires="v">
                <p:oleObj spid="_x0000_s33080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19 Oct 2020</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closes 14 Dec 2020</a:t>
            </a:r>
          </a:p>
          <a:p>
            <a:pPr lvl="1"/>
            <a:r>
              <a:rPr lang="en-AU" dirty="0"/>
              <a:t>IEEE 802.1X-2020 </a:t>
            </a:r>
            <a:r>
              <a:rPr lang="en-AU" dirty="0">
                <a:cs typeface="Arial" panose="020B0604020202020204" pitchFamily="34" charset="0"/>
              </a:rPr>
              <a:t>w</a:t>
            </a:r>
            <a:r>
              <a:rPr lang="en-AU" dirty="0"/>
              <a:t>as approved in July 2020 for submission</a:t>
            </a:r>
          </a:p>
          <a:p>
            <a:pPr lvl="1"/>
            <a:r>
              <a:rPr lang="en-AU" dirty="0"/>
              <a:t>Ballot (N17314) closes on 14 Dec 2020</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p>
          <a:p>
            <a:pPr lvl="2"/>
            <a:r>
              <a:rPr lang="en-AU" dirty="0"/>
              <a:t>It is likely to be submitted by the end of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52508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Dec 2020</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Nov 2020 and approved by the EC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33"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rPr>
              <a:t>(12 Oct 2020) Jodi notes FDIS will probably start about 19 Oct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17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17 Oct 2020</a:t>
            </a:r>
          </a:p>
          <a:p>
            <a:pPr lvl="1"/>
            <a:r>
              <a:rPr lang="en-AU" dirty="0"/>
              <a:t>Submission approved in Mar 2019</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closes 14 Dec 2020</a:t>
            </a:r>
          </a:p>
          <a:p>
            <a:pPr lvl="1"/>
            <a:r>
              <a:rPr lang="en-AU" b="1" dirty="0"/>
              <a:t>Submission approved in </a:t>
            </a:r>
            <a:r>
              <a:rPr lang="en-AU" b="1"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6606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671676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146942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17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than usual</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214780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was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stretched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volunteered to attend on behalf of IEEE 802, Andrew Myles may attend and Peter Yee is probably conflicted</a:t>
            </a:r>
          </a:p>
          <a:p>
            <a:pPr lvl="1"/>
            <a:r>
              <a:rPr lang="en-AU" dirty="0"/>
              <a:t>IEEE 802 also potentially had interest in the 6.4: </a:t>
            </a:r>
            <a:r>
              <a:rPr lang="en-AU" i="1" dirty="0"/>
              <a:t>AHG 2 on Trustworthiness </a:t>
            </a:r>
            <a:r>
              <a:rPr lang="en-AU" dirty="0"/>
              <a:t>meeting scheduled for 26 Oct 2020 @ 7:00-8:00 UTC</a:t>
            </a:r>
          </a:p>
          <a:p>
            <a:pPr lvl="2"/>
            <a:r>
              <a:rPr lang="en-AU" dirty="0"/>
              <a:t>Note: Peter Yee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79232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8594453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277521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63"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666377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740"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741"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5581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Nov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3 Nov 2020</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711"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040828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5500459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36"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598135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59"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476220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666355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 and the IEEE 802 EC authorised the Chai/Vice Chair to do the same again</a:t>
            </a:r>
          </a:p>
          <a:p>
            <a:pPr lvl="2"/>
            <a:r>
              <a:rPr lang="en-AU" dirty="0">
                <a:latin typeface="+mj-lt"/>
                <a:cs typeface="Calibri" panose="020F0502020204030204" pitchFamily="34" charset="0"/>
              </a:rPr>
              <a:t>See </a:t>
            </a:r>
            <a:r>
              <a:rPr lang="en-AU" u="sng" dirty="0">
                <a:solidFill>
                  <a:srgbClr val="0000FF"/>
                </a:solidFill>
                <a:effectLst/>
                <a:latin typeface="+mj-lt"/>
                <a:ea typeface="Calibri" panose="020F0502020204030204" pitchFamily="34" charset="0"/>
                <a:cs typeface="Calibri" panose="020F0502020204030204" pitchFamily="34" charset="0"/>
                <a:hlinkClick r:id="rId2"/>
              </a:rPr>
              <a:t>ec-20-0183-00</a:t>
            </a:r>
            <a:r>
              <a:rPr lang="en-AU" dirty="0">
                <a:latin typeface="+mj-lt"/>
                <a:cs typeface="Calibri" panose="020F0502020204030204" pitchFamily="34" charset="0"/>
                <a:sym typeface="Wingdings" panose="05000000000000000000" pitchFamily="2" charset="2"/>
              </a:rPr>
              <a:t> (N17306) </a:t>
            </a:r>
          </a:p>
          <a:p>
            <a:pPr lvl="1"/>
            <a:r>
              <a:rPr lang="en-AU" dirty="0">
                <a:sym typeface="Wingdings" panose="05000000000000000000" pitchFamily="2" charset="2"/>
              </a:rPr>
              <a:t>Stephen McCann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8890235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7084474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17685</Words>
  <Application>Microsoft Office PowerPoint</Application>
  <PresentationFormat>On-screen Show (4:3)</PresentationFormat>
  <Paragraphs>2733</Paragraphs>
  <Slides>180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180</vt:i4>
      </vt:variant>
    </vt:vector>
  </HeadingPairs>
  <TitlesOfParts>
    <vt:vector size="187" baseType="lpstr">
      <vt:lpstr>Arial</vt:lpstr>
      <vt:lpstr>Calibri</vt:lpstr>
      <vt:lpstr>Times New Roman</vt:lpstr>
      <vt:lpstr>802-11-Submission</vt:lpstr>
      <vt:lpstr>Acrobat Document</vt:lpstr>
      <vt:lpstr>Document</vt:lpstr>
      <vt:lpstr>Packager Shell Object</vt:lpstr>
      <vt:lpstr>IEEE 802 JTC1 Standing Committee November 2020 agenda virtually</vt:lpstr>
      <vt:lpstr>This document will be used to provide information for any IEEE 802 JTC1 SC meetings in Nov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Nov 2020</vt:lpstr>
      <vt:lpstr>The IEEE 802 JTC1 SC regular meeting has a high-level list of agenda items to be considered</vt:lpstr>
      <vt:lpstr>The IEEE 802 JTC1 SC will consider approving its agenda</vt:lpstr>
      <vt:lpstr>The IEEE 802 JTC1 SC will consider approval of the minutes of its Sep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ratification process, with 36 in-process</vt:lpstr>
      <vt:lpstr>IEEE 802.1 WG has sent 33 standards completely through the PSDO ratification process</vt:lpstr>
      <vt:lpstr>IEEE 802.1 WG has sent 33 standards completely through the PSDO ratification process</vt:lpstr>
      <vt:lpstr>IEEE 802.1 WG has sent 33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12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16 standards in the pipeline for ratification under the PSDO</vt:lpstr>
      <vt:lpstr>IEEE 802.1 WG has a number of regular participants in IEEE 802 JTC1 SC activities</vt:lpstr>
      <vt:lpstr>ISO/IEC/IEEE 8802-A:2015 is being systematically reviewed by ISO with ballot closing on 2 Dec 2020</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60-day ballot closes in Dec 2020</vt:lpstr>
      <vt:lpstr>IEEE 802.1CMde was liaised for information in Jan 2020</vt:lpstr>
      <vt:lpstr>IEEE 802.1AE-2018/Cor 1-2020 90-day FDIS ballot closes in Jan 2021</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60-day pre-ballot closes in December 2020</vt:lpstr>
      <vt:lpstr>IEEE 802.3cg-2019 60-day pre-ballot closes in December 2020</vt:lpstr>
      <vt:lpstr>IEEE 802.3cq-2020 60-day pre-ballot closes in December 2020</vt:lpstr>
      <vt:lpstr>IEEE 802.3cm-2020 60-day pre-ballot closes in December 2020</vt:lpstr>
      <vt:lpstr>IEEE 802.3ch-2020 60-day pre-ballot closes in December 2020</vt:lpstr>
      <vt:lpstr>IEEE 802.3ca-2020 60-day pre-ballot closes in December 2020</vt:lpstr>
      <vt:lpstr>IEEE 802.3.2-2019 60-day pre-ballot closes in December 2020</vt:lpstr>
      <vt:lpstr>IEEE 802.3cr draft was liaised for information in Oct 2020</vt:lpstr>
      <vt:lpstr>IEEE 802.3cu draft was liaised for information in Oct 2020</vt:lpstr>
      <vt:lpstr>IEEE 802.11 has 9 standards in the pipeline for ratification under the PSDO</vt:lpstr>
      <vt:lpstr>IEEE 802.11 has 9 standards in the pipeline for ratification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A project editor has been assigned for IEEE projects in SC6</vt:lpstr>
      <vt:lpstr>The next SC6 meeting on Oct 2020 in Vienna, Austria has not yet been cancelled was virtual</vt:lpstr>
      <vt:lpstr>The SC6 meeting in October stretched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2020-10-16T02:48:07Z</dcterms:modified>
</cp:coreProperties>
</file>