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 id="2147483748" r:id="rId5"/>
  </p:sldMasterIdLst>
  <p:notesMasterIdLst>
    <p:notesMasterId r:id="rId42"/>
  </p:notesMasterIdLst>
  <p:handoutMasterIdLst>
    <p:handoutMasterId r:id="rId43"/>
  </p:handoutMasterIdLst>
  <p:sldIdLst>
    <p:sldId id="256" r:id="rId6"/>
    <p:sldId id="287" r:id="rId7"/>
    <p:sldId id="257" r:id="rId8"/>
    <p:sldId id="285" r:id="rId9"/>
    <p:sldId id="274" r:id="rId10"/>
    <p:sldId id="325" r:id="rId11"/>
    <p:sldId id="329" r:id="rId12"/>
    <p:sldId id="275" r:id="rId13"/>
    <p:sldId id="326" r:id="rId14"/>
    <p:sldId id="330" r:id="rId15"/>
    <p:sldId id="331" r:id="rId16"/>
    <p:sldId id="327" r:id="rId17"/>
    <p:sldId id="328" r:id="rId18"/>
    <p:sldId id="332" r:id="rId19"/>
    <p:sldId id="297" r:id="rId20"/>
    <p:sldId id="333" r:id="rId21"/>
    <p:sldId id="334" r:id="rId22"/>
    <p:sldId id="335" r:id="rId23"/>
    <p:sldId id="258" r:id="rId24"/>
    <p:sldId id="259" r:id="rId25"/>
    <p:sldId id="260" r:id="rId26"/>
    <p:sldId id="261" r:id="rId27"/>
    <p:sldId id="262" r:id="rId28"/>
    <p:sldId id="336" r:id="rId29"/>
    <p:sldId id="286" r:id="rId30"/>
    <p:sldId id="337" r:id="rId31"/>
    <p:sldId id="338" r:id="rId32"/>
    <p:sldId id="282" r:id="rId33"/>
    <p:sldId id="339" r:id="rId34"/>
    <p:sldId id="288" r:id="rId35"/>
    <p:sldId id="340" r:id="rId36"/>
    <p:sldId id="289" r:id="rId37"/>
    <p:sldId id="284" r:id="rId38"/>
    <p:sldId id="323" r:id="rId39"/>
    <p:sldId id="341" r:id="rId40"/>
    <p:sldId id="264"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57A952-12AE-4C98-B6A7-40408AB2E531}" v="5" dt="2020-11-11T14:49:26.7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6" autoAdjust="0"/>
    <p:restoredTop sz="85417" autoAdjust="0"/>
  </p:normalViewPr>
  <p:slideViewPr>
    <p:cSldViewPr>
      <p:cViewPr varScale="1">
        <p:scale>
          <a:sx n="90" d="100"/>
          <a:sy n="90" d="100"/>
        </p:scale>
        <p:origin x="606" y="90"/>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9E2F782-9156-42B4-B7D4-C4241BF269B4}"/>
    <pc:docChg chg="custSel modSld modMainMaster">
      <pc:chgData name="Jon Rosdahl" userId="2820f357-2dd4-4127-8713-e0bfde0fd756" providerId="ADAL" clId="{39E2F782-9156-42B4-B7D4-C4241BF269B4}" dt="2020-11-10T05:12:08.394" v="13" actId="6549"/>
      <pc:docMkLst>
        <pc:docMk/>
      </pc:docMkLst>
      <pc:sldChg chg="modSp">
        <pc:chgData name="Jon Rosdahl" userId="2820f357-2dd4-4127-8713-e0bfde0fd756" providerId="ADAL" clId="{39E2F782-9156-42B4-B7D4-C4241BF269B4}" dt="2020-11-10T05:08:15.743" v="5" actId="20577"/>
        <pc:sldMkLst>
          <pc:docMk/>
          <pc:sldMk cId="0" sldId="256"/>
        </pc:sldMkLst>
        <pc:spChg chg="mod">
          <ac:chgData name="Jon Rosdahl" userId="2820f357-2dd4-4127-8713-e0bfde0fd756" providerId="ADAL" clId="{39E2F782-9156-42B4-B7D4-C4241BF269B4}" dt="2020-11-10T05:08:15.743" v="5" actId="20577"/>
          <ac:spMkLst>
            <pc:docMk/>
            <pc:sldMk cId="0" sldId="256"/>
            <ac:spMk id="3074" creationId="{00000000-0000-0000-0000-000000000000}"/>
          </ac:spMkLst>
        </pc:spChg>
      </pc:sldChg>
      <pc:sldChg chg="modSp">
        <pc:chgData name="Jon Rosdahl" userId="2820f357-2dd4-4127-8713-e0bfde0fd756" providerId="ADAL" clId="{39E2F782-9156-42B4-B7D4-C4241BF269B4}" dt="2020-11-10T05:12:08.394" v="13" actId="6549"/>
        <pc:sldMkLst>
          <pc:docMk/>
          <pc:sldMk cId="0" sldId="257"/>
        </pc:sldMkLst>
        <pc:spChg chg="mod">
          <ac:chgData name="Jon Rosdahl" userId="2820f357-2dd4-4127-8713-e0bfde0fd756" providerId="ADAL" clId="{39E2F782-9156-42B4-B7D4-C4241BF269B4}" dt="2020-11-10T05:12:08.394" v="13" actId="6549"/>
          <ac:spMkLst>
            <pc:docMk/>
            <pc:sldMk cId="0" sldId="257"/>
            <ac:spMk id="4098" creationId="{00000000-0000-0000-0000-000000000000}"/>
          </ac:spMkLst>
        </pc:spChg>
      </pc:sldChg>
      <pc:sldMasterChg chg="modSp">
        <pc:chgData name="Jon Rosdahl" userId="2820f357-2dd4-4127-8713-e0bfde0fd756" providerId="ADAL" clId="{39E2F782-9156-42B4-B7D4-C4241BF269B4}" dt="2020-11-10T05:07:55.713" v="1" actId="6549"/>
        <pc:sldMasterMkLst>
          <pc:docMk/>
          <pc:sldMasterMk cId="350243259" sldId="2147483738"/>
        </pc:sldMasterMkLst>
        <pc:spChg chg="mod">
          <ac:chgData name="Jon Rosdahl" userId="2820f357-2dd4-4127-8713-e0bfde0fd756" providerId="ADAL" clId="{39E2F782-9156-42B4-B7D4-C4241BF269B4}" dt="2020-11-10T05:07:55.713" v="1" actId="6549"/>
          <ac:spMkLst>
            <pc:docMk/>
            <pc:sldMasterMk cId="350243259" sldId="2147483738"/>
            <ac:spMk id="10" creationId="{00000000-0000-0000-0000-000000000000}"/>
          </ac:spMkLst>
        </pc:spChg>
      </pc:sldMasterChg>
    </pc:docChg>
  </pc:docChgLst>
  <pc:docChgLst>
    <pc:chgData name="Jon Rosdahl" userId="2820f357-2dd4-4127-8713-e0bfde0fd756" providerId="ADAL" clId="{5157A952-12AE-4C98-B6A7-40408AB2E531}"/>
    <pc:docChg chg="custSel addSld modSld">
      <pc:chgData name="Jon Rosdahl" userId="2820f357-2dd4-4127-8713-e0bfde0fd756" providerId="ADAL" clId="{5157A952-12AE-4C98-B6A7-40408AB2E531}" dt="2020-11-11T14:27:39.706" v="376" actId="20577"/>
      <pc:docMkLst>
        <pc:docMk/>
      </pc:docMkLst>
      <pc:sldChg chg="modSp">
        <pc:chgData name="Jon Rosdahl" userId="2820f357-2dd4-4127-8713-e0bfde0fd756" providerId="ADAL" clId="{5157A952-12AE-4C98-B6A7-40408AB2E531}" dt="2020-11-11T14:21:34.606" v="272" actId="6549"/>
        <pc:sldMkLst>
          <pc:docMk/>
          <pc:sldMk cId="464415764" sldId="323"/>
        </pc:sldMkLst>
        <pc:spChg chg="mod">
          <ac:chgData name="Jon Rosdahl" userId="2820f357-2dd4-4127-8713-e0bfde0fd756" providerId="ADAL" clId="{5157A952-12AE-4C98-B6A7-40408AB2E531}" dt="2020-11-11T14:21:34.606" v="272" actId="6549"/>
          <ac:spMkLst>
            <pc:docMk/>
            <pc:sldMk cId="464415764" sldId="323"/>
            <ac:spMk id="8" creationId="{2D0F75F8-7D88-44CE-A308-F826E1EB9C0C}"/>
          </ac:spMkLst>
        </pc:spChg>
      </pc:sldChg>
      <pc:sldChg chg="modSp">
        <pc:chgData name="Jon Rosdahl" userId="2820f357-2dd4-4127-8713-e0bfde0fd756" providerId="ADAL" clId="{5157A952-12AE-4C98-B6A7-40408AB2E531}" dt="2020-11-11T14:03:56.111" v="1" actId="20577"/>
        <pc:sldMkLst>
          <pc:docMk/>
          <pc:sldMk cId="3866284722" sldId="325"/>
        </pc:sldMkLst>
        <pc:spChg chg="mod">
          <ac:chgData name="Jon Rosdahl" userId="2820f357-2dd4-4127-8713-e0bfde0fd756" providerId="ADAL" clId="{5157A952-12AE-4C98-B6A7-40408AB2E531}" dt="2020-11-11T14:03:56.111" v="1" actId="20577"/>
          <ac:spMkLst>
            <pc:docMk/>
            <pc:sldMk cId="3866284722" sldId="325"/>
            <ac:spMk id="3" creationId="{58F48A77-6149-4095-9848-28A693C82088}"/>
          </ac:spMkLst>
        </pc:spChg>
      </pc:sldChg>
      <pc:sldChg chg="modSp add">
        <pc:chgData name="Jon Rosdahl" userId="2820f357-2dd4-4127-8713-e0bfde0fd756" providerId="ADAL" clId="{5157A952-12AE-4C98-B6A7-40408AB2E531}" dt="2020-11-11T14:27:39.706" v="376" actId="20577"/>
        <pc:sldMkLst>
          <pc:docMk/>
          <pc:sldMk cId="1018959593" sldId="341"/>
        </pc:sldMkLst>
        <pc:spChg chg="mod">
          <ac:chgData name="Jon Rosdahl" userId="2820f357-2dd4-4127-8713-e0bfde0fd756" providerId="ADAL" clId="{5157A952-12AE-4C98-B6A7-40408AB2E531}" dt="2020-11-11T14:23:56.130" v="301" actId="20577"/>
          <ac:spMkLst>
            <pc:docMk/>
            <pc:sldMk cId="1018959593" sldId="341"/>
            <ac:spMk id="2" creationId="{459B760C-1963-472F-8C27-B39BE3EB0EAA}"/>
          </ac:spMkLst>
        </pc:spChg>
        <pc:spChg chg="mod">
          <ac:chgData name="Jon Rosdahl" userId="2820f357-2dd4-4127-8713-e0bfde0fd756" providerId="ADAL" clId="{5157A952-12AE-4C98-B6A7-40408AB2E531}" dt="2020-11-11T14:27:39.706" v="376" actId="20577"/>
          <ac:spMkLst>
            <pc:docMk/>
            <pc:sldMk cId="1018959593" sldId="341"/>
            <ac:spMk id="3" creationId="{023FCE52-A02B-4579-A8FB-FB21B2358341}"/>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802-11-20/1608r3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802-11-20/1608r3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802-11-20/1608r3</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802-11-20/1608r3</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802-11-20/1608r3</a:t>
            </a:r>
          </a:p>
        </p:txBody>
      </p:sp>
      <p:sp>
        <p:nvSpPr>
          <p:cNvPr id="5" name="Date Placeholder 4"/>
          <p:cNvSpPr>
            <a:spLocks noGrp="1"/>
          </p:cNvSpPr>
          <p:nvPr>
            <p:ph type="dt" idx="11"/>
          </p:nvPr>
        </p:nvSpPr>
        <p:spPr/>
        <p:txBody>
          <a:bodyPr/>
          <a:lstStyle/>
          <a:p>
            <a:r>
              <a:rPr lang="en-US"/>
              <a:t>November 2020</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doc.: IEEE 802-11-20/1608r3</a:t>
            </a:r>
            <a:endParaRPr kumimoji="0" lang="en-US"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&lt;November 2020&gt;</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&lt;Pat Kinney&gt;, &lt;Kinney Consulting&gt;</a:t>
            </a:r>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CEEE9547-AC81-7B45-AF45-51A4196554F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50357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fld id="{E759BE03-B8B1-724F-B6DE-3C2B5D8E232E}" type="slidenum">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144621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1254DA1-C6D4-1446-AF0B-166999764C3F}"/>
              </a:ext>
            </a:extLst>
          </p:cNvPr>
          <p:cNvSpPr>
            <a:spLocks noGrp="1" noChangeArrowheads="1"/>
          </p:cNvSpPr>
          <p:nvPr>
            <p:ph type="hdr" sz="quarter"/>
          </p:nvPr>
        </p:nvSpPr>
        <p:spPr>
          <a:ln/>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doc.: IEEE 802-11-20/1608r3</a:t>
            </a:r>
            <a:endParaRPr kumimoji="0" lang="en-US"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5" name="Rectangle 3">
            <a:extLst>
              <a:ext uri="{FF2B5EF4-FFF2-40B4-BE49-F238E27FC236}">
                <a16:creationId xmlns:a16="http://schemas.microsoft.com/office/drawing/2014/main" id="{4786065E-A645-C14C-A28E-66AB7398DF72}"/>
              </a:ext>
            </a:extLst>
          </p:cNvPr>
          <p:cNvSpPr>
            <a:spLocks noGrp="1" noChangeArrowheads="1"/>
          </p:cNvSpPr>
          <p:nvPr>
            <p:ph type="dt" idx="1"/>
          </p:nvPr>
        </p:nvSpPr>
        <p:spPr>
          <a:ln/>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&lt;November 2020&gt;</a:t>
            </a:r>
          </a:p>
        </p:txBody>
      </p:sp>
      <p:sp>
        <p:nvSpPr>
          <p:cNvPr id="6" name="Rectangle 6">
            <a:extLst>
              <a:ext uri="{FF2B5EF4-FFF2-40B4-BE49-F238E27FC236}">
                <a16:creationId xmlns:a16="http://schemas.microsoft.com/office/drawing/2014/main" id="{831F7015-3842-DB4F-889E-A334401E0E1C}"/>
              </a:ext>
            </a:extLst>
          </p:cNvPr>
          <p:cNvSpPr>
            <a:spLocks noGrp="1" noChangeArrowheads="1"/>
          </p:cNvSpPr>
          <p:nvPr>
            <p:ph type="ftr" sz="quarter" idx="4"/>
          </p:nvPr>
        </p:nvSpPr>
        <p:spPr>
          <a:ln/>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&lt;Pat Kinney&gt;, &lt;Kinney Consulting&gt;</a:t>
            </a:r>
          </a:p>
        </p:txBody>
      </p:sp>
      <p:sp>
        <p:nvSpPr>
          <p:cNvPr id="7" name="Rectangle 7">
            <a:extLst>
              <a:ext uri="{FF2B5EF4-FFF2-40B4-BE49-F238E27FC236}">
                <a16:creationId xmlns:a16="http://schemas.microsoft.com/office/drawing/2014/main" id="{26E15D05-FBB0-0942-9E79-C42A7A1F074F}"/>
              </a:ext>
            </a:extLst>
          </p:cNvPr>
          <p:cNvSpPr>
            <a:spLocks noGrp="1" noChangeArrowheads="1"/>
          </p:cNvSpPr>
          <p:nvPr>
            <p:ph type="sldNum" sz="quarter" idx="5"/>
          </p:nvPr>
        </p:nvSpPr>
        <p:spPr>
          <a:ln/>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E64D5CD1-6D92-BE49-B339-49343C3990F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4578" name="Rectangle 2">
            <a:extLst>
              <a:ext uri="{FF2B5EF4-FFF2-40B4-BE49-F238E27FC236}">
                <a16:creationId xmlns:a16="http://schemas.microsoft.com/office/drawing/2014/main" id="{0CACCD7C-2A47-974A-ADD4-366B9BE444D6}"/>
              </a:ext>
            </a:extLst>
          </p:cNvPr>
          <p:cNvSpPr>
            <a:spLocks noGrp="1" noRot="1" noChangeAspect="1" noChangeArrowheads="1" noTextEdit="1"/>
          </p:cNvSpPr>
          <p:nvPr>
            <p:ph type="sldImg"/>
          </p:nvPr>
        </p:nvSpPr>
        <p:spPr>
          <a:xfrm>
            <a:off x="384175" y="449263"/>
            <a:ext cx="6165850" cy="3468687"/>
          </a:xfrm>
          <a:ln/>
        </p:spPr>
      </p:sp>
      <p:sp>
        <p:nvSpPr>
          <p:cNvPr id="24579" name="Rectangle 3">
            <a:extLst>
              <a:ext uri="{FF2B5EF4-FFF2-40B4-BE49-F238E27FC236}">
                <a16:creationId xmlns:a16="http://schemas.microsoft.com/office/drawing/2014/main" id="{0849AF2D-FA92-1A43-9E16-45C4B764121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802-11-20/1608r3</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1D545506-1020-294D-93A7-F55AD433F44E}"/>
              </a:ext>
            </a:extLst>
          </p:cNvPr>
          <p:cNvSpPr>
            <a:spLocks noGrp="1"/>
          </p:cNvSpPr>
          <p:nvPr>
            <p:ph type="dt" sz="half" idx="10"/>
          </p:nvPr>
        </p:nvSpPr>
        <p:spPr/>
        <p:txBody>
          <a:bodyPr/>
          <a:lstStyle/>
          <a:p>
            <a:r>
              <a:rPr lang="en-US" altLang="en-US" dirty="0"/>
              <a:t>&lt;November 2020&gt;</a:t>
            </a:r>
          </a:p>
        </p:txBody>
      </p:sp>
      <p:sp>
        <p:nvSpPr>
          <p:cNvPr id="8" name="Footer Placeholder 7">
            <a:extLst>
              <a:ext uri="{FF2B5EF4-FFF2-40B4-BE49-F238E27FC236}">
                <a16:creationId xmlns:a16="http://schemas.microsoft.com/office/drawing/2014/main" id="{30021183-ABA9-1F42-9CD7-8BFC1EFD8929}"/>
              </a:ext>
            </a:extLst>
          </p:cNvPr>
          <p:cNvSpPr>
            <a:spLocks noGrp="1"/>
          </p:cNvSpPr>
          <p:nvPr>
            <p:ph type="ftr" sz="quarter" idx="11"/>
          </p:nvPr>
        </p:nvSpPr>
        <p:spPr/>
        <p:txBody>
          <a:bodyPr/>
          <a:lstStyle/>
          <a:p>
            <a:r>
              <a:rPr lang="en-US" altLang="en-US"/>
              <a:t>&lt;Pat Kinney&gt;, &lt;Kinney Consulting&gt;</a:t>
            </a:r>
          </a:p>
        </p:txBody>
      </p:sp>
      <p:sp>
        <p:nvSpPr>
          <p:cNvPr id="9" name="Slide Number Placeholder 8">
            <a:extLst>
              <a:ext uri="{FF2B5EF4-FFF2-40B4-BE49-F238E27FC236}">
                <a16:creationId xmlns:a16="http://schemas.microsoft.com/office/drawing/2014/main" id="{5C75812E-1D6B-194B-800B-235907493DD7}"/>
              </a:ext>
            </a:extLst>
          </p:cNvPr>
          <p:cNvSpPr>
            <a:spLocks noGrp="1"/>
          </p:cNvSpPr>
          <p:nvPr>
            <p:ph type="sldNum" sz="quarter" idx="12"/>
          </p:nvPr>
        </p:nvSpPr>
        <p:spPr/>
        <p:txBody>
          <a:bodyPr/>
          <a:lstStyle/>
          <a:p>
            <a:r>
              <a:rPr lang="en-US" altLang="en-US"/>
              <a:t>Slide </a:t>
            </a:r>
            <a:fld id="{2163BB39-108E-3B43-A11B-A7164A052C73}" type="slidenum">
              <a:rPr lang="en-US" altLang="en-US" smtClean="0"/>
              <a:pPr/>
              <a:t>‹#›</a:t>
            </a:fld>
            <a:endParaRPr lang="en-US" altLang="en-US"/>
          </a:p>
        </p:txBody>
      </p:sp>
    </p:spTree>
    <p:extLst>
      <p:ext uri="{BB962C8B-B14F-4D97-AF65-F5344CB8AC3E}">
        <p14:creationId xmlns:p14="http://schemas.microsoft.com/office/powerpoint/2010/main" val="303279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0" i="0">
                <a:solidFill>
                  <a:srgbClr val="888888"/>
                </a:solidFill>
                <a:latin typeface="Calibri"/>
                <a:cs typeface="Calibri"/>
              </a:defRPr>
            </a:lvl1pPr>
          </a:lstStyle>
          <a:p>
            <a:pPr marL="12700">
              <a:lnSpc>
                <a:spcPts val="1240"/>
              </a:lnSpc>
            </a:pPr>
            <a:r>
              <a:rPr spc="-5" dirty="0"/>
              <a:t>11/6/2020</a:t>
            </a:r>
          </a:p>
        </p:txBody>
      </p:sp>
      <p:sp>
        <p:nvSpPr>
          <p:cNvPr id="5" name="Holder 5"/>
          <p:cNvSpPr>
            <a:spLocks noGrp="1"/>
          </p:cNvSpPr>
          <p:nvPr>
            <p:ph type="dt" sz="half" idx="6"/>
          </p:nvPr>
        </p:nvSpPr>
        <p:spPr>
          <a:xfrm>
            <a:off x="1775520" y="6313106"/>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11/11/2020</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2987072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1500" b="0" i="0">
                <a:solidFill>
                  <a:srgbClr val="FF000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1200" b="0" i="0">
                <a:solidFill>
                  <a:srgbClr val="888888"/>
                </a:solidFill>
                <a:latin typeface="Calibri"/>
                <a:cs typeface="Calibri"/>
              </a:defRPr>
            </a:lvl1pPr>
          </a:lstStyle>
          <a:p>
            <a:pPr marL="12700">
              <a:lnSpc>
                <a:spcPts val="1240"/>
              </a:lnSpc>
            </a:pPr>
            <a:r>
              <a:rPr spc="-5" dirty="0"/>
              <a:t>11/6/2020</a:t>
            </a:r>
          </a:p>
        </p:txBody>
      </p:sp>
      <p:sp>
        <p:nvSpPr>
          <p:cNvPr id="5" name="Holder 5"/>
          <p:cNvSpPr>
            <a:spLocks noGrp="1"/>
          </p:cNvSpPr>
          <p:nvPr>
            <p:ph type="dt" sz="half" idx="6"/>
          </p:nvPr>
        </p:nvSpPr>
        <p:spPr>
          <a:xfrm>
            <a:off x="1775520" y="6313106"/>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11/11/2020</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1189405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0" i="0">
                <a:solidFill>
                  <a:srgbClr val="888888"/>
                </a:solidFill>
                <a:latin typeface="Calibri"/>
                <a:cs typeface="Calibri"/>
              </a:defRPr>
            </a:lvl1pPr>
          </a:lstStyle>
          <a:p>
            <a:pPr marL="12700">
              <a:lnSpc>
                <a:spcPts val="1240"/>
              </a:lnSpc>
            </a:pPr>
            <a:r>
              <a:rPr spc="-5" dirty="0"/>
              <a:t>11/6/2020</a:t>
            </a:r>
          </a:p>
        </p:txBody>
      </p:sp>
      <p:sp>
        <p:nvSpPr>
          <p:cNvPr id="6" name="Holder 6"/>
          <p:cNvSpPr>
            <a:spLocks noGrp="1"/>
          </p:cNvSpPr>
          <p:nvPr>
            <p:ph type="dt" sz="half" idx="6"/>
          </p:nvPr>
        </p:nvSpPr>
        <p:spPr>
          <a:xfrm>
            <a:off x="1775520" y="6313106"/>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11/11/2020</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3833384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defRPr sz="1200" b="0" i="0">
                <a:solidFill>
                  <a:srgbClr val="888888"/>
                </a:solidFill>
                <a:latin typeface="Calibri"/>
                <a:cs typeface="Calibri"/>
              </a:defRPr>
            </a:lvl1pPr>
          </a:lstStyle>
          <a:p>
            <a:pPr marL="12700">
              <a:lnSpc>
                <a:spcPts val="1240"/>
              </a:lnSpc>
            </a:pPr>
            <a:r>
              <a:rPr spc="-5" dirty="0"/>
              <a:t>11/6/2020</a:t>
            </a:r>
          </a:p>
        </p:txBody>
      </p:sp>
      <p:sp>
        <p:nvSpPr>
          <p:cNvPr id="4" name="Holder 4"/>
          <p:cNvSpPr>
            <a:spLocks noGrp="1"/>
          </p:cNvSpPr>
          <p:nvPr>
            <p:ph type="dt" sz="half" idx="6"/>
          </p:nvPr>
        </p:nvSpPr>
        <p:spPr>
          <a:xfrm>
            <a:off x="1775520" y="6313106"/>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11/11/2020</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3901767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0" i="0">
                <a:solidFill>
                  <a:srgbClr val="888888"/>
                </a:solidFill>
                <a:latin typeface="Calibri"/>
                <a:cs typeface="Calibri"/>
              </a:defRPr>
            </a:lvl1pPr>
          </a:lstStyle>
          <a:p>
            <a:pPr marL="12700">
              <a:lnSpc>
                <a:spcPts val="1240"/>
              </a:lnSpc>
            </a:pPr>
            <a:r>
              <a:rPr spc="-5" dirty="0"/>
              <a:t>11/6/2020</a:t>
            </a:r>
          </a:p>
        </p:txBody>
      </p:sp>
      <p:sp>
        <p:nvSpPr>
          <p:cNvPr id="3" name="Holder 3"/>
          <p:cNvSpPr>
            <a:spLocks noGrp="1"/>
          </p:cNvSpPr>
          <p:nvPr>
            <p:ph type="dt" sz="half" idx="6"/>
          </p:nvPr>
        </p:nvSpPr>
        <p:spPr>
          <a:xfrm>
            <a:off x="1775520" y="6313106"/>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11/11/2020</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589768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2020</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2020</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2020</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2020</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2.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2020</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11-20-1608r3</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61"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96739" y="870648"/>
            <a:ext cx="2397759" cy="756919"/>
          </a:xfrm>
          <a:prstGeom prst="rect">
            <a:avLst/>
          </a:prstGeom>
        </p:spPr>
        <p:txBody>
          <a:bodyPr wrap="square" lIns="0" tIns="0" rIns="0" bIns="0">
            <a:spAutoFit/>
          </a:bodyPr>
          <a:lstStyle>
            <a:lvl1pPr>
              <a:defRPr sz="4800" b="0" i="0">
                <a:solidFill>
                  <a:schemeClr val="tx1"/>
                </a:solidFill>
                <a:latin typeface="Calibri Light"/>
                <a:cs typeface="Calibri Light"/>
              </a:defRPr>
            </a:lvl1pPr>
          </a:lstStyle>
          <a:p>
            <a:endParaRPr/>
          </a:p>
        </p:txBody>
      </p:sp>
      <p:sp>
        <p:nvSpPr>
          <p:cNvPr id="3" name="Holder 3"/>
          <p:cNvSpPr>
            <a:spLocks noGrp="1"/>
          </p:cNvSpPr>
          <p:nvPr>
            <p:ph type="body" idx="1"/>
          </p:nvPr>
        </p:nvSpPr>
        <p:spPr>
          <a:xfrm>
            <a:off x="893445" y="1788540"/>
            <a:ext cx="10405109" cy="3769360"/>
          </a:xfrm>
          <a:prstGeom prst="rect">
            <a:avLst/>
          </a:prstGeom>
        </p:spPr>
        <p:txBody>
          <a:bodyPr wrap="square" lIns="0" tIns="0" rIns="0" bIns="0">
            <a:spAutoFit/>
          </a:bodyPr>
          <a:lstStyle>
            <a:lvl1pPr>
              <a:defRPr sz="1500" b="0" i="0">
                <a:solidFill>
                  <a:srgbClr val="FF0000"/>
                </a:solidFill>
                <a:latin typeface="Calibri"/>
                <a:cs typeface="Calibri"/>
              </a:defRPr>
            </a:lvl1pPr>
          </a:lstStyle>
          <a:p>
            <a:endParaRPr/>
          </a:p>
        </p:txBody>
      </p:sp>
      <p:sp>
        <p:nvSpPr>
          <p:cNvPr id="4" name="Holder 4"/>
          <p:cNvSpPr>
            <a:spLocks noGrp="1"/>
          </p:cNvSpPr>
          <p:nvPr>
            <p:ph type="ftr" sz="quarter" idx="5"/>
          </p:nvPr>
        </p:nvSpPr>
        <p:spPr>
          <a:xfrm>
            <a:off x="916939" y="6462966"/>
            <a:ext cx="684530" cy="177800"/>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12700">
              <a:lnSpc>
                <a:spcPts val="1240"/>
              </a:lnSpc>
            </a:pPr>
            <a:r>
              <a:rPr spc="-5" dirty="0"/>
              <a:t>11/6/2020</a:t>
            </a:r>
          </a:p>
        </p:txBody>
      </p:sp>
      <p:sp>
        <p:nvSpPr>
          <p:cNvPr id="6" name="Holder 6"/>
          <p:cNvSpPr>
            <a:spLocks noGrp="1"/>
          </p:cNvSpPr>
          <p:nvPr>
            <p:ph type="sldNum" sz="quarter" idx="7"/>
          </p:nvPr>
        </p:nvSpPr>
        <p:spPr>
          <a:xfrm>
            <a:off x="11145773" y="6462966"/>
            <a:ext cx="153670" cy="177800"/>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2511194666"/>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files/public/docs2020/dp-draft-CSD-0920-v01.pdf"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0/15-20-0159-04-0jre-draft-csd-for-japanese-rate-extension.docx" TargetMode="External"/><Relationship Id="rId2" Type="http://schemas.openxmlformats.org/officeDocument/2006/relationships/hyperlink" Target="https://mentor.ieee.org/802.15/dcn/20/15-20-0202-00-0jre-802-15-4aa-par-for-japanese-rate-extens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19/ec-19-0222-00-ACSD-p802-16t.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files/public/docs2020/dp-draft-CSD-0920-v01.pdf" TargetMode="External"/><Relationship Id="rId7" Type="http://schemas.openxmlformats.org/officeDocument/2006/relationships/hyperlink" Target="https://mentor.ieee.org/802-ec/dcn/19/ec-19-0222-00-ACSD-p802-16t.docx"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 Id="rId6" Type="http://schemas.openxmlformats.org/officeDocument/2006/relationships/hyperlink" Target="https://mentor.ieee.org/802.15/dcn/20/15-20-0196-00-016t-licensed-narrowband-amendment-par.pdf" TargetMode="External"/><Relationship Id="rId5" Type="http://schemas.openxmlformats.org/officeDocument/2006/relationships/hyperlink" Target="https://mentor.ieee.org/802.15/dcn/20/15-20-0159-04-0jre-draft-csd-for-japanese-rate-extension.docx" TargetMode="External"/><Relationship Id="rId4" Type="http://schemas.openxmlformats.org/officeDocument/2006/relationships/hyperlink" Target="https://mentor.ieee.org/802.15/dcn/20/15-20-0202-00-0jre-802-15-4aa-par-for-japanese-rate-extension.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1.ieee802.org/security/" TargetMode="External"/><Relationship Id="rId2" Type="http://schemas.openxmlformats.org/officeDocument/2006/relationships/hyperlink" Target="https://1.ieee802.org/tsn/" TargetMode="External"/><Relationship Id="rId1" Type="http://schemas.openxmlformats.org/officeDocument/2006/relationships/slideLayout" Target="../slideLayouts/slideLayout12.xml"/><Relationship Id="rId4" Type="http://schemas.openxmlformats.org/officeDocument/2006/relationships/hyperlink" Target="https://www.ieee802.org/3/index.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20/15-20-0319-00-04aa-draft-csd-for-japanese-rate-extension.doc" TargetMode="External"/><Relationship Id="rId2" Type="http://schemas.openxmlformats.org/officeDocument/2006/relationships/hyperlink" Target="https://mentor.ieee.org/802.15/dcn/20/15-20-0202-04-0jre-802-15-4aa-par-for-japanese-rate-extension.pdf" TargetMode="External"/><Relationship Id="rId1" Type="http://schemas.openxmlformats.org/officeDocument/2006/relationships/slideLayout" Target="../slideLayouts/slideLayout2.xml"/><Relationship Id="rId4" Type="http://schemas.openxmlformats.org/officeDocument/2006/relationships/hyperlink" Target="https://www.ieee802.org/devdocs.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20/15-20-0202-00-0jre-802-15-4aa-par-for-japanese-rate-extensio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5/dcn/20/15-20-0159-04-0jre-draft-csd-for-japanese-rate-extension.docx" TargetMode="External"/><Relationship Id="rId4" Type="http://schemas.openxmlformats.org/officeDocument/2006/relationships/hyperlink" Target="https://mentor.ieee.org/802.15/dcn/20/15-20-0202-04-0jre-802-15-4aa-par-for-japanese-rate-extension.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20/15-20-0196-01-016t-licensed-narrowband-amendment-par.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5/dcn/20/15-20-0159-04-0jre-draft-csd-for-japanese-rate-extension.docx" TargetMode="External"/><Relationship Id="rId2" Type="http://schemas.openxmlformats.org/officeDocument/2006/relationships/hyperlink" Target="https://mentor.ieee.org/802.15/dcn/20/15-20-0202-00-0jre-802-15-4aa-par-for-japanese-rate-extension.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202-04-0jre-802-15-4aa-par-for-japanese-rate-extension.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ec/dcn/19/ec-19-0222-00-ACSD-p802-16t.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 Id="rId4" Type="http://schemas.openxmlformats.org/officeDocument/2006/relationships/hyperlink" Target="https://mentor.ieee.org/802.15/dcn/20/15-20-0196-01-016t-licensed-narrowband-amendment-par.pdf"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608-03-0PAR-par-review-sc-meeting-agenda-and-comment-slides-november-2020-electronic-plenary.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1039-00-0PAR-par-minutes-july-2020.doc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5/dcn/20/15-20-0202-00-0jre-802-15-4aa-par-for-japanese-rate-extension.docx" TargetMode="External"/><Relationship Id="rId3" Type="http://schemas.openxmlformats.org/officeDocument/2006/relationships/hyperlink" Target="https://www.ieee802.org/1/files/public/docs2020/dp-draft-CSD-0920-v01.pdf" TargetMode="External"/><Relationship Id="rId7" Type="http://schemas.openxmlformats.org/officeDocument/2006/relationships/hyperlink" Target="https://mentor.ieee.org/802.11/dcn/20/11-20-1346-02-0rcm-csd-draft-for-privacy-amendment-of-rcm-project.docx"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 Id="rId6" Type="http://schemas.openxmlformats.org/officeDocument/2006/relationships/hyperlink" Target="https://mentor.ieee.org/802.11/dcn/20/11-20-0854-06-0rcm-par-proposal-for-privacy.pdf" TargetMode="External"/><Relationship Id="rId11" Type="http://schemas.openxmlformats.org/officeDocument/2006/relationships/hyperlink" Target="https://mentor.ieee.org/802-ec/dcn/19/ec-19-0222-00-ACSD-p802-16t.docx" TargetMode="External"/><Relationship Id="rId5" Type="http://schemas.openxmlformats.org/officeDocument/2006/relationships/hyperlink" Target="https://mentor.ieee.org/802.11/dcn/20/11-20-1117-03-0rcm-rcm-sg-proposed-rcm-csd-draft.docx" TargetMode="External"/><Relationship Id="rId10" Type="http://schemas.openxmlformats.org/officeDocument/2006/relationships/hyperlink" Target="https://mentor.ieee.org/802.15/dcn/20/15-20-0196-00-016t-licensed-narrowband-amendment-par.pdf" TargetMode="External"/><Relationship Id="rId4" Type="http://schemas.openxmlformats.org/officeDocument/2006/relationships/hyperlink" Target="https://mentor.ieee.org/802.11/dcn/20/11-20-0742-04-0rcm-proposed-par-draft.docx" TargetMode="External"/><Relationship Id="rId9" Type="http://schemas.openxmlformats.org/officeDocument/2006/relationships/hyperlink" Target="https://mentor.ieee.org/802.15/dcn/20/15-20-0159-04-0jre-draft-csd-for-japanese-rate-extension.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1039-00-0PAR-par-minutes-july-2020.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20/dp-draft-CSD-0920-v01.pdf"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November 2020 - Virtual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2020-11-11</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AF753-D32C-4179-8A81-235D411D9CB3}"/>
              </a:ext>
            </a:extLst>
          </p:cNvPr>
          <p:cNvSpPr>
            <a:spLocks noGrp="1"/>
          </p:cNvSpPr>
          <p:nvPr>
            <p:ph type="title"/>
          </p:nvPr>
        </p:nvSpPr>
        <p:spPr>
          <a:xfrm>
            <a:off x="914402" y="685803"/>
            <a:ext cx="10361084" cy="726973"/>
          </a:xfrm>
        </p:spPr>
        <p:txBody>
          <a:bodyPr/>
          <a:lstStyle/>
          <a:p>
            <a:r>
              <a:rPr lang="en-US" sz="2400" dirty="0"/>
              <a:t>802.1DP Standard: Time-Sensitive Networking Profile for Aerospace Onboard Ethernet Communications, </a:t>
            </a:r>
            <a:r>
              <a:rPr lang="en-US" sz="2400" dirty="0">
                <a:hlinkClick r:id="rId2"/>
              </a:rPr>
              <a:t>PAR</a:t>
            </a:r>
            <a:r>
              <a:rPr lang="en-US" sz="2400" dirty="0"/>
              <a:t> and </a:t>
            </a:r>
            <a:r>
              <a:rPr lang="en-US" sz="2400" dirty="0">
                <a:hlinkClick r:id="rId3"/>
              </a:rPr>
              <a:t>CSD</a:t>
            </a:r>
            <a:endParaRPr lang="en-US" sz="2400" dirty="0"/>
          </a:p>
        </p:txBody>
      </p:sp>
      <p:sp>
        <p:nvSpPr>
          <p:cNvPr id="7" name="Content Placeholder 6">
            <a:extLst>
              <a:ext uri="{FF2B5EF4-FFF2-40B4-BE49-F238E27FC236}">
                <a16:creationId xmlns:a16="http://schemas.microsoft.com/office/drawing/2014/main" id="{FC6ADCA1-7372-4C07-B63B-A17558FE7295}"/>
              </a:ext>
            </a:extLst>
          </p:cNvPr>
          <p:cNvSpPr>
            <a:spLocks noGrp="1"/>
          </p:cNvSpPr>
          <p:nvPr>
            <p:ph idx="1"/>
          </p:nvPr>
        </p:nvSpPr>
        <p:spPr>
          <a:xfrm>
            <a:off x="914402" y="1491357"/>
            <a:ext cx="10361084" cy="4889972"/>
          </a:xfrm>
        </p:spPr>
        <p:txBody>
          <a:bodyPr/>
          <a:lstStyle/>
          <a:p>
            <a:r>
              <a:rPr lang="en-US" sz="2000" b="0" dirty="0"/>
              <a:t>5.4 “This standard provides profiles” if we need to change 2.1 and 5.2, make similar changes to 5.4.</a:t>
            </a:r>
          </a:p>
          <a:p>
            <a:r>
              <a:rPr lang="en-US" sz="2000" b="0" dirty="0"/>
              <a:t>5.4 “support the entire range of aerospace onboard application” …”Entire” really.</a:t>
            </a:r>
            <a:br>
              <a:rPr lang="en-US" sz="2000" b="0" dirty="0"/>
            </a:br>
            <a:r>
              <a:rPr lang="en-US" sz="2000" b="0" dirty="0"/>
              <a:t>Suggest changing to “broad” .</a:t>
            </a:r>
          </a:p>
          <a:p>
            <a:r>
              <a:rPr lang="en-US" sz="2000" b="0" dirty="0"/>
              <a:t>5.5 – “use of IEEE 802 standards” – this may be overly broad as it does not include 802.11 in the descriptions.  Suggest change to “use of IEEE 802.1 and IEEE 802.3 standards”, or you could include the use of 802.11 in the scope.</a:t>
            </a:r>
          </a:p>
          <a:p>
            <a:r>
              <a:rPr lang="en-US" sz="2000" b="0" dirty="0"/>
              <a:t>8.1 The note for 5.2 seems to imply that this would be a guide or recommend practice.</a:t>
            </a:r>
          </a:p>
          <a:p>
            <a:r>
              <a:rPr lang="en-US" sz="2000" b="0" dirty="0"/>
              <a:t>8.1 the note for 5.2 and 5.4 notes 802.3, but if you expand the scope for 802.11 it should be noted.</a:t>
            </a:r>
          </a:p>
          <a:p>
            <a:r>
              <a:rPr lang="en-US" sz="2000" b="0" dirty="0"/>
              <a:t>8.1 IEEE 802.3 Ethernet networks, IEEE 802.1 Time-Sensitive Networking (TSN) and IEEE 802.1 All cited Standards should be fully expanded and noted here in 8.1.</a:t>
            </a:r>
          </a:p>
          <a:p>
            <a:endParaRPr lang="en-US" sz="2000" b="0" dirty="0"/>
          </a:p>
          <a:p>
            <a:r>
              <a:rPr lang="en-US" sz="2000" b="0" dirty="0"/>
              <a:t>The example of 802.1CM may be used for title and scope issues noted.</a:t>
            </a:r>
          </a:p>
        </p:txBody>
      </p:sp>
      <p:sp>
        <p:nvSpPr>
          <p:cNvPr id="4" name="Date Placeholder 3">
            <a:extLst>
              <a:ext uri="{FF2B5EF4-FFF2-40B4-BE49-F238E27FC236}">
                <a16:creationId xmlns:a16="http://schemas.microsoft.com/office/drawing/2014/main" id="{92BF391F-2592-4FA2-B92C-257BEB9F5425}"/>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20408F29-76C0-4555-8E23-4917430C3FB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1BAECF1-130F-47CC-950E-D0BCB1D64FE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133873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7A8F8-C77A-41E6-A040-291898810925}"/>
              </a:ext>
            </a:extLst>
          </p:cNvPr>
          <p:cNvSpPr>
            <a:spLocks noGrp="1"/>
          </p:cNvSpPr>
          <p:nvPr>
            <p:ph type="title"/>
          </p:nvPr>
        </p:nvSpPr>
        <p:spPr/>
        <p:txBody>
          <a:bodyPr/>
          <a:lstStyle/>
          <a:p>
            <a:r>
              <a:rPr lang="en-US" dirty="0"/>
              <a:t>802.1DP CSD Comments</a:t>
            </a:r>
          </a:p>
        </p:txBody>
      </p:sp>
      <p:sp>
        <p:nvSpPr>
          <p:cNvPr id="3" name="Content Placeholder 2">
            <a:extLst>
              <a:ext uri="{FF2B5EF4-FFF2-40B4-BE49-F238E27FC236}">
                <a16:creationId xmlns:a16="http://schemas.microsoft.com/office/drawing/2014/main" id="{48EF8CFB-3068-4A2E-8FA3-0732DA9EA0E0}"/>
              </a:ext>
            </a:extLst>
          </p:cNvPr>
          <p:cNvSpPr>
            <a:spLocks noGrp="1"/>
          </p:cNvSpPr>
          <p:nvPr>
            <p:ph idx="1"/>
          </p:nvPr>
        </p:nvSpPr>
        <p:spPr/>
        <p:txBody>
          <a:bodyPr/>
          <a:lstStyle/>
          <a:p>
            <a:r>
              <a:rPr lang="en-US" dirty="0"/>
              <a:t>Note that the title in CSD is not quite the same as the PAR…” Standard for Local and Metropolitan Area Networks” is not included in the PAR.</a:t>
            </a:r>
          </a:p>
          <a:p>
            <a:endParaRPr lang="en-US" dirty="0"/>
          </a:p>
          <a:p>
            <a:r>
              <a:rPr lang="en-US" dirty="0"/>
              <a:t>1.2.4 - “IEEE 802 standards” why is 802.11 excluded? If it is technically feasible, it should be included.  If not included, then why is it excluded?</a:t>
            </a:r>
          </a:p>
          <a:p>
            <a:endParaRPr lang="en-US" dirty="0"/>
          </a:p>
          <a:p>
            <a:r>
              <a:rPr lang="en-US" dirty="0"/>
              <a:t>Note in general, where it states “IEEE 802 standards” if we do not exclude 802.11, then the statement would be valid and true.</a:t>
            </a:r>
          </a:p>
        </p:txBody>
      </p:sp>
      <p:sp>
        <p:nvSpPr>
          <p:cNvPr id="4" name="Date Placeholder 3">
            <a:extLst>
              <a:ext uri="{FF2B5EF4-FFF2-40B4-BE49-F238E27FC236}">
                <a16:creationId xmlns:a16="http://schemas.microsoft.com/office/drawing/2014/main" id="{E05C51C3-1C4E-4F52-99F9-B996D5002DFE}"/>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86F0A39-2C0C-4163-9C7F-51158FCE89F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E891528-19BE-4C7C-90E1-DBBB79F0EE4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43489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5F4955F-C64E-4910-913F-4A71B88C827B}"/>
              </a:ext>
            </a:extLst>
          </p:cNvPr>
          <p:cNvSpPr>
            <a:spLocks noGrp="1"/>
          </p:cNvSpPr>
          <p:nvPr>
            <p:ph type="title"/>
          </p:nvPr>
        </p:nvSpPr>
        <p:spPr>
          <a:xfrm>
            <a:off x="914402" y="685803"/>
            <a:ext cx="10361084" cy="582957"/>
          </a:xfrm>
        </p:spPr>
        <p:txBody>
          <a:bodyPr/>
          <a:lstStyle/>
          <a:p>
            <a:r>
              <a:rPr lang="en-US" sz="2400" dirty="0"/>
              <a:t>802.15.4aa Amendment: Japanese Rate Extension, </a:t>
            </a:r>
            <a:r>
              <a:rPr lang="en-US" sz="2400" dirty="0">
                <a:hlinkClick r:id="rId2"/>
              </a:rPr>
              <a:t>PAR</a:t>
            </a:r>
            <a:r>
              <a:rPr lang="en-US" sz="2400" dirty="0"/>
              <a:t> and </a:t>
            </a:r>
            <a:r>
              <a:rPr lang="en-US" sz="2400" dirty="0">
                <a:hlinkClick r:id="rId3"/>
              </a:rPr>
              <a:t>CSD</a:t>
            </a:r>
            <a:endParaRPr lang="en-US" sz="2400" dirty="0"/>
          </a:p>
        </p:txBody>
      </p:sp>
      <p:sp>
        <p:nvSpPr>
          <p:cNvPr id="8" name="Content Placeholder 7">
            <a:extLst>
              <a:ext uri="{FF2B5EF4-FFF2-40B4-BE49-F238E27FC236}">
                <a16:creationId xmlns:a16="http://schemas.microsoft.com/office/drawing/2014/main" id="{1A900954-FDC2-4977-8620-BB9C9CA9F495}"/>
              </a:ext>
            </a:extLst>
          </p:cNvPr>
          <p:cNvSpPr>
            <a:spLocks noGrp="1"/>
          </p:cNvSpPr>
          <p:nvPr>
            <p:ph idx="1"/>
          </p:nvPr>
        </p:nvSpPr>
        <p:spPr/>
        <p:txBody>
          <a:bodyPr/>
          <a:lstStyle/>
          <a:p>
            <a:r>
              <a:rPr lang="en-US" dirty="0"/>
              <a:t>5.2b – “Japanese frequency band.” should include the numeric band range.</a:t>
            </a:r>
          </a:p>
          <a:p>
            <a:r>
              <a:rPr lang="en-US" dirty="0"/>
              <a:t>5.4 – use of “ultra” for 3 of the four “low” seems unnecessary. Suggest “ultra” may not be needed. Or only use once.</a:t>
            </a:r>
          </a:p>
        </p:txBody>
      </p:sp>
      <p:sp>
        <p:nvSpPr>
          <p:cNvPr id="4" name="Date Placeholder 3">
            <a:extLst>
              <a:ext uri="{FF2B5EF4-FFF2-40B4-BE49-F238E27FC236}">
                <a16:creationId xmlns:a16="http://schemas.microsoft.com/office/drawing/2014/main" id="{B0EAA80F-3E5F-4130-9D87-220513CB2EB2}"/>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358779AE-12C8-4D93-9FB3-2E07A7D473D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CF0B928E-A1B8-45C6-8339-7A11C6984E78}"/>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12</a:t>
            </a:fld>
            <a:endParaRPr lang="en-US" altLang="en-US">
              <a:solidFill>
                <a:srgbClr val="000000"/>
              </a:solidFill>
            </a:endParaRPr>
          </a:p>
        </p:txBody>
      </p:sp>
    </p:spTree>
    <p:extLst>
      <p:ext uri="{BB962C8B-B14F-4D97-AF65-F5344CB8AC3E}">
        <p14:creationId xmlns:p14="http://schemas.microsoft.com/office/powerpoint/2010/main" val="2181985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E4C9E3-261D-4A2B-9CA7-07C011035CA3}"/>
              </a:ext>
            </a:extLst>
          </p:cNvPr>
          <p:cNvSpPr>
            <a:spLocks noGrp="1"/>
          </p:cNvSpPr>
          <p:nvPr>
            <p:ph type="title"/>
          </p:nvPr>
        </p:nvSpPr>
        <p:spPr>
          <a:xfrm>
            <a:off x="914402" y="685804"/>
            <a:ext cx="10361084" cy="914396"/>
          </a:xfrm>
        </p:spPr>
        <p:txBody>
          <a:bodyPr/>
          <a:lstStyle/>
          <a:p>
            <a:r>
              <a:rPr lang="en-US" sz="2400" dirty="0"/>
              <a:t>802.16t Amendment - Fixed and Mobile Wireless Access in Narrowband Channels, </a:t>
            </a:r>
            <a:r>
              <a:rPr lang="en-US" sz="2400" dirty="0">
                <a:hlinkClick r:id="rId2"/>
              </a:rPr>
              <a:t>PAR modification</a:t>
            </a:r>
            <a:r>
              <a:rPr lang="en-US" sz="2400" dirty="0"/>
              <a:t> and </a:t>
            </a:r>
            <a:r>
              <a:rPr lang="en-US" sz="2400" dirty="0">
                <a:hlinkClick r:id="rId3"/>
              </a:rPr>
              <a:t>CSD</a:t>
            </a:r>
            <a:endParaRPr lang="en-US" sz="2400" dirty="0"/>
          </a:p>
        </p:txBody>
      </p:sp>
      <p:sp>
        <p:nvSpPr>
          <p:cNvPr id="8" name="Content Placeholder 7">
            <a:extLst>
              <a:ext uri="{FF2B5EF4-FFF2-40B4-BE49-F238E27FC236}">
                <a16:creationId xmlns:a16="http://schemas.microsoft.com/office/drawing/2014/main" id="{B90D8DF2-088E-49E4-AFAF-564A7080AC35}"/>
              </a:ext>
            </a:extLst>
          </p:cNvPr>
          <p:cNvSpPr>
            <a:spLocks noGrp="1"/>
          </p:cNvSpPr>
          <p:nvPr>
            <p:ph idx="1"/>
          </p:nvPr>
        </p:nvSpPr>
        <p:spPr/>
        <p:txBody>
          <a:bodyPr/>
          <a:lstStyle/>
          <a:p>
            <a:r>
              <a:rPr lang="en-US" dirty="0"/>
              <a:t>2.1 – No title is really given?  Is this the main Standard Title?  What is the Amendment: “Title”?</a:t>
            </a:r>
          </a:p>
          <a:p>
            <a:r>
              <a:rPr lang="en-US" dirty="0"/>
              <a:t>5.6 Stakeholders seems very broad and all the “includes” make it ambiguous as to who the stakeholder really is.  The Stakeholder List should list the categories of interested parties that would want to participate in this project.</a:t>
            </a:r>
          </a:p>
        </p:txBody>
      </p:sp>
      <p:sp>
        <p:nvSpPr>
          <p:cNvPr id="4" name="Date Placeholder 3">
            <a:extLst>
              <a:ext uri="{FF2B5EF4-FFF2-40B4-BE49-F238E27FC236}">
                <a16:creationId xmlns:a16="http://schemas.microsoft.com/office/drawing/2014/main" id="{22979E83-730D-4167-A5E5-4D204EEDF40A}"/>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B3DA7D94-518E-41A8-922A-A8AD15E7F3A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CD067BD5-77AF-40FA-9274-CE14C14D097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13</a:t>
            </a:fld>
            <a:endParaRPr lang="en-US" altLang="en-US">
              <a:solidFill>
                <a:srgbClr val="000000"/>
              </a:solidFill>
            </a:endParaRPr>
          </a:p>
        </p:txBody>
      </p:sp>
    </p:spTree>
    <p:extLst>
      <p:ext uri="{BB962C8B-B14F-4D97-AF65-F5344CB8AC3E}">
        <p14:creationId xmlns:p14="http://schemas.microsoft.com/office/powerpoint/2010/main" val="1225172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D85EA-727C-4B61-AA21-C2B60CEB2B2D}"/>
              </a:ext>
            </a:extLst>
          </p:cNvPr>
          <p:cNvSpPr>
            <a:spLocks noGrp="1"/>
          </p:cNvSpPr>
          <p:nvPr>
            <p:ph type="title"/>
          </p:nvPr>
        </p:nvSpPr>
        <p:spPr/>
        <p:txBody>
          <a:bodyPr/>
          <a:lstStyle/>
          <a:p>
            <a:r>
              <a:rPr lang="en-US" dirty="0"/>
              <a:t>802.16t CSD</a:t>
            </a:r>
          </a:p>
        </p:txBody>
      </p:sp>
      <p:sp>
        <p:nvSpPr>
          <p:cNvPr id="3" name="Content Placeholder 2">
            <a:extLst>
              <a:ext uri="{FF2B5EF4-FFF2-40B4-BE49-F238E27FC236}">
                <a16:creationId xmlns:a16="http://schemas.microsoft.com/office/drawing/2014/main" id="{56BFF47C-7579-4E2D-A7F9-7A8141886A91}"/>
              </a:ext>
            </a:extLst>
          </p:cNvPr>
          <p:cNvSpPr>
            <a:spLocks noGrp="1"/>
          </p:cNvSpPr>
          <p:nvPr>
            <p:ph idx="1"/>
          </p:nvPr>
        </p:nvSpPr>
        <p:spPr>
          <a:xfrm>
            <a:off x="612778" y="1628800"/>
            <a:ext cx="10361084" cy="4113213"/>
          </a:xfrm>
        </p:spPr>
        <p:txBody>
          <a:bodyPr/>
          <a:lstStyle/>
          <a:p>
            <a:r>
              <a:rPr lang="en-US" dirty="0"/>
              <a:t>In general, it is noted that that this CSD was a copy and paste of the 802.16 CSD.  It may need updating in many places.</a:t>
            </a:r>
          </a:p>
          <a:p>
            <a:r>
              <a:rPr lang="en-US" dirty="0"/>
              <a:t>1.2.1 The market statements seem to say that “today” we have something and in 2020 we will have something else….Today is 2020, so this statement should be revised/updated.</a:t>
            </a:r>
          </a:p>
        </p:txBody>
      </p:sp>
      <p:sp>
        <p:nvSpPr>
          <p:cNvPr id="4" name="Date Placeholder 3">
            <a:extLst>
              <a:ext uri="{FF2B5EF4-FFF2-40B4-BE49-F238E27FC236}">
                <a16:creationId xmlns:a16="http://schemas.microsoft.com/office/drawing/2014/main" id="{61E0EBC2-E65D-4619-BD61-DC25DAD92C33}"/>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0CC379C1-1308-4BBC-A4A0-813438FFECD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64A6157-EC38-4341-B869-6F7A36CD8D1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552688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15</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2B79F-498E-42B0-A02F-2E5940FFEEF5}"/>
              </a:ext>
            </a:extLst>
          </p:cNvPr>
          <p:cNvSpPr>
            <a:spLocks noGrp="1"/>
          </p:cNvSpPr>
          <p:nvPr>
            <p:ph type="title"/>
          </p:nvPr>
        </p:nvSpPr>
        <p:spPr/>
        <p:txBody>
          <a:bodyPr/>
          <a:lstStyle/>
          <a:p>
            <a:pPr algn="ctr"/>
            <a:r>
              <a:rPr lang="en-US" dirty="0"/>
              <a:t>Response from 802.1 – 802.1DP</a:t>
            </a:r>
          </a:p>
        </p:txBody>
      </p:sp>
      <p:sp>
        <p:nvSpPr>
          <p:cNvPr id="3" name="Text Placeholder 2">
            <a:extLst>
              <a:ext uri="{FF2B5EF4-FFF2-40B4-BE49-F238E27FC236}">
                <a16:creationId xmlns:a16="http://schemas.microsoft.com/office/drawing/2014/main" id="{6F99184B-7852-4280-A256-9B4042B9DFB0}"/>
              </a:ext>
            </a:extLst>
          </p:cNvPr>
          <p:cNvSpPr>
            <a:spLocks noGrp="1"/>
          </p:cNvSpPr>
          <p:nvPr>
            <p:ph type="body" idx="1"/>
          </p:nvPr>
        </p:nvSpPr>
        <p:spPr/>
        <p:txBody>
          <a:bodyPr/>
          <a:lstStyle/>
          <a:p>
            <a:r>
              <a:rPr lang="en-US" dirty="0"/>
              <a:t>File: https://www.ieee802.org/1/files/public/docs2020/dp-PAR-CSD-comments-1120-v01.pdf</a:t>
            </a:r>
          </a:p>
        </p:txBody>
      </p:sp>
      <p:sp>
        <p:nvSpPr>
          <p:cNvPr id="4" name="Date Placeholder 3">
            <a:extLst>
              <a:ext uri="{FF2B5EF4-FFF2-40B4-BE49-F238E27FC236}">
                <a16:creationId xmlns:a16="http://schemas.microsoft.com/office/drawing/2014/main" id="{712CFE5E-8297-4A95-9502-2D3D6BED6F5F}"/>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8F236BE8-C71F-4202-B011-11A66C44EAA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6521414-FE15-4662-838F-54AD8A8902A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16</a:t>
            </a:fld>
            <a:endParaRPr lang="en-US" altLang="en-US">
              <a:solidFill>
                <a:srgbClr val="000000"/>
              </a:solidFill>
            </a:endParaRPr>
          </a:p>
        </p:txBody>
      </p:sp>
    </p:spTree>
    <p:extLst>
      <p:ext uri="{BB962C8B-B14F-4D97-AF65-F5344CB8AC3E}">
        <p14:creationId xmlns:p14="http://schemas.microsoft.com/office/powerpoint/2010/main" val="54789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P802</a:t>
            </a:r>
            <a:r>
              <a:rPr dirty="0"/>
              <a:t>.</a:t>
            </a:r>
            <a:r>
              <a:rPr spc="-5" dirty="0"/>
              <a:t>1</a:t>
            </a:r>
            <a:r>
              <a:rPr dirty="0"/>
              <a:t>DP</a:t>
            </a:r>
          </a:p>
        </p:txBody>
      </p:sp>
      <p:sp>
        <p:nvSpPr>
          <p:cNvPr id="3" name="object 3"/>
          <p:cNvSpPr txBox="1"/>
          <p:nvPr/>
        </p:nvSpPr>
        <p:spPr>
          <a:xfrm>
            <a:off x="1432492" y="1538160"/>
            <a:ext cx="9329420" cy="3566160"/>
          </a:xfrm>
          <a:prstGeom prst="rect">
            <a:avLst/>
          </a:prstGeom>
        </p:spPr>
        <p:txBody>
          <a:bodyPr vert="horz" wrap="square" lIns="0" tIns="88265" rIns="0" bIns="0" rtlCol="0">
            <a:spAutoFit/>
          </a:bodyPr>
          <a:lstStyle/>
          <a:p>
            <a:pPr marL="1281430" marR="1280795" lvl="0" indent="0" algn="ctr" defTabSz="914400" rtl="0" eaLnBrk="1" fontAlgn="auto" latinLnBrk="0" hangingPunct="1">
              <a:lnSpc>
                <a:spcPts val="4750"/>
              </a:lnSpc>
              <a:spcBef>
                <a:spcPts val="695"/>
              </a:spcBef>
              <a:spcAft>
                <a:spcPts val="0"/>
              </a:spcAft>
              <a:buClrTx/>
              <a:buSzTx/>
              <a:buFontTx/>
              <a:buNone/>
              <a:tabLst/>
              <a:defRPr/>
            </a:pPr>
            <a:r>
              <a:rPr kumimoji="0" sz="4400" b="0" i="0" u="none" strike="noStrike" kern="1200" cap="none" spc="-10" normalizeH="0" baseline="0" noProof="0" dirty="0">
                <a:ln>
                  <a:noFill/>
                </a:ln>
                <a:solidFill>
                  <a:prstClr val="black"/>
                </a:solidFill>
                <a:effectLst/>
                <a:uLnTx/>
                <a:uFillTx/>
                <a:latin typeface="Calibri Light"/>
                <a:ea typeface="+mn-ea"/>
                <a:cs typeface="Calibri Light"/>
              </a:rPr>
              <a:t>Time-Sensitive </a:t>
            </a:r>
            <a:r>
              <a:rPr kumimoji="0" sz="4400" b="0" i="0" u="none" strike="noStrike" kern="1200" cap="none" spc="-15" normalizeH="0" baseline="0" noProof="0" dirty="0">
                <a:ln>
                  <a:noFill/>
                </a:ln>
                <a:solidFill>
                  <a:prstClr val="black"/>
                </a:solidFill>
                <a:effectLst/>
                <a:uLnTx/>
                <a:uFillTx/>
                <a:latin typeface="Calibri Light"/>
                <a:ea typeface="+mn-ea"/>
                <a:cs typeface="Calibri Light"/>
              </a:rPr>
              <a:t>Networking </a:t>
            </a:r>
            <a:r>
              <a:rPr kumimoji="0" sz="4400" b="0" i="0" u="none" strike="noStrike" kern="1200" cap="none" spc="-45" normalizeH="0" baseline="0" noProof="0" dirty="0">
                <a:ln>
                  <a:noFill/>
                </a:ln>
                <a:solidFill>
                  <a:prstClr val="black"/>
                </a:solidFill>
                <a:effectLst/>
                <a:uLnTx/>
                <a:uFillTx/>
                <a:latin typeface="Calibri Light"/>
                <a:ea typeface="+mn-ea"/>
                <a:cs typeface="Calibri Light"/>
              </a:rPr>
              <a:t>for  </a:t>
            </a:r>
            <a:r>
              <a:rPr kumimoji="0" sz="4400" b="0" i="0" u="none" strike="noStrike" kern="1200" cap="none" spc="-15" normalizeH="0" baseline="0" noProof="0" dirty="0">
                <a:ln>
                  <a:noFill/>
                </a:ln>
                <a:solidFill>
                  <a:prstClr val="black"/>
                </a:solidFill>
                <a:effectLst/>
                <a:uLnTx/>
                <a:uFillTx/>
                <a:latin typeface="Calibri Light"/>
                <a:ea typeface="+mn-ea"/>
                <a:cs typeface="Calibri Light"/>
              </a:rPr>
              <a:t>Aerospace Onboard </a:t>
            </a:r>
            <a:r>
              <a:rPr kumimoji="0" sz="4400" b="0" i="0" u="none" strike="noStrike" kern="1200" cap="none" spc="-10" normalizeH="0" baseline="0" noProof="0" dirty="0">
                <a:ln>
                  <a:noFill/>
                </a:ln>
                <a:solidFill>
                  <a:prstClr val="black"/>
                </a:solidFill>
                <a:effectLst/>
                <a:uLnTx/>
                <a:uFillTx/>
                <a:latin typeface="Calibri Light"/>
                <a:ea typeface="+mn-ea"/>
                <a:cs typeface="Calibri Light"/>
              </a:rPr>
              <a:t>Ethernet  Communications</a:t>
            </a:r>
            <a:endParaRPr kumimoji="0" sz="4400" b="0" i="0" u="none" strike="noStrike" kern="1200" cap="none" spc="0" normalizeH="0" baseline="0" noProof="0">
              <a:ln>
                <a:noFill/>
              </a:ln>
              <a:solidFill>
                <a:prstClr val="black"/>
              </a:solidFill>
              <a:effectLst/>
              <a:uLnTx/>
              <a:uFillTx/>
              <a:latin typeface="Calibri Light"/>
              <a:ea typeface="+mn-ea"/>
              <a:cs typeface="Calibri Light"/>
            </a:endParaRPr>
          </a:p>
          <a:p>
            <a:pPr marL="0" marR="0" lvl="0" indent="0" algn="ctr" defTabSz="914400" rtl="0" eaLnBrk="1" fontAlgn="auto" latinLnBrk="0" hangingPunct="1">
              <a:lnSpc>
                <a:spcPct val="100000"/>
              </a:lnSpc>
              <a:spcBef>
                <a:spcPts val="1260"/>
              </a:spcBef>
              <a:spcAft>
                <a:spcPts val="0"/>
              </a:spcAft>
              <a:buClrTx/>
              <a:buSzTx/>
              <a:buFontTx/>
              <a:buNone/>
              <a:tabLst/>
              <a:defRPr/>
            </a:pPr>
            <a:r>
              <a:rPr kumimoji="0" sz="2200" b="0" i="0" u="none" strike="noStrike" kern="1200" cap="none" spc="-5" normalizeH="0" baseline="0" noProof="0" dirty="0">
                <a:ln>
                  <a:noFill/>
                </a:ln>
                <a:solidFill>
                  <a:prstClr val="black"/>
                </a:solidFill>
                <a:effectLst/>
                <a:uLnTx/>
                <a:uFillTx/>
                <a:latin typeface="Calibri"/>
                <a:ea typeface="+mn-ea"/>
                <a:cs typeface="Calibri"/>
              </a:rPr>
              <a:t>Resolution </a:t>
            </a:r>
            <a:r>
              <a:rPr kumimoji="0" sz="2200" b="0" i="0" u="none" strike="noStrike" kern="1200" cap="none" spc="0" normalizeH="0" baseline="0" noProof="0" dirty="0">
                <a:ln>
                  <a:noFill/>
                </a:ln>
                <a:solidFill>
                  <a:prstClr val="black"/>
                </a:solidFill>
                <a:effectLst/>
                <a:uLnTx/>
                <a:uFillTx/>
                <a:latin typeface="Calibri"/>
                <a:ea typeface="+mn-ea"/>
                <a:cs typeface="Calibri"/>
              </a:rPr>
              <a:t>of </a:t>
            </a:r>
            <a:r>
              <a:rPr kumimoji="0" sz="2200" b="0" i="0" u="none" strike="noStrike" kern="1200" cap="none" spc="-5" normalizeH="0" baseline="0" noProof="0" dirty="0">
                <a:ln>
                  <a:noFill/>
                </a:ln>
                <a:solidFill>
                  <a:prstClr val="black"/>
                </a:solidFill>
                <a:effectLst/>
                <a:uLnTx/>
                <a:uFillTx/>
                <a:latin typeface="Calibri"/>
                <a:ea typeface="+mn-ea"/>
                <a:cs typeface="Calibri"/>
              </a:rPr>
              <a:t>Comments</a:t>
            </a:r>
            <a:r>
              <a:rPr kumimoji="0" sz="2200" b="0" i="0" u="none" strike="noStrike" kern="1200" cap="none" spc="-20" normalizeH="0" baseline="0" noProof="0" dirty="0">
                <a:ln>
                  <a:noFill/>
                </a:ln>
                <a:solidFill>
                  <a:prstClr val="black"/>
                </a:solidFill>
                <a:effectLst/>
                <a:uLnTx/>
                <a:uFillTx/>
                <a:latin typeface="Calibri"/>
                <a:ea typeface="+mn-ea"/>
                <a:cs typeface="Calibri"/>
              </a:rPr>
              <a:t> </a:t>
            </a:r>
            <a:r>
              <a:rPr kumimoji="0" sz="2200" b="0" i="0" u="none" strike="noStrike" kern="1200" cap="none" spc="0" normalizeH="0" baseline="0" noProof="0" dirty="0">
                <a:ln>
                  <a:noFill/>
                </a:ln>
                <a:solidFill>
                  <a:prstClr val="black"/>
                </a:solidFill>
                <a:effectLst/>
                <a:uLnTx/>
                <a:uFillTx/>
                <a:latin typeface="Calibri"/>
                <a:ea typeface="+mn-ea"/>
                <a:cs typeface="Calibri"/>
              </a:rPr>
              <a:t>on</a:t>
            </a:r>
            <a:endParaRPr kumimoji="0" sz="2200" b="0" i="0" u="none" strike="noStrike" kern="1200" cap="none" spc="0" normalizeH="0" baseline="0" noProof="0">
              <a:ln>
                <a:noFill/>
              </a:ln>
              <a:solidFill>
                <a:prstClr val="black"/>
              </a:solidFill>
              <a:effectLst/>
              <a:uLnTx/>
              <a:uFillTx/>
              <a:latin typeface="Calibri"/>
              <a:ea typeface="+mn-ea"/>
              <a:cs typeface="Calibri"/>
            </a:endParaRPr>
          </a:p>
          <a:p>
            <a:pPr marL="0" marR="0" lvl="0" indent="0" algn="ctr" defTabSz="914400" rtl="0" eaLnBrk="1" fontAlgn="auto" latinLnBrk="0" hangingPunct="1">
              <a:lnSpc>
                <a:spcPct val="100000"/>
              </a:lnSpc>
              <a:spcBef>
                <a:spcPts val="735"/>
              </a:spcBef>
              <a:spcAft>
                <a:spcPts val="0"/>
              </a:spcAft>
              <a:buClrTx/>
              <a:buSzTx/>
              <a:buFontTx/>
              <a:buNone/>
              <a:tabLst/>
              <a:defRPr/>
            </a:pPr>
            <a:r>
              <a:rPr kumimoji="0" sz="2200" b="0" i="0" u="none" strike="noStrike" kern="1200" cap="none" spc="-10" normalizeH="0" baseline="0" noProof="0" dirty="0">
                <a:ln>
                  <a:noFill/>
                </a:ln>
                <a:solidFill>
                  <a:prstClr val="black"/>
                </a:solidFill>
                <a:effectLst/>
                <a:uLnTx/>
                <a:uFillTx/>
                <a:latin typeface="Calibri"/>
                <a:ea typeface="+mn-ea"/>
                <a:cs typeface="Calibri"/>
              </a:rPr>
              <a:t>Project Authorization Request </a:t>
            </a:r>
            <a:r>
              <a:rPr kumimoji="0" sz="2200" b="0" i="0" u="none" strike="noStrike" kern="1200" cap="none" spc="-35" normalizeH="0" baseline="0" noProof="0" dirty="0">
                <a:ln>
                  <a:noFill/>
                </a:ln>
                <a:solidFill>
                  <a:prstClr val="black"/>
                </a:solidFill>
                <a:effectLst/>
                <a:uLnTx/>
                <a:uFillTx/>
                <a:latin typeface="Calibri"/>
                <a:ea typeface="+mn-ea"/>
                <a:cs typeface="Calibri"/>
              </a:rPr>
              <a:t>(PAR) </a:t>
            </a:r>
            <a:r>
              <a:rPr kumimoji="0" sz="2200" b="0" i="0" u="none" strike="noStrike" kern="1200" cap="none" spc="0" normalizeH="0" baseline="0" noProof="0" dirty="0">
                <a:ln>
                  <a:noFill/>
                </a:ln>
                <a:solidFill>
                  <a:prstClr val="black"/>
                </a:solidFill>
                <a:effectLst/>
                <a:uLnTx/>
                <a:uFillTx/>
                <a:latin typeface="Calibri"/>
                <a:ea typeface="+mn-ea"/>
                <a:cs typeface="Calibri"/>
              </a:rPr>
              <a:t>and </a:t>
            </a:r>
            <a:r>
              <a:rPr kumimoji="0" sz="2200" b="0" i="0" u="none" strike="noStrike" kern="1200" cap="none" spc="-5" normalizeH="0" baseline="0" noProof="0" dirty="0">
                <a:ln>
                  <a:noFill/>
                </a:ln>
                <a:solidFill>
                  <a:prstClr val="black"/>
                </a:solidFill>
                <a:effectLst/>
                <a:uLnTx/>
                <a:uFillTx/>
                <a:latin typeface="Calibri"/>
                <a:ea typeface="+mn-ea"/>
                <a:cs typeface="Calibri"/>
              </a:rPr>
              <a:t>Criteria </a:t>
            </a:r>
            <a:r>
              <a:rPr kumimoji="0" sz="2200" b="0" i="0" u="none" strike="noStrike" kern="1200" cap="none" spc="-20" normalizeH="0" baseline="0" noProof="0" dirty="0">
                <a:ln>
                  <a:noFill/>
                </a:ln>
                <a:solidFill>
                  <a:prstClr val="black"/>
                </a:solidFill>
                <a:effectLst/>
                <a:uLnTx/>
                <a:uFillTx/>
                <a:latin typeface="Calibri"/>
                <a:ea typeface="+mn-ea"/>
                <a:cs typeface="Calibri"/>
              </a:rPr>
              <a:t>for </a:t>
            </a:r>
            <a:r>
              <a:rPr kumimoji="0" sz="2200" b="0" i="0" u="none" strike="noStrike" kern="1200" cap="none" spc="-10" normalizeH="0" baseline="0" noProof="0" dirty="0">
                <a:ln>
                  <a:noFill/>
                </a:ln>
                <a:solidFill>
                  <a:prstClr val="black"/>
                </a:solidFill>
                <a:effectLst/>
                <a:uLnTx/>
                <a:uFillTx/>
                <a:latin typeface="Calibri"/>
                <a:ea typeface="+mn-ea"/>
                <a:cs typeface="Calibri"/>
              </a:rPr>
              <a:t>Standards Development</a:t>
            </a:r>
            <a:r>
              <a:rPr kumimoji="0" sz="2200" b="0" i="0" u="none" strike="noStrike" kern="1200" cap="none" spc="50" normalizeH="0" baseline="0" noProof="0" dirty="0">
                <a:ln>
                  <a:noFill/>
                </a:ln>
                <a:solidFill>
                  <a:prstClr val="black"/>
                </a:solidFill>
                <a:effectLst/>
                <a:uLnTx/>
                <a:uFillTx/>
                <a:latin typeface="Calibri"/>
                <a:ea typeface="+mn-ea"/>
                <a:cs typeface="Calibri"/>
              </a:rPr>
              <a:t> </a:t>
            </a:r>
            <a:r>
              <a:rPr kumimoji="0" sz="2200" b="0" i="0" u="none" strike="noStrike" kern="1200" cap="none" spc="-5" normalizeH="0" baseline="0" noProof="0" dirty="0">
                <a:ln>
                  <a:noFill/>
                </a:ln>
                <a:solidFill>
                  <a:prstClr val="black"/>
                </a:solidFill>
                <a:effectLst/>
                <a:uLnTx/>
                <a:uFillTx/>
                <a:latin typeface="Calibri"/>
                <a:ea typeface="+mn-ea"/>
                <a:cs typeface="Calibri"/>
              </a:rPr>
              <a:t>(CSD)</a:t>
            </a:r>
            <a:endParaRPr kumimoji="0" sz="22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2550" b="0" i="0" u="none" strike="noStrike" kern="1200" cap="none" spc="0" normalizeH="0" baseline="0" noProof="0">
              <a:ln>
                <a:noFill/>
              </a:ln>
              <a:solidFill>
                <a:prstClr val="black"/>
              </a:solidFill>
              <a:effectLst/>
              <a:uLnTx/>
              <a:uFillTx/>
              <a:latin typeface="Calibri"/>
              <a:ea typeface="+mn-ea"/>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sz="2200" b="0" i="0" u="none" strike="noStrike" kern="1200" cap="none" spc="-5" normalizeH="0" baseline="0" noProof="0" dirty="0">
                <a:ln>
                  <a:noFill/>
                </a:ln>
                <a:solidFill>
                  <a:prstClr val="black"/>
                </a:solidFill>
                <a:effectLst/>
                <a:uLnTx/>
                <a:uFillTx/>
                <a:latin typeface="Calibri"/>
                <a:ea typeface="+mn-ea"/>
                <a:cs typeface="Calibri"/>
              </a:rPr>
              <a:t>2020-11-06</a:t>
            </a:r>
            <a:endParaRPr kumimoji="0" sz="2200" b="0" i="0" u="none" strike="noStrike" kern="1200" cap="none" spc="0" normalizeH="0" baseline="0" noProof="0">
              <a:ln>
                <a:noFill/>
              </a:ln>
              <a:solidFill>
                <a:prstClr val="black"/>
              </a:solidFill>
              <a:effectLst/>
              <a:uLnTx/>
              <a:uFillTx/>
              <a:latin typeface="Calibri"/>
              <a:ea typeface="+mn-ea"/>
              <a:cs typeface="Calibri"/>
            </a:endParaRP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17</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18</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73455" y="610584"/>
            <a:ext cx="11195050" cy="695960"/>
          </a:xfrm>
          <a:prstGeom prst="rect">
            <a:avLst/>
          </a:prstGeom>
        </p:spPr>
        <p:txBody>
          <a:bodyPr vert="horz" wrap="square" lIns="0" tIns="12065" rIns="0" bIns="0" rtlCol="0">
            <a:spAutoFit/>
          </a:bodyPr>
          <a:lstStyle/>
          <a:p>
            <a:pPr marL="12700">
              <a:lnSpc>
                <a:spcPct val="100000"/>
              </a:lnSpc>
              <a:spcBef>
                <a:spcPts val="95"/>
              </a:spcBef>
            </a:pPr>
            <a:r>
              <a:rPr sz="4400" spc="-5" dirty="0"/>
              <a:t>802.11 </a:t>
            </a:r>
            <a:r>
              <a:rPr sz="4400" spc="-15" dirty="0"/>
              <a:t>comments </a:t>
            </a:r>
            <a:r>
              <a:rPr sz="4400" spc="-5" dirty="0"/>
              <a:t>on the </a:t>
            </a:r>
            <a:r>
              <a:rPr sz="4400" spc="-120" dirty="0"/>
              <a:t>PAR </a:t>
            </a:r>
            <a:r>
              <a:rPr sz="4400" spc="-5" dirty="0"/>
              <a:t>and their</a:t>
            </a:r>
            <a:r>
              <a:rPr sz="4400" spc="190" dirty="0"/>
              <a:t> </a:t>
            </a:r>
            <a:r>
              <a:rPr sz="4400" spc="-15" dirty="0"/>
              <a:t>resolution</a:t>
            </a:r>
            <a:endParaRPr sz="4400"/>
          </a:p>
        </p:txBody>
      </p:sp>
      <p:sp>
        <p:nvSpPr>
          <p:cNvPr id="3" name="object 3"/>
          <p:cNvSpPr txBox="1"/>
          <p:nvPr/>
        </p:nvSpPr>
        <p:spPr>
          <a:xfrm>
            <a:off x="916939" y="1678813"/>
            <a:ext cx="10412095" cy="4409440"/>
          </a:xfrm>
          <a:prstGeom prst="rect">
            <a:avLst/>
          </a:prstGeom>
        </p:spPr>
        <p:txBody>
          <a:bodyPr vert="horz" wrap="square" lIns="0" tIns="12700" rIns="0" bIns="0" rtlCol="0">
            <a:spAutoFit/>
          </a:bodyPr>
          <a:lstStyle/>
          <a:p>
            <a:pPr marL="241300" marR="0" lvl="0" indent="-228600" algn="l" defTabSz="914400" rtl="0" eaLnBrk="1" fontAlgn="auto" latinLnBrk="0" hangingPunct="1">
              <a:lnSpc>
                <a:spcPts val="1530"/>
              </a:lnSpc>
              <a:spcBef>
                <a:spcPts val="100"/>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5" normalizeH="0" baseline="0" noProof="0" dirty="0">
                <a:ln>
                  <a:noFill/>
                </a:ln>
                <a:solidFill>
                  <a:prstClr val="black"/>
                </a:solidFill>
                <a:effectLst/>
                <a:uLnTx/>
                <a:uFillTx/>
                <a:latin typeface="Calibri"/>
                <a:ea typeface="+mn-ea"/>
                <a:cs typeface="Calibri"/>
              </a:rPr>
              <a:t>The </a:t>
            </a:r>
            <a:r>
              <a:rPr kumimoji="0" sz="1500" b="0" i="0" u="none" strike="noStrike" kern="1200" cap="none" spc="-15" normalizeH="0" baseline="0" noProof="0" dirty="0">
                <a:ln>
                  <a:noFill/>
                </a:ln>
                <a:solidFill>
                  <a:prstClr val="black"/>
                </a:solidFill>
                <a:effectLst/>
                <a:uLnTx/>
                <a:uFillTx/>
                <a:latin typeface="Calibri"/>
                <a:ea typeface="+mn-ea"/>
                <a:cs typeface="Calibri"/>
              </a:rPr>
              <a:t>example </a:t>
            </a:r>
            <a:r>
              <a:rPr kumimoji="0" sz="1500" b="0" i="0" u="none" strike="noStrike" kern="1200" cap="none" spc="0" normalizeH="0" baseline="0" noProof="0" dirty="0">
                <a:ln>
                  <a:noFill/>
                </a:ln>
                <a:solidFill>
                  <a:prstClr val="black"/>
                </a:solidFill>
                <a:effectLst/>
                <a:uLnTx/>
                <a:uFillTx/>
                <a:latin typeface="Calibri"/>
                <a:ea typeface="+mn-ea"/>
                <a:cs typeface="Calibri"/>
              </a:rPr>
              <a:t>of </a:t>
            </a:r>
            <a:r>
              <a:rPr kumimoji="0" sz="1500" b="0" i="0" u="none" strike="noStrike" kern="1200" cap="none" spc="-5" normalizeH="0" baseline="0" noProof="0" dirty="0">
                <a:ln>
                  <a:noFill/>
                </a:ln>
                <a:solidFill>
                  <a:prstClr val="black"/>
                </a:solidFill>
                <a:effectLst/>
                <a:uLnTx/>
                <a:uFillTx/>
                <a:latin typeface="Calibri"/>
                <a:ea typeface="+mn-ea"/>
                <a:cs typeface="Calibri"/>
              </a:rPr>
              <a:t>802.1CM </a:t>
            </a:r>
            <a:r>
              <a:rPr kumimoji="0" sz="1500" b="0" i="0" u="none" strike="noStrike" kern="1200" cap="none" spc="-10" normalizeH="0" baseline="0" noProof="0" dirty="0">
                <a:ln>
                  <a:noFill/>
                </a:ln>
                <a:solidFill>
                  <a:prstClr val="black"/>
                </a:solidFill>
                <a:effectLst/>
                <a:uLnTx/>
                <a:uFillTx/>
                <a:latin typeface="Calibri"/>
                <a:ea typeface="+mn-ea"/>
                <a:cs typeface="Calibri"/>
              </a:rPr>
              <a:t>may </a:t>
            </a:r>
            <a:r>
              <a:rPr kumimoji="0" sz="1500" b="0" i="0" u="none" strike="noStrike" kern="1200" cap="none" spc="-5" normalizeH="0" baseline="0" noProof="0" dirty="0">
                <a:ln>
                  <a:noFill/>
                </a:ln>
                <a:solidFill>
                  <a:prstClr val="black"/>
                </a:solidFill>
                <a:effectLst/>
                <a:uLnTx/>
                <a:uFillTx/>
                <a:latin typeface="Calibri"/>
                <a:ea typeface="+mn-ea"/>
                <a:cs typeface="Calibri"/>
              </a:rPr>
              <a:t>be used </a:t>
            </a:r>
            <a:r>
              <a:rPr kumimoji="0" sz="1500" b="0" i="0" u="none" strike="noStrike" kern="1200" cap="none" spc="-15" normalizeH="0" baseline="0" noProof="0" dirty="0">
                <a:ln>
                  <a:noFill/>
                </a:ln>
                <a:solidFill>
                  <a:prstClr val="black"/>
                </a:solidFill>
                <a:effectLst/>
                <a:uLnTx/>
                <a:uFillTx/>
                <a:latin typeface="Calibri"/>
                <a:ea typeface="+mn-ea"/>
                <a:cs typeface="Calibri"/>
              </a:rPr>
              <a:t>for </a:t>
            </a:r>
            <a:r>
              <a:rPr kumimoji="0" sz="1500" b="0" i="0" u="none" strike="noStrike" kern="1200" cap="none" spc="-5" normalizeH="0" baseline="0" noProof="0" dirty="0">
                <a:ln>
                  <a:noFill/>
                </a:ln>
                <a:solidFill>
                  <a:prstClr val="black"/>
                </a:solidFill>
                <a:effectLst/>
                <a:uLnTx/>
                <a:uFillTx/>
                <a:latin typeface="Calibri"/>
                <a:ea typeface="+mn-ea"/>
                <a:cs typeface="Calibri"/>
              </a:rPr>
              <a:t>title and scope issues</a:t>
            </a:r>
            <a:r>
              <a:rPr kumimoji="0" sz="1500" b="0" i="0" u="none" strike="noStrike" kern="1200" cap="none" spc="70" normalizeH="0" baseline="0" noProof="0" dirty="0">
                <a:ln>
                  <a:noFill/>
                </a:ln>
                <a:solidFill>
                  <a:prstClr val="black"/>
                </a:solidFill>
                <a:effectLst/>
                <a:uLnTx/>
                <a:uFillTx/>
                <a:latin typeface="Calibri"/>
                <a:ea typeface="+mn-ea"/>
                <a:cs typeface="Calibri"/>
              </a:rPr>
              <a:t> </a:t>
            </a:r>
            <a:r>
              <a:rPr kumimoji="0" sz="1500" b="0" i="0" u="none" strike="noStrike" kern="1200" cap="none" spc="-10" normalizeH="0" baseline="0" noProof="0" dirty="0">
                <a:ln>
                  <a:noFill/>
                </a:ln>
                <a:solidFill>
                  <a:prstClr val="black"/>
                </a:solidFill>
                <a:effectLst/>
                <a:uLnTx/>
                <a:uFillTx/>
                <a:latin typeface="Calibri"/>
                <a:ea typeface="+mn-ea"/>
                <a:cs typeface="Calibri"/>
              </a:rPr>
              <a:t>noted.</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5080" lvl="0" indent="0" algn="l" defTabSz="914400" rtl="0" eaLnBrk="1" fontAlgn="auto" latinLnBrk="0" hangingPunct="1">
              <a:lnSpc>
                <a:spcPct val="70000"/>
              </a:lnSpc>
              <a:spcBef>
                <a:spcPts val="1260"/>
              </a:spcBef>
              <a:spcAft>
                <a:spcPts val="0"/>
              </a:spcAft>
              <a:buClrTx/>
              <a:buSzTx/>
              <a:buFontTx/>
              <a:buNone/>
              <a:tabLst/>
              <a:defRPr/>
            </a:pPr>
            <a:r>
              <a:rPr kumimoji="0" sz="1500" b="0" i="0" u="none" strike="noStrike" kern="1200" cap="none" spc="-5" normalizeH="0" baseline="0" noProof="0" dirty="0">
                <a:ln>
                  <a:noFill/>
                </a:ln>
                <a:solidFill>
                  <a:prstClr val="black"/>
                </a:solidFill>
                <a:effectLst/>
                <a:uLnTx/>
                <a:uFillTx/>
                <a:latin typeface="Calibri"/>
                <a:ea typeface="+mn-ea"/>
                <a:cs typeface="Calibri"/>
              </a:rPr>
              <a:t>2.1 </a:t>
            </a:r>
            <a:r>
              <a:rPr kumimoji="0" sz="1500" b="0" i="0" u="none" strike="noStrike" kern="1200" cap="none" spc="-15" normalizeH="0" baseline="0" noProof="0" dirty="0">
                <a:ln>
                  <a:noFill/>
                </a:ln>
                <a:solidFill>
                  <a:prstClr val="black"/>
                </a:solidFill>
                <a:effectLst/>
                <a:uLnTx/>
                <a:uFillTx/>
                <a:latin typeface="Calibri"/>
                <a:ea typeface="+mn-ea"/>
                <a:cs typeface="Calibri"/>
              </a:rPr>
              <a:t>Typically </a:t>
            </a:r>
            <a:r>
              <a:rPr kumimoji="0" sz="1500" b="0" i="0" u="none" strike="noStrike" kern="1200" cap="none" spc="-5" normalizeH="0" baseline="0" noProof="0" dirty="0">
                <a:ln>
                  <a:noFill/>
                </a:ln>
                <a:solidFill>
                  <a:prstClr val="black"/>
                </a:solidFill>
                <a:effectLst/>
                <a:uLnTx/>
                <a:uFillTx/>
                <a:latin typeface="Calibri"/>
                <a:ea typeface="+mn-ea"/>
                <a:cs typeface="Calibri"/>
              </a:rPr>
              <a:t>titles begin with </a:t>
            </a:r>
            <a:r>
              <a:rPr kumimoji="0" sz="1500" b="0" i="0" u="none" strike="noStrike" kern="1200" cap="none" spc="-10" normalizeH="0" baseline="0" noProof="0" dirty="0">
                <a:ln>
                  <a:noFill/>
                </a:ln>
                <a:solidFill>
                  <a:prstClr val="black"/>
                </a:solidFill>
                <a:effectLst/>
                <a:uLnTx/>
                <a:uFillTx/>
                <a:latin typeface="Calibri"/>
                <a:ea typeface="+mn-ea"/>
                <a:cs typeface="Calibri"/>
              </a:rPr>
              <a:t>"Standard </a:t>
            </a:r>
            <a:r>
              <a:rPr kumimoji="0" sz="1500" b="0" i="0" u="none" strike="noStrike" kern="1200" cap="none" spc="-30" normalizeH="0" baseline="0" noProof="0" dirty="0">
                <a:ln>
                  <a:noFill/>
                </a:ln>
                <a:solidFill>
                  <a:prstClr val="black"/>
                </a:solidFill>
                <a:effectLst/>
                <a:uLnTx/>
                <a:uFillTx/>
                <a:latin typeface="Calibri"/>
                <a:ea typeface="+mn-ea"/>
                <a:cs typeface="Calibri"/>
              </a:rPr>
              <a:t>for...", </a:t>
            </a:r>
            <a:r>
              <a:rPr kumimoji="0" sz="1500" b="0" i="0" u="none" strike="noStrike" kern="1200" cap="none" spc="-5" normalizeH="0" baseline="0" noProof="0" dirty="0">
                <a:ln>
                  <a:noFill/>
                </a:ln>
                <a:solidFill>
                  <a:prstClr val="black"/>
                </a:solidFill>
                <a:effectLst/>
                <a:uLnTx/>
                <a:uFillTx/>
                <a:latin typeface="Calibri"/>
                <a:ea typeface="+mn-ea"/>
                <a:cs typeface="Calibri"/>
              </a:rPr>
              <a:t>"Guide </a:t>
            </a:r>
            <a:r>
              <a:rPr kumimoji="0" sz="1500" b="0" i="0" u="none" strike="noStrike" kern="1200" cap="none" spc="-30" normalizeH="0" baseline="0" noProof="0" dirty="0">
                <a:ln>
                  <a:noFill/>
                </a:ln>
                <a:solidFill>
                  <a:prstClr val="black"/>
                </a:solidFill>
                <a:effectLst/>
                <a:uLnTx/>
                <a:uFillTx/>
                <a:latin typeface="Calibri"/>
                <a:ea typeface="+mn-ea"/>
                <a:cs typeface="Calibri"/>
              </a:rPr>
              <a:t>for..."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10" normalizeH="0" baseline="0" noProof="0" dirty="0">
                <a:ln>
                  <a:noFill/>
                </a:ln>
                <a:solidFill>
                  <a:prstClr val="black"/>
                </a:solidFill>
                <a:effectLst/>
                <a:uLnTx/>
                <a:uFillTx/>
                <a:latin typeface="Calibri"/>
                <a:ea typeface="+mn-ea"/>
                <a:cs typeface="Calibri"/>
              </a:rPr>
              <a:t>"Recommended Practice </a:t>
            </a:r>
            <a:r>
              <a:rPr kumimoji="0" sz="1500" b="0" i="0" u="none" strike="noStrike" kern="1200" cap="none" spc="-30" normalizeH="0" baseline="0" noProof="0" dirty="0">
                <a:ln>
                  <a:noFill/>
                </a:ln>
                <a:solidFill>
                  <a:prstClr val="black"/>
                </a:solidFill>
                <a:effectLst/>
                <a:uLnTx/>
                <a:uFillTx/>
                <a:latin typeface="Calibri"/>
                <a:ea typeface="+mn-ea"/>
                <a:cs typeface="Calibri"/>
              </a:rPr>
              <a:t>for...". </a:t>
            </a:r>
            <a:r>
              <a:rPr kumimoji="0" sz="1500" b="0" i="0" u="none" strike="noStrike" kern="1200" cap="none" spc="0" normalizeH="0" baseline="0" noProof="0" dirty="0">
                <a:ln>
                  <a:noFill/>
                </a:ln>
                <a:solidFill>
                  <a:prstClr val="black"/>
                </a:solidFill>
                <a:effectLst/>
                <a:uLnTx/>
                <a:uFillTx/>
                <a:latin typeface="Calibri"/>
                <a:ea typeface="+mn-ea"/>
                <a:cs typeface="Calibri"/>
              </a:rPr>
              <a:t>If a </a:t>
            </a:r>
            <a:r>
              <a:rPr kumimoji="0" sz="1500" b="0" i="0" u="none" strike="noStrike" kern="1200" cap="none" spc="-10" normalizeH="0" baseline="0" noProof="0" dirty="0">
                <a:ln>
                  <a:noFill/>
                </a:ln>
                <a:solidFill>
                  <a:prstClr val="black"/>
                </a:solidFill>
                <a:effectLst/>
                <a:uLnTx/>
                <a:uFillTx/>
                <a:latin typeface="Calibri"/>
                <a:ea typeface="+mn-ea"/>
                <a:cs typeface="Calibri"/>
              </a:rPr>
              <a:t>general term </a:t>
            </a:r>
            <a:r>
              <a:rPr kumimoji="0" sz="1500" b="0" i="0" u="none" strike="noStrike" kern="1200" cap="none" spc="-5" normalizeH="0" baseline="0" noProof="0" dirty="0">
                <a:ln>
                  <a:noFill/>
                </a:ln>
                <a:solidFill>
                  <a:prstClr val="black"/>
                </a:solidFill>
                <a:effectLst/>
                <a:uLnTx/>
                <a:uFillTx/>
                <a:latin typeface="Calibri"/>
                <a:ea typeface="+mn-ea"/>
                <a:cs typeface="Calibri"/>
              </a:rPr>
              <a:t>is used </a:t>
            </a:r>
            <a:r>
              <a:rPr kumimoji="0" sz="1500" b="0" i="0" u="none" strike="noStrike" kern="1200" cap="none" spc="-10" normalizeH="0" baseline="0" noProof="0" dirty="0">
                <a:ln>
                  <a:noFill/>
                </a:ln>
                <a:solidFill>
                  <a:prstClr val="black"/>
                </a:solidFill>
                <a:effectLst/>
                <a:uLnTx/>
                <a:uFillTx/>
                <a:latin typeface="Calibri"/>
                <a:ea typeface="+mn-ea"/>
                <a:cs typeface="Calibri"/>
              </a:rPr>
              <a:t>to represent  ranges </a:t>
            </a:r>
            <a:r>
              <a:rPr kumimoji="0" sz="1500" b="0" i="0" u="none" strike="noStrike" kern="1200" cap="none" spc="0" normalizeH="0" baseline="0" noProof="0" dirty="0">
                <a:ln>
                  <a:noFill/>
                </a:ln>
                <a:solidFill>
                  <a:prstClr val="black"/>
                </a:solidFill>
                <a:effectLst/>
                <a:uLnTx/>
                <a:uFillTx/>
                <a:latin typeface="Calibri"/>
                <a:ea typeface="+mn-ea"/>
                <a:cs typeface="Calibri"/>
              </a:rPr>
              <a:t>(e.g. </a:t>
            </a:r>
            <a:r>
              <a:rPr kumimoji="0" sz="1500" b="0" i="0" u="none" strike="noStrike" kern="1200" cap="none" spc="-5" normalizeH="0" baseline="0" noProof="0" dirty="0">
                <a:ln>
                  <a:noFill/>
                </a:ln>
                <a:solidFill>
                  <a:prstClr val="black"/>
                </a:solidFill>
                <a:effectLst/>
                <a:uLnTx/>
                <a:uFillTx/>
                <a:latin typeface="Calibri"/>
                <a:ea typeface="+mn-ea"/>
                <a:cs typeface="Calibri"/>
              </a:rPr>
              <a:t>high, medium, low) within the title, scope,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5" normalizeH="0" baseline="0" noProof="0" dirty="0">
                <a:ln>
                  <a:noFill/>
                </a:ln>
                <a:solidFill>
                  <a:prstClr val="black"/>
                </a:solidFill>
                <a:effectLst/>
                <a:uLnTx/>
                <a:uFillTx/>
                <a:latin typeface="Calibri"/>
                <a:ea typeface="+mn-ea"/>
                <a:cs typeface="Calibri"/>
              </a:rPr>
              <a:t>purpose, numerically </a:t>
            </a:r>
            <a:r>
              <a:rPr kumimoji="0" sz="1500" b="0" i="0" u="none" strike="noStrike" kern="1200" cap="none" spc="-10" normalizeH="0" baseline="0" noProof="0" dirty="0">
                <a:ln>
                  <a:noFill/>
                </a:ln>
                <a:solidFill>
                  <a:prstClr val="black"/>
                </a:solidFill>
                <a:effectLst/>
                <a:uLnTx/>
                <a:uFillTx/>
                <a:latin typeface="Calibri"/>
                <a:ea typeface="+mn-ea"/>
                <a:cs typeface="Calibri"/>
              </a:rPr>
              <a:t>define </a:t>
            </a:r>
            <a:r>
              <a:rPr kumimoji="0" sz="1500" b="0" i="0" u="none" strike="noStrike" kern="1200" cap="none" spc="-5" normalizeH="0" baseline="0" noProof="0" dirty="0">
                <a:ln>
                  <a:noFill/>
                </a:ln>
                <a:solidFill>
                  <a:prstClr val="black"/>
                </a:solidFill>
                <a:effectLst/>
                <a:uLnTx/>
                <a:uFillTx/>
                <a:latin typeface="Calibri"/>
                <a:ea typeface="+mn-ea"/>
                <a:cs typeface="Calibri"/>
              </a:rPr>
              <a:t>such </a:t>
            </a:r>
            <a:r>
              <a:rPr kumimoji="0" sz="1500" b="0" i="0" u="none" strike="noStrike" kern="1200" cap="none" spc="-10" normalizeH="0" baseline="0" noProof="0" dirty="0">
                <a:ln>
                  <a:noFill/>
                </a:ln>
                <a:solidFill>
                  <a:prstClr val="black"/>
                </a:solidFill>
                <a:effectLst/>
                <a:uLnTx/>
                <a:uFillTx/>
                <a:latin typeface="Calibri"/>
                <a:ea typeface="+mn-ea"/>
                <a:cs typeface="Calibri"/>
              </a:rPr>
              <a:t>ranges where they </a:t>
            </a:r>
            <a:r>
              <a:rPr kumimoji="0" sz="1500" b="0" i="0" u="none" strike="noStrike" kern="1200" cap="none" spc="-15" normalizeH="0" baseline="0" noProof="0" dirty="0">
                <a:ln>
                  <a:noFill/>
                </a:ln>
                <a:solidFill>
                  <a:prstClr val="black"/>
                </a:solidFill>
                <a:effectLst/>
                <a:uLnTx/>
                <a:uFillTx/>
                <a:latin typeface="Calibri"/>
                <a:ea typeface="+mn-ea"/>
                <a:cs typeface="Calibri"/>
              </a:rPr>
              <a:t>first </a:t>
            </a:r>
            <a:r>
              <a:rPr kumimoji="0" sz="1500" b="0" i="0" u="none" strike="noStrike" kern="1200" cap="none" spc="-5" normalizeH="0" baseline="0" noProof="0" dirty="0">
                <a:ln>
                  <a:noFill/>
                </a:ln>
                <a:solidFill>
                  <a:prstClr val="black"/>
                </a:solidFill>
                <a:effectLst/>
                <a:uLnTx/>
                <a:uFillTx/>
                <a:latin typeface="Calibri"/>
                <a:ea typeface="+mn-ea"/>
                <a:cs typeface="Calibri"/>
              </a:rPr>
              <a:t>appear </a:t>
            </a:r>
            <a:r>
              <a:rPr kumimoji="0" sz="1500" b="0" i="0" u="none" strike="noStrike" kern="1200" cap="none" spc="0" normalizeH="0" baseline="0" noProof="0" dirty="0">
                <a:ln>
                  <a:noFill/>
                </a:ln>
                <a:solidFill>
                  <a:prstClr val="black"/>
                </a:solidFill>
                <a:effectLst/>
                <a:uLnTx/>
                <a:uFillTx/>
                <a:latin typeface="Calibri"/>
                <a:ea typeface="+mn-ea"/>
                <a:cs typeface="Calibri"/>
              </a:rPr>
              <a:t>(title,  </a:t>
            </a:r>
            <a:r>
              <a:rPr kumimoji="0" sz="1500" b="0" i="0" u="none" strike="noStrike" kern="1200" cap="none" spc="-5" normalizeH="0" baseline="0" noProof="0" dirty="0">
                <a:ln>
                  <a:noFill/>
                </a:ln>
                <a:solidFill>
                  <a:prstClr val="black"/>
                </a:solidFill>
                <a:effectLst/>
                <a:uLnTx/>
                <a:uFillTx/>
                <a:latin typeface="Calibri"/>
                <a:ea typeface="+mn-ea"/>
                <a:cs typeface="Calibri"/>
              </a:rPr>
              <a:t>scope,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5" normalizeH="0" baseline="0" noProof="0" dirty="0">
                <a:ln>
                  <a:noFill/>
                </a:ln>
                <a:solidFill>
                  <a:prstClr val="black"/>
                </a:solidFill>
                <a:effectLst/>
                <a:uLnTx/>
                <a:uFillTx/>
                <a:latin typeface="Calibri"/>
                <a:ea typeface="+mn-ea"/>
                <a:cs typeface="Calibri"/>
              </a:rPr>
              <a:t>purpose, </a:t>
            </a:r>
            <a:r>
              <a:rPr kumimoji="0" sz="1500" b="0" i="0" u="none" strike="noStrike" kern="1200" cap="none" spc="0" normalizeH="0" baseline="0" noProof="0" dirty="0">
                <a:ln>
                  <a:noFill/>
                </a:ln>
                <a:solidFill>
                  <a:prstClr val="black"/>
                </a:solidFill>
                <a:effectLst/>
                <a:uLnTx/>
                <a:uFillTx/>
                <a:latin typeface="Calibri"/>
                <a:ea typeface="+mn-ea"/>
                <a:cs typeface="Calibri"/>
              </a:rPr>
              <a:t>as </a:t>
            </a:r>
            <a:r>
              <a:rPr kumimoji="0" sz="1500" b="0" i="0" u="none" strike="noStrike" kern="1200" cap="none" spc="-5" normalizeH="0" baseline="0" noProof="0" dirty="0">
                <a:ln>
                  <a:noFill/>
                </a:ln>
                <a:solidFill>
                  <a:prstClr val="black"/>
                </a:solidFill>
                <a:effectLst/>
                <a:uLnTx/>
                <a:uFillTx/>
                <a:latin typeface="Calibri"/>
                <a:ea typeface="+mn-ea"/>
                <a:cs typeface="Calibri"/>
              </a:rPr>
              <a:t>applicable). </a:t>
            </a:r>
            <a:r>
              <a:rPr kumimoji="0" sz="1500" b="0" i="0" u="none" strike="noStrike" kern="1200" cap="none" spc="-10" normalizeH="0" baseline="0" noProof="0" dirty="0">
                <a:ln>
                  <a:noFill/>
                </a:ln>
                <a:solidFill>
                  <a:prstClr val="black"/>
                </a:solidFill>
                <a:effectLst/>
                <a:uLnTx/>
                <a:uFillTx/>
                <a:latin typeface="Calibri"/>
                <a:ea typeface="+mn-ea"/>
                <a:cs typeface="Calibri"/>
              </a:rPr>
              <a:t>From </a:t>
            </a:r>
            <a:r>
              <a:rPr kumimoji="0" sz="1500" b="0" i="0" u="none" strike="noStrike" kern="1200" cap="none" spc="-5" normalizeH="0" baseline="0" noProof="0" dirty="0">
                <a:ln>
                  <a:noFill/>
                </a:ln>
                <a:solidFill>
                  <a:prstClr val="black"/>
                </a:solidFill>
                <a:effectLst/>
                <a:uLnTx/>
                <a:uFillTx/>
                <a:latin typeface="Calibri"/>
                <a:ea typeface="+mn-ea"/>
                <a:cs typeface="Calibri"/>
              </a:rPr>
              <a:t>the </a:t>
            </a:r>
            <a:r>
              <a:rPr kumimoji="0" sz="1500" b="0" i="0" u="none" strike="noStrike" kern="1200" cap="none" spc="-40" normalizeH="0" baseline="0" noProof="0" dirty="0">
                <a:ln>
                  <a:noFill/>
                </a:ln>
                <a:solidFill>
                  <a:prstClr val="black"/>
                </a:solidFill>
                <a:effectLst/>
                <a:uLnTx/>
                <a:uFillTx/>
                <a:latin typeface="Calibri"/>
                <a:ea typeface="+mn-ea"/>
                <a:cs typeface="Calibri"/>
              </a:rPr>
              <a:t>PAR </a:t>
            </a:r>
            <a:r>
              <a:rPr kumimoji="0" sz="1500" b="0" i="0" u="none" strike="noStrike" kern="1200" cap="none" spc="-5" normalizeH="0" baseline="0" noProof="0" dirty="0">
                <a:ln>
                  <a:noFill/>
                </a:ln>
                <a:solidFill>
                  <a:prstClr val="black"/>
                </a:solidFill>
                <a:effectLst/>
                <a:uLnTx/>
                <a:uFillTx/>
                <a:latin typeface="Calibri"/>
                <a:ea typeface="+mn-ea"/>
                <a:cs typeface="Calibri"/>
              </a:rPr>
              <a:t>submission</a:t>
            </a:r>
            <a:r>
              <a:rPr kumimoji="0" sz="1500" b="0" i="0" u="none" strike="noStrike" kern="1200" cap="none" spc="50" normalizeH="0" baseline="0" noProof="0" dirty="0">
                <a:ln>
                  <a:noFill/>
                </a:ln>
                <a:solidFill>
                  <a:prstClr val="black"/>
                </a:solidFill>
                <a:effectLst/>
                <a:uLnTx/>
                <a:uFillTx/>
                <a:latin typeface="Calibri"/>
                <a:ea typeface="+mn-ea"/>
                <a:cs typeface="Calibri"/>
              </a:rPr>
              <a:t> </a:t>
            </a:r>
            <a:r>
              <a:rPr kumimoji="0" sz="1500" b="0" i="0" u="none" strike="noStrike" kern="1200" cap="none" spc="-5" normalizeH="0" baseline="0" noProof="0" dirty="0">
                <a:ln>
                  <a:noFill/>
                </a:ln>
                <a:solidFill>
                  <a:prstClr val="black"/>
                </a:solidFill>
                <a:effectLst/>
                <a:uLnTx/>
                <a:uFillTx/>
                <a:latin typeface="Calibri"/>
                <a:ea typeface="+mn-ea"/>
                <a:cs typeface="Calibri"/>
              </a:rPr>
              <a:t>instructions.</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260"/>
              </a:lnSpc>
              <a:spcBef>
                <a:spcPts val="0"/>
              </a:spcBef>
              <a:spcAft>
                <a:spcPts val="0"/>
              </a:spcAft>
              <a:buClrTx/>
              <a:buSzTx/>
              <a:buFontTx/>
              <a:buNone/>
              <a:tabLst/>
              <a:defRPr/>
            </a:pPr>
            <a:r>
              <a:rPr kumimoji="0" sz="1500" b="0" i="0" u="none" strike="noStrike" kern="1200" cap="none" spc="-30" normalizeH="0" baseline="0" noProof="0" dirty="0">
                <a:ln>
                  <a:noFill/>
                </a:ln>
                <a:solidFill>
                  <a:prstClr val="black"/>
                </a:solidFill>
                <a:effectLst/>
                <a:uLnTx/>
                <a:uFillTx/>
                <a:latin typeface="Calibri"/>
                <a:ea typeface="+mn-ea"/>
                <a:cs typeface="Calibri"/>
              </a:rPr>
              <a:t>We </a:t>
            </a:r>
            <a:r>
              <a:rPr kumimoji="0" sz="1500" b="0" i="0" u="none" strike="noStrike" kern="1200" cap="none" spc="-10" normalizeH="0" baseline="0" noProof="0" dirty="0">
                <a:ln>
                  <a:noFill/>
                </a:ln>
                <a:solidFill>
                  <a:prstClr val="black"/>
                </a:solidFill>
                <a:effectLst/>
                <a:uLnTx/>
                <a:uFillTx/>
                <a:latin typeface="Calibri"/>
                <a:ea typeface="+mn-ea"/>
                <a:cs typeface="Calibri"/>
              </a:rPr>
              <a:t>were confused, </a:t>
            </a:r>
            <a:r>
              <a:rPr kumimoji="0" sz="1500" b="0" i="0" u="none" strike="noStrike" kern="1200" cap="none" spc="0" normalizeH="0" baseline="0" noProof="0" dirty="0">
                <a:ln>
                  <a:noFill/>
                </a:ln>
                <a:solidFill>
                  <a:prstClr val="black"/>
                </a:solidFill>
                <a:effectLst/>
                <a:uLnTx/>
                <a:uFillTx/>
                <a:latin typeface="Calibri"/>
                <a:ea typeface="+mn-ea"/>
                <a:cs typeface="Calibri"/>
              </a:rPr>
              <a:t>as </a:t>
            </a:r>
            <a:r>
              <a:rPr kumimoji="0" sz="1500" b="0" i="0" u="none" strike="noStrike" kern="1200" cap="none" spc="-5" normalizeH="0" baseline="0" noProof="0" dirty="0">
                <a:ln>
                  <a:noFill/>
                </a:ln>
                <a:solidFill>
                  <a:prstClr val="black"/>
                </a:solidFill>
                <a:effectLst/>
                <a:uLnTx/>
                <a:uFillTx/>
                <a:latin typeface="Calibri"/>
                <a:ea typeface="+mn-ea"/>
                <a:cs typeface="Calibri"/>
              </a:rPr>
              <a:t>it is </a:t>
            </a:r>
            <a:r>
              <a:rPr kumimoji="0" sz="1500" b="0" i="0" u="none" strike="noStrike" kern="1200" cap="none" spc="0" normalizeH="0" baseline="0" noProof="0" dirty="0">
                <a:ln>
                  <a:noFill/>
                </a:ln>
                <a:solidFill>
                  <a:prstClr val="black"/>
                </a:solidFill>
                <a:effectLst/>
                <a:uLnTx/>
                <a:uFillTx/>
                <a:latin typeface="Calibri"/>
                <a:ea typeface="+mn-ea"/>
                <a:cs typeface="Calibri"/>
              </a:rPr>
              <a:t>a </a:t>
            </a:r>
            <a:r>
              <a:rPr kumimoji="0" sz="1500" b="0" i="0" u="none" strike="noStrike" kern="1200" cap="none" spc="-10" normalizeH="0" baseline="0" noProof="0" dirty="0">
                <a:ln>
                  <a:noFill/>
                </a:ln>
                <a:solidFill>
                  <a:prstClr val="black"/>
                </a:solidFill>
                <a:effectLst/>
                <a:uLnTx/>
                <a:uFillTx/>
                <a:latin typeface="Calibri"/>
                <a:ea typeface="+mn-ea"/>
                <a:cs typeface="Calibri"/>
              </a:rPr>
              <a:t>profile, </a:t>
            </a:r>
            <a:r>
              <a:rPr kumimoji="0" sz="1500" b="0" i="0" u="none" strike="noStrike" kern="1200" cap="none" spc="-5" normalizeH="0" baseline="0" noProof="0" dirty="0">
                <a:ln>
                  <a:noFill/>
                </a:ln>
                <a:solidFill>
                  <a:prstClr val="black"/>
                </a:solidFill>
                <a:effectLst/>
                <a:uLnTx/>
                <a:uFillTx/>
                <a:latin typeface="Calibri"/>
                <a:ea typeface="+mn-ea"/>
                <a:cs typeface="Calibri"/>
              </a:rPr>
              <a:t>is that </a:t>
            </a:r>
            <a:r>
              <a:rPr kumimoji="0" sz="1500" b="0" i="0" u="none" strike="noStrike" kern="1200" cap="none" spc="0" normalizeH="0" baseline="0" noProof="0" dirty="0">
                <a:ln>
                  <a:noFill/>
                </a:ln>
                <a:solidFill>
                  <a:prstClr val="black"/>
                </a:solidFill>
                <a:effectLst/>
                <a:uLnTx/>
                <a:uFillTx/>
                <a:latin typeface="Calibri"/>
                <a:ea typeface="+mn-ea"/>
                <a:cs typeface="Calibri"/>
              </a:rPr>
              <a:t>a </a:t>
            </a:r>
            <a:r>
              <a:rPr kumimoji="0" sz="1500" b="0" i="0" u="none" strike="noStrike" kern="1200" cap="none" spc="-10" normalizeH="0" baseline="0" noProof="0" dirty="0">
                <a:ln>
                  <a:noFill/>
                </a:ln>
                <a:solidFill>
                  <a:prstClr val="black"/>
                </a:solidFill>
                <a:effectLst/>
                <a:uLnTx/>
                <a:uFillTx/>
                <a:latin typeface="Calibri"/>
                <a:ea typeface="+mn-ea"/>
                <a:cs typeface="Calibri"/>
              </a:rPr>
              <a:t>standard/guide/recommended</a:t>
            </a:r>
            <a:r>
              <a:rPr kumimoji="0" sz="1500" b="0" i="0" u="none" strike="noStrike" kern="1200" cap="none" spc="105" normalizeH="0" baseline="0" noProof="0" dirty="0">
                <a:ln>
                  <a:noFill/>
                </a:ln>
                <a:solidFill>
                  <a:prstClr val="black"/>
                </a:solidFill>
                <a:effectLst/>
                <a:uLnTx/>
                <a:uFillTx/>
                <a:latin typeface="Calibri"/>
                <a:ea typeface="+mn-ea"/>
                <a:cs typeface="Calibri"/>
              </a:rPr>
              <a:t> </a:t>
            </a:r>
            <a:r>
              <a:rPr kumimoji="0" sz="1500" b="0" i="0" u="none" strike="noStrike" kern="1200" cap="none" spc="-10" normalizeH="0" baseline="0" noProof="0" dirty="0">
                <a:ln>
                  <a:noFill/>
                </a:ln>
                <a:solidFill>
                  <a:prstClr val="black"/>
                </a:solidFill>
                <a:effectLst/>
                <a:uLnTx/>
                <a:uFillTx/>
                <a:latin typeface="Calibri"/>
                <a:ea typeface="+mn-ea"/>
                <a:cs typeface="Calibri"/>
              </a:rPr>
              <a:t>practice?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5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260"/>
              </a:lnSpc>
              <a:spcBef>
                <a:spcPts val="0"/>
              </a:spcBef>
              <a:spcAft>
                <a:spcPts val="0"/>
              </a:spcAft>
              <a:buClrTx/>
              <a:buSzTx/>
              <a:buFontTx/>
              <a:buNone/>
              <a:tabLst/>
              <a:defRPr/>
            </a:pPr>
            <a:r>
              <a:rPr kumimoji="0" sz="1500" b="0" i="0" u="none" strike="noStrike" kern="1200" cap="none" spc="0" normalizeH="0" baseline="0" noProof="0" dirty="0">
                <a:ln>
                  <a:noFill/>
                </a:ln>
                <a:solidFill>
                  <a:srgbClr val="006FC0"/>
                </a:solidFill>
                <a:effectLst/>
                <a:uLnTx/>
                <a:uFillTx/>
                <a:latin typeface="Calibri"/>
                <a:ea typeface="+mn-ea"/>
                <a:cs typeface="Calibri"/>
              </a:rPr>
              <a:t>It </a:t>
            </a:r>
            <a:r>
              <a:rPr kumimoji="0" sz="1500" b="0" i="0" u="none" strike="noStrike" kern="1200" cap="none" spc="-5" normalizeH="0" baseline="0" noProof="0" dirty="0">
                <a:ln>
                  <a:noFill/>
                </a:ln>
                <a:solidFill>
                  <a:srgbClr val="006FC0"/>
                </a:solidFill>
                <a:effectLst/>
                <a:uLnTx/>
                <a:uFillTx/>
                <a:latin typeface="Calibri"/>
                <a:ea typeface="+mn-ea"/>
                <a:cs typeface="Calibri"/>
              </a:rPr>
              <a:t>is </a:t>
            </a:r>
            <a:r>
              <a:rPr kumimoji="0" sz="1500" b="0" i="0" u="none" strike="noStrike" kern="1200" cap="none" spc="0" normalizeH="0" baseline="0" noProof="0" dirty="0">
                <a:ln>
                  <a:noFill/>
                </a:ln>
                <a:solidFill>
                  <a:srgbClr val="006FC0"/>
                </a:solidFill>
                <a:effectLst/>
                <a:uLnTx/>
                <a:uFillTx/>
                <a:latin typeface="Calibri"/>
                <a:ea typeface="+mn-ea"/>
                <a:cs typeface="Calibri"/>
              </a:rPr>
              <a:t>a </a:t>
            </a:r>
            <a:r>
              <a:rPr kumimoji="0" sz="1500" b="0" i="0" u="none" strike="noStrike" kern="1200" cap="none" spc="-10" normalizeH="0" baseline="0" noProof="0" dirty="0">
                <a:ln>
                  <a:noFill/>
                </a:ln>
                <a:solidFill>
                  <a:srgbClr val="006FC0"/>
                </a:solidFill>
                <a:effectLst/>
                <a:uLnTx/>
                <a:uFillTx/>
                <a:latin typeface="Calibri"/>
                <a:ea typeface="+mn-ea"/>
                <a:cs typeface="Calibri"/>
              </a:rPr>
              <a:t>profile </a:t>
            </a:r>
            <a:r>
              <a:rPr kumimoji="0" sz="1500" b="0" i="0" u="none" strike="noStrike" kern="1200" cap="none" spc="-5" normalizeH="0" baseline="0" noProof="0" dirty="0">
                <a:ln>
                  <a:noFill/>
                </a:ln>
                <a:solidFill>
                  <a:srgbClr val="006FC0"/>
                </a:solidFill>
                <a:effectLst/>
                <a:uLnTx/>
                <a:uFillTx/>
                <a:latin typeface="Calibri"/>
                <a:ea typeface="+mn-ea"/>
                <a:cs typeface="Calibri"/>
              </a:rPr>
              <a:t>specification, which is </a:t>
            </a:r>
            <a:r>
              <a:rPr kumimoji="0" sz="1500" b="0" i="0" u="none" strike="noStrike" kern="1200" cap="none" spc="0" normalizeH="0" baseline="0" noProof="0" dirty="0">
                <a:ln>
                  <a:noFill/>
                </a:ln>
                <a:solidFill>
                  <a:srgbClr val="006FC0"/>
                </a:solidFill>
                <a:effectLst/>
                <a:uLnTx/>
                <a:uFillTx/>
                <a:latin typeface="Calibri"/>
                <a:ea typeface="+mn-ea"/>
                <a:cs typeface="Calibri"/>
              </a:rPr>
              <a:t>a</a:t>
            </a:r>
            <a:r>
              <a:rPr kumimoji="0" sz="1500" b="0" i="0" u="none" strike="noStrike" kern="1200" cap="none" spc="45" normalizeH="0" baseline="0" noProof="0" dirty="0">
                <a:ln>
                  <a:noFill/>
                </a:ln>
                <a:solidFill>
                  <a:srgbClr val="006FC0"/>
                </a:solidFill>
                <a:effectLst/>
                <a:uLnTx/>
                <a:uFillTx/>
                <a:latin typeface="Calibri"/>
                <a:ea typeface="+mn-ea"/>
                <a:cs typeface="Calibri"/>
              </a:rPr>
              <a:t> </a:t>
            </a:r>
            <a:r>
              <a:rPr kumimoji="0" sz="1500" b="0" i="0" u="none" strike="noStrike" kern="1200" cap="none" spc="-10" normalizeH="0" baseline="0" noProof="0" dirty="0">
                <a:ln>
                  <a:noFill/>
                </a:ln>
                <a:solidFill>
                  <a:srgbClr val="006FC0"/>
                </a:solidFill>
                <a:effectLst/>
                <a:uLnTx/>
                <a:uFillTx/>
                <a:latin typeface="Calibri"/>
                <a:ea typeface="+mn-ea"/>
                <a:cs typeface="Calibri"/>
              </a:rPr>
              <a:t>standard.</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0665" marR="472440" lvl="0" indent="0" algn="l" defTabSz="914400" rtl="0" eaLnBrk="1" fontAlgn="auto" latinLnBrk="0" hangingPunct="1">
              <a:lnSpc>
                <a:spcPct val="70000"/>
              </a:lnSpc>
              <a:spcBef>
                <a:spcPts val="270"/>
              </a:spcBef>
              <a:spcAft>
                <a:spcPts val="0"/>
              </a:spcAft>
              <a:buClrTx/>
              <a:buSzTx/>
              <a:buFontTx/>
              <a:buNone/>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Change the title to: </a:t>
            </a:r>
            <a:r>
              <a:rPr kumimoji="0" sz="1500" b="0" i="0" u="none" strike="noStrike" kern="1200" cap="none" spc="-10" normalizeH="0" baseline="0" noProof="0" dirty="0">
                <a:ln>
                  <a:noFill/>
                </a:ln>
                <a:solidFill>
                  <a:srgbClr val="006FC0"/>
                </a:solidFill>
                <a:effectLst/>
                <a:uLnTx/>
                <a:uFillTx/>
                <a:latin typeface="Calibri"/>
                <a:ea typeface="+mn-ea"/>
                <a:cs typeface="Calibri"/>
              </a:rPr>
              <a:t>“Standard </a:t>
            </a:r>
            <a:r>
              <a:rPr kumimoji="0" sz="1500" b="0" i="0" u="none" strike="noStrike" kern="1200" cap="none" spc="-15" normalizeH="0" baseline="0" noProof="0" dirty="0">
                <a:ln>
                  <a:noFill/>
                </a:ln>
                <a:solidFill>
                  <a:srgbClr val="006FC0"/>
                </a:solidFill>
                <a:effectLst/>
                <a:uLnTx/>
                <a:uFillTx/>
                <a:latin typeface="Calibri"/>
                <a:ea typeface="+mn-ea"/>
                <a:cs typeface="Calibri"/>
              </a:rPr>
              <a:t>for </a:t>
            </a:r>
            <a:r>
              <a:rPr kumimoji="0" sz="1500" b="0" i="0" u="none" strike="noStrike" kern="1200" cap="none" spc="-5" normalizeH="0" baseline="0" noProof="0" dirty="0">
                <a:ln>
                  <a:noFill/>
                </a:ln>
                <a:solidFill>
                  <a:srgbClr val="006FC0"/>
                </a:solidFill>
                <a:effectLst/>
                <a:uLnTx/>
                <a:uFillTx/>
                <a:latin typeface="Calibri"/>
                <a:ea typeface="+mn-ea"/>
                <a:cs typeface="Calibri"/>
              </a:rPr>
              <a:t>Local and </a:t>
            </a:r>
            <a:r>
              <a:rPr kumimoji="0" sz="1500" b="0" i="0" u="none" strike="noStrike" kern="1200" cap="none" spc="-10" normalizeH="0" baseline="0" noProof="0" dirty="0">
                <a:ln>
                  <a:noFill/>
                </a:ln>
                <a:solidFill>
                  <a:srgbClr val="006FC0"/>
                </a:solidFill>
                <a:effectLst/>
                <a:uLnTx/>
                <a:uFillTx/>
                <a:latin typeface="Calibri"/>
                <a:ea typeface="+mn-ea"/>
                <a:cs typeface="Calibri"/>
              </a:rPr>
              <a:t>Metropolitan Area Networks </a:t>
            </a:r>
            <a:r>
              <a:rPr kumimoji="0" sz="1500" b="0" i="0" u="none" strike="noStrike" kern="1200" cap="none" spc="0" normalizeH="0" baseline="0" noProof="0" dirty="0">
                <a:ln>
                  <a:noFill/>
                </a:ln>
                <a:solidFill>
                  <a:srgbClr val="006FC0"/>
                </a:solidFill>
                <a:effectLst/>
                <a:uLnTx/>
                <a:uFillTx/>
                <a:latin typeface="Calibri"/>
                <a:ea typeface="+mn-ea"/>
                <a:cs typeface="Calibri"/>
              </a:rPr>
              <a:t>– </a:t>
            </a:r>
            <a:r>
              <a:rPr kumimoji="0" sz="1500" b="0" i="0" u="none" strike="noStrike" kern="1200" cap="none" spc="-5" normalizeH="0" baseline="0" noProof="0" dirty="0">
                <a:ln>
                  <a:noFill/>
                </a:ln>
                <a:solidFill>
                  <a:srgbClr val="006FC0"/>
                </a:solidFill>
                <a:effectLst/>
                <a:uLnTx/>
                <a:uFillTx/>
                <a:latin typeface="Calibri"/>
                <a:ea typeface="+mn-ea"/>
                <a:cs typeface="Calibri"/>
              </a:rPr>
              <a:t>Time-Sensitive Networking </a:t>
            </a:r>
            <a:r>
              <a:rPr kumimoji="0" sz="1500" b="0" i="0" u="none" strike="noStrike" kern="1200" cap="none" spc="-15" normalizeH="0" baseline="0" noProof="0" dirty="0">
                <a:ln>
                  <a:noFill/>
                </a:ln>
                <a:solidFill>
                  <a:srgbClr val="006FC0"/>
                </a:solidFill>
                <a:effectLst/>
                <a:uLnTx/>
                <a:uFillTx/>
                <a:latin typeface="Calibri"/>
                <a:ea typeface="+mn-ea"/>
                <a:cs typeface="Calibri"/>
              </a:rPr>
              <a:t>for </a:t>
            </a:r>
            <a:r>
              <a:rPr kumimoji="0" sz="1500" b="0" i="0" u="none" strike="noStrike" kern="1200" cap="none" spc="-5" normalizeH="0" baseline="0" noProof="0" dirty="0">
                <a:ln>
                  <a:noFill/>
                </a:ln>
                <a:solidFill>
                  <a:srgbClr val="006FC0"/>
                </a:solidFill>
                <a:effectLst/>
                <a:uLnTx/>
                <a:uFillTx/>
                <a:latin typeface="Calibri"/>
                <a:ea typeface="+mn-ea"/>
                <a:cs typeface="Calibri"/>
              </a:rPr>
              <a:t>Aerospace Onboard  </a:t>
            </a:r>
            <a:r>
              <a:rPr kumimoji="0" sz="1500" b="0" i="0" u="none" strike="noStrike" kern="1200" cap="none" spc="-10" normalizeH="0" baseline="0" noProof="0" dirty="0">
                <a:ln>
                  <a:noFill/>
                </a:ln>
                <a:solidFill>
                  <a:srgbClr val="006FC0"/>
                </a:solidFill>
                <a:effectLst/>
                <a:uLnTx/>
                <a:uFillTx/>
                <a:latin typeface="Calibri"/>
                <a:ea typeface="+mn-ea"/>
                <a:cs typeface="Calibri"/>
              </a:rPr>
              <a:t>Ethernet </a:t>
            </a:r>
            <a:r>
              <a:rPr kumimoji="0" sz="1500" b="0" i="0" u="none" strike="noStrike" kern="1200" cap="none" spc="-15" normalizeH="0" baseline="0" noProof="0" dirty="0">
                <a:ln>
                  <a:noFill/>
                </a:ln>
                <a:solidFill>
                  <a:srgbClr val="006FC0"/>
                </a:solidFill>
                <a:effectLst/>
                <a:uLnTx/>
                <a:uFillTx/>
                <a:latin typeface="Calibri"/>
                <a:ea typeface="+mn-ea"/>
                <a:cs typeface="Calibri"/>
              </a:rPr>
              <a:t>Communications”. </a:t>
            </a:r>
            <a:r>
              <a:rPr kumimoji="0" sz="1500" b="0" i="0" u="none" strike="noStrike" kern="1200" cap="none" spc="-5" normalizeH="0" baseline="0" noProof="0" dirty="0">
                <a:ln>
                  <a:noFill/>
                </a:ln>
                <a:solidFill>
                  <a:srgbClr val="006FC0"/>
                </a:solidFill>
                <a:effectLst/>
                <a:uLnTx/>
                <a:uFillTx/>
                <a:latin typeface="Calibri"/>
                <a:ea typeface="+mn-ea"/>
                <a:cs typeface="Calibri"/>
              </a:rPr>
              <a:t>This </a:t>
            </a:r>
            <a:r>
              <a:rPr kumimoji="0" sz="1500" b="0" i="0" u="none" strike="noStrike" kern="1200" cap="none" spc="-10" normalizeH="0" baseline="0" noProof="0" dirty="0">
                <a:ln>
                  <a:noFill/>
                </a:ln>
                <a:solidFill>
                  <a:srgbClr val="006FC0"/>
                </a:solidFill>
                <a:effectLst/>
                <a:uLnTx/>
                <a:uFillTx/>
                <a:latin typeface="Calibri"/>
                <a:ea typeface="+mn-ea"/>
                <a:cs typeface="Calibri"/>
              </a:rPr>
              <a:t>follows </a:t>
            </a:r>
            <a:r>
              <a:rPr kumimoji="0" sz="1500" b="0" i="0" u="none" strike="noStrike" kern="1200" cap="none" spc="-5" normalizeH="0" baseline="0" noProof="0" dirty="0">
                <a:ln>
                  <a:noFill/>
                </a:ln>
                <a:solidFill>
                  <a:srgbClr val="006FC0"/>
                </a:solidFill>
                <a:effectLst/>
                <a:uLnTx/>
                <a:uFillTx/>
                <a:latin typeface="Calibri"/>
                <a:ea typeface="+mn-ea"/>
                <a:cs typeface="Calibri"/>
              </a:rPr>
              <a:t>the 802.1CM </a:t>
            </a:r>
            <a:r>
              <a:rPr kumimoji="0" sz="1500" b="0" i="0" u="none" strike="noStrike" kern="1200" cap="none" spc="-15" normalizeH="0" baseline="0" noProof="0" dirty="0">
                <a:ln>
                  <a:noFill/>
                </a:ln>
                <a:solidFill>
                  <a:srgbClr val="006FC0"/>
                </a:solidFill>
                <a:effectLst/>
                <a:uLnTx/>
                <a:uFillTx/>
                <a:latin typeface="Calibri"/>
                <a:ea typeface="+mn-ea"/>
                <a:cs typeface="Calibri"/>
              </a:rPr>
              <a:t>example </a:t>
            </a:r>
            <a:r>
              <a:rPr kumimoji="0" sz="1500" b="0" i="0" u="none" strike="noStrike" kern="1200" cap="none" spc="-5" normalizeH="0" baseline="0" noProof="0" dirty="0">
                <a:ln>
                  <a:noFill/>
                </a:ln>
                <a:solidFill>
                  <a:srgbClr val="006FC0"/>
                </a:solidFill>
                <a:effectLst/>
                <a:uLnTx/>
                <a:uFillTx/>
                <a:latin typeface="Calibri"/>
                <a:ea typeface="+mn-ea"/>
                <a:cs typeface="Calibri"/>
              </a:rPr>
              <a:t>and also addresses the comment </a:t>
            </a:r>
            <a:r>
              <a:rPr kumimoji="0" sz="1500" b="0" i="0" u="none" strike="noStrike" kern="1200" cap="none" spc="0" normalizeH="0" baseline="0" noProof="0" dirty="0">
                <a:ln>
                  <a:noFill/>
                </a:ln>
                <a:solidFill>
                  <a:srgbClr val="006FC0"/>
                </a:solidFill>
                <a:effectLst/>
                <a:uLnTx/>
                <a:uFillTx/>
                <a:latin typeface="Calibri"/>
                <a:ea typeface="+mn-ea"/>
                <a:cs typeface="Calibri"/>
              </a:rPr>
              <a:t>on </a:t>
            </a:r>
            <a:r>
              <a:rPr kumimoji="0" sz="1500" b="0" i="0" u="none" strike="noStrike" kern="1200" cap="none" spc="-5" normalizeH="0" baseline="0" noProof="0" dirty="0">
                <a:ln>
                  <a:noFill/>
                </a:ln>
                <a:solidFill>
                  <a:srgbClr val="006FC0"/>
                </a:solidFill>
                <a:effectLst/>
                <a:uLnTx/>
                <a:uFillTx/>
                <a:latin typeface="Calibri"/>
                <a:ea typeface="+mn-ea"/>
                <a:cs typeface="Calibri"/>
              </a:rPr>
              <a:t>the title in the</a:t>
            </a:r>
            <a:r>
              <a:rPr kumimoji="0" sz="1500" b="0" i="0" u="none" strike="noStrike" kern="1200" cap="none" spc="180" normalizeH="0" baseline="0" noProof="0" dirty="0">
                <a:ln>
                  <a:noFill/>
                </a:ln>
                <a:solidFill>
                  <a:srgbClr val="006FC0"/>
                </a:solidFill>
                <a:effectLst/>
                <a:uLnTx/>
                <a:uFillTx/>
                <a:latin typeface="Calibri"/>
                <a:ea typeface="+mn-ea"/>
                <a:cs typeface="Calibri"/>
              </a:rPr>
              <a:t> </a:t>
            </a:r>
            <a:r>
              <a:rPr kumimoji="0" sz="1500" b="0" i="0" u="none" strike="noStrike" kern="1200" cap="none" spc="-15" normalizeH="0" baseline="0" noProof="0" dirty="0">
                <a:ln>
                  <a:noFill/>
                </a:ln>
                <a:solidFill>
                  <a:srgbClr val="006FC0"/>
                </a:solidFill>
                <a:effectLst/>
                <a:uLnTx/>
                <a:uFillTx/>
                <a:latin typeface="Calibri"/>
                <a:ea typeface="+mn-ea"/>
                <a:cs typeface="Calibri"/>
              </a:rPr>
              <a:t>CSD.</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10"/>
              </a:spcBef>
              <a:spcAft>
                <a:spcPts val="0"/>
              </a:spcAft>
              <a:buClrTx/>
              <a:buSzTx/>
              <a:buFontTx/>
              <a:buNone/>
              <a:tabLst/>
              <a:defRPr/>
            </a:pPr>
            <a:endParaRPr kumimoji="0" sz="14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5" normalizeH="0" baseline="0" noProof="0" dirty="0">
                <a:ln>
                  <a:noFill/>
                </a:ln>
                <a:solidFill>
                  <a:prstClr val="black"/>
                </a:solidFill>
                <a:effectLst/>
                <a:uLnTx/>
                <a:uFillTx/>
                <a:latin typeface="Calibri"/>
                <a:ea typeface="+mn-ea"/>
                <a:cs typeface="Calibri"/>
              </a:rPr>
              <a:t>2.1 and 5.2 the use </a:t>
            </a:r>
            <a:r>
              <a:rPr kumimoji="0" sz="1500" b="0" i="0" u="none" strike="noStrike" kern="1200" cap="none" spc="0" normalizeH="0" baseline="0" noProof="0" dirty="0">
                <a:ln>
                  <a:noFill/>
                </a:ln>
                <a:solidFill>
                  <a:prstClr val="black"/>
                </a:solidFill>
                <a:effectLst/>
                <a:uLnTx/>
                <a:uFillTx/>
                <a:latin typeface="Calibri"/>
                <a:ea typeface="+mn-ea"/>
                <a:cs typeface="Calibri"/>
              </a:rPr>
              <a:t>of </a:t>
            </a:r>
            <a:r>
              <a:rPr kumimoji="0" sz="1500" b="0" i="0" u="none" strike="noStrike" kern="1200" cap="none" spc="-10" normalizeH="0" baseline="0" noProof="0" dirty="0">
                <a:ln>
                  <a:noFill/>
                </a:ln>
                <a:solidFill>
                  <a:prstClr val="black"/>
                </a:solidFill>
                <a:effectLst/>
                <a:uLnTx/>
                <a:uFillTx/>
                <a:latin typeface="Calibri"/>
                <a:ea typeface="+mn-ea"/>
                <a:cs typeface="Calibri"/>
              </a:rPr>
              <a:t>“profile” </a:t>
            </a:r>
            <a:r>
              <a:rPr kumimoji="0" sz="1500" b="0" i="0" u="none" strike="noStrike" kern="1200" cap="none" spc="-5" normalizeH="0" baseline="0" noProof="0" dirty="0">
                <a:ln>
                  <a:noFill/>
                </a:ln>
                <a:solidFill>
                  <a:prstClr val="black"/>
                </a:solidFill>
                <a:effectLst/>
                <a:uLnTx/>
                <a:uFillTx/>
                <a:latin typeface="Calibri"/>
                <a:ea typeface="+mn-ea"/>
                <a:cs typeface="Calibri"/>
              </a:rPr>
              <a:t>vs </a:t>
            </a:r>
            <a:r>
              <a:rPr kumimoji="0" sz="1500" b="0" i="0" u="none" strike="noStrike" kern="1200" cap="none" spc="-10" normalizeH="0" baseline="0" noProof="0" dirty="0">
                <a:ln>
                  <a:noFill/>
                </a:ln>
                <a:solidFill>
                  <a:prstClr val="black"/>
                </a:solidFill>
                <a:effectLst/>
                <a:uLnTx/>
                <a:uFillTx/>
                <a:latin typeface="Calibri"/>
                <a:ea typeface="+mn-ea"/>
                <a:cs typeface="Calibri"/>
              </a:rPr>
              <a:t>“profiles” </a:t>
            </a:r>
            <a:r>
              <a:rPr kumimoji="0" sz="1500" b="0" i="0" u="none" strike="noStrike" kern="1200" cap="none" spc="-5" normalizeH="0" baseline="0" noProof="0" dirty="0">
                <a:ln>
                  <a:noFill/>
                </a:ln>
                <a:solidFill>
                  <a:prstClr val="black"/>
                </a:solidFill>
                <a:effectLst/>
                <a:uLnTx/>
                <a:uFillTx/>
                <a:latin typeface="Calibri"/>
                <a:ea typeface="+mn-ea"/>
                <a:cs typeface="Calibri"/>
              </a:rPr>
              <a:t>the </a:t>
            </a:r>
            <a:r>
              <a:rPr kumimoji="0" sz="1500" b="0" i="0" u="none" strike="noStrike" kern="1200" cap="none" spc="-10" normalizeH="0" baseline="0" noProof="0" dirty="0">
                <a:ln>
                  <a:noFill/>
                </a:ln>
                <a:solidFill>
                  <a:prstClr val="black"/>
                </a:solidFill>
                <a:effectLst/>
                <a:uLnTx/>
                <a:uFillTx/>
                <a:latin typeface="Calibri"/>
                <a:ea typeface="+mn-ea"/>
                <a:cs typeface="Calibri"/>
              </a:rPr>
              <a:t>plurality </a:t>
            </a:r>
            <a:r>
              <a:rPr kumimoji="0" sz="1500" b="0" i="0" u="none" strike="noStrike" kern="1200" cap="none" spc="-5" normalizeH="0" baseline="0" noProof="0" dirty="0">
                <a:ln>
                  <a:noFill/>
                </a:ln>
                <a:solidFill>
                  <a:prstClr val="black"/>
                </a:solidFill>
                <a:effectLst/>
                <a:uLnTx/>
                <a:uFillTx/>
                <a:latin typeface="Calibri"/>
                <a:ea typeface="+mn-ea"/>
                <a:cs typeface="Calibri"/>
              </a:rPr>
              <a:t>should be the</a:t>
            </a:r>
            <a:r>
              <a:rPr kumimoji="0" sz="1500" b="0" i="0" u="none" strike="noStrike" kern="1200" cap="none" spc="80" normalizeH="0" baseline="0" noProof="0" dirty="0">
                <a:ln>
                  <a:noFill/>
                </a:ln>
                <a:solidFill>
                  <a:prstClr val="black"/>
                </a:solidFill>
                <a:effectLst/>
                <a:uLnTx/>
                <a:uFillTx/>
                <a:latin typeface="Calibri"/>
                <a:ea typeface="+mn-ea"/>
                <a:cs typeface="Calibri"/>
              </a:rPr>
              <a:t> </a:t>
            </a:r>
            <a:r>
              <a:rPr kumimoji="0" sz="1500" b="0" i="0" u="none" strike="noStrike" kern="1200" cap="none" spc="-5" normalizeH="0" baseline="0" noProof="0" dirty="0">
                <a:ln>
                  <a:noFill/>
                </a:ln>
                <a:solidFill>
                  <a:prstClr val="black"/>
                </a:solidFill>
                <a:effectLst/>
                <a:uLnTx/>
                <a:uFillTx/>
                <a:latin typeface="Calibri"/>
                <a:ea typeface="+mn-ea"/>
                <a:cs typeface="Calibri"/>
              </a:rPr>
              <a:t>same.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59"/>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above suggested </a:t>
            </a:r>
            <a:r>
              <a:rPr kumimoji="0" sz="1500" b="0" i="0" u="none" strike="noStrike" kern="1200" cap="none" spc="-5" normalizeH="0" baseline="0" noProof="0" dirty="0">
                <a:ln>
                  <a:noFill/>
                </a:ln>
                <a:solidFill>
                  <a:srgbClr val="006FC0"/>
                </a:solidFill>
                <a:effectLst/>
                <a:uLnTx/>
                <a:uFillTx/>
                <a:latin typeface="Calibri"/>
                <a:ea typeface="+mn-ea"/>
                <a:cs typeface="Calibri"/>
              </a:rPr>
              <a:t>change in the title </a:t>
            </a:r>
            <a:r>
              <a:rPr kumimoji="0" sz="1500" b="0" i="0" u="none" strike="noStrike" kern="1200" cap="none" spc="-10" normalizeH="0" baseline="0" noProof="0" dirty="0">
                <a:ln>
                  <a:noFill/>
                </a:ln>
                <a:solidFill>
                  <a:srgbClr val="006FC0"/>
                </a:solidFill>
                <a:effectLst/>
                <a:uLnTx/>
                <a:uFillTx/>
                <a:latin typeface="Calibri"/>
                <a:ea typeface="+mn-ea"/>
                <a:cs typeface="Calibri"/>
              </a:rPr>
              <a:t>resolves </a:t>
            </a:r>
            <a:r>
              <a:rPr kumimoji="0" sz="1500" b="0" i="0" u="none" strike="noStrike" kern="1200" cap="none" spc="-5" normalizeH="0" baseline="0" noProof="0" dirty="0">
                <a:ln>
                  <a:noFill/>
                </a:ln>
                <a:solidFill>
                  <a:srgbClr val="006FC0"/>
                </a:solidFill>
                <a:effectLst/>
                <a:uLnTx/>
                <a:uFillTx/>
                <a:latin typeface="Calibri"/>
                <a:ea typeface="+mn-ea"/>
                <a:cs typeface="Calibri"/>
              </a:rPr>
              <a:t>this</a:t>
            </a:r>
            <a:r>
              <a:rPr kumimoji="0" sz="1500" b="0" i="0" u="none" strike="noStrike" kern="1200" cap="none" spc="20" normalizeH="0" baseline="0" noProof="0" dirty="0">
                <a:ln>
                  <a:noFill/>
                </a:ln>
                <a:solidFill>
                  <a:srgbClr val="006FC0"/>
                </a:solidFill>
                <a:effectLst/>
                <a:uLnTx/>
                <a:uFillTx/>
                <a:latin typeface="Calibri"/>
                <a:ea typeface="+mn-ea"/>
                <a:cs typeface="Calibri"/>
              </a:rPr>
              <a:t> </a:t>
            </a:r>
            <a:r>
              <a:rPr kumimoji="0" sz="1500" b="0" i="0" u="none" strike="noStrike" kern="1200" cap="none" spc="-5" normalizeH="0" baseline="0" noProof="0" dirty="0">
                <a:ln>
                  <a:noFill/>
                </a:ln>
                <a:solidFill>
                  <a:srgbClr val="006FC0"/>
                </a:solidFill>
                <a:effectLst/>
                <a:uLnTx/>
                <a:uFillTx/>
                <a:latin typeface="Calibri"/>
                <a:ea typeface="+mn-ea"/>
                <a:cs typeface="Calibri"/>
              </a:rPr>
              <a:t>issue.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sz="14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0"/>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5" normalizeH="0" baseline="0" noProof="0" dirty="0">
                <a:ln>
                  <a:noFill/>
                </a:ln>
                <a:solidFill>
                  <a:prstClr val="black"/>
                </a:solidFill>
                <a:effectLst/>
                <a:uLnTx/>
                <a:uFillTx/>
                <a:latin typeface="Calibri"/>
                <a:ea typeface="+mn-ea"/>
                <a:cs typeface="Calibri"/>
              </a:rPr>
              <a:t>5.2 </a:t>
            </a:r>
            <a:r>
              <a:rPr kumimoji="0" sz="1500" b="0" i="0" u="none" strike="noStrike" kern="1200" cap="none" spc="15" normalizeH="0" baseline="0" noProof="0" dirty="0">
                <a:ln>
                  <a:noFill/>
                </a:ln>
                <a:solidFill>
                  <a:prstClr val="black"/>
                </a:solidFill>
                <a:effectLst/>
                <a:uLnTx/>
                <a:uFillTx/>
                <a:latin typeface="Calibri"/>
                <a:ea typeface="+mn-ea"/>
                <a:cs typeface="Calibri"/>
              </a:rPr>
              <a:t>“The </a:t>
            </a:r>
            <a:r>
              <a:rPr kumimoji="0" sz="1500" b="0" i="0" u="none" strike="noStrike" kern="1200" cap="none" spc="-10" normalizeH="0" baseline="0" noProof="0" dirty="0">
                <a:ln>
                  <a:noFill/>
                </a:ln>
                <a:solidFill>
                  <a:prstClr val="black"/>
                </a:solidFill>
                <a:effectLst/>
                <a:uLnTx/>
                <a:uFillTx/>
                <a:latin typeface="Calibri"/>
                <a:ea typeface="+mn-ea"/>
                <a:cs typeface="Calibri"/>
              </a:rPr>
              <a:t>profiles </a:t>
            </a:r>
            <a:r>
              <a:rPr kumimoji="0" sz="1500" b="0" i="0" u="none" strike="noStrike" kern="1200" cap="none" spc="5" normalizeH="0" baseline="0" noProof="0" dirty="0">
                <a:ln>
                  <a:noFill/>
                </a:ln>
                <a:solidFill>
                  <a:prstClr val="black"/>
                </a:solidFill>
                <a:effectLst/>
                <a:uLnTx/>
                <a:uFillTx/>
                <a:latin typeface="Calibri"/>
                <a:ea typeface="+mn-ea"/>
                <a:cs typeface="Calibri"/>
              </a:rPr>
              <a:t>select” </a:t>
            </a:r>
            <a:r>
              <a:rPr kumimoji="0" sz="1500" b="0" i="0" u="none" strike="noStrike" kern="1200" cap="none" spc="-5" normalizeH="0" baseline="0" noProof="0" dirty="0">
                <a:ln>
                  <a:noFill/>
                </a:ln>
                <a:solidFill>
                  <a:prstClr val="black"/>
                </a:solidFill>
                <a:effectLst/>
                <a:uLnTx/>
                <a:uFillTx/>
                <a:latin typeface="Calibri"/>
                <a:ea typeface="+mn-ea"/>
                <a:cs typeface="Calibri"/>
              </a:rPr>
              <a:t>seems </a:t>
            </a:r>
            <a:r>
              <a:rPr kumimoji="0" sz="1500" b="0" i="0" u="none" strike="noStrike" kern="1200" cap="none" spc="-10" normalizeH="0" baseline="0" noProof="0" dirty="0">
                <a:ln>
                  <a:noFill/>
                </a:ln>
                <a:solidFill>
                  <a:prstClr val="black"/>
                </a:solidFill>
                <a:effectLst/>
                <a:uLnTx/>
                <a:uFillTx/>
                <a:latin typeface="Calibri"/>
                <a:ea typeface="+mn-ea"/>
                <a:cs typeface="Calibri"/>
              </a:rPr>
              <a:t>to </a:t>
            </a:r>
            <a:r>
              <a:rPr kumimoji="0" sz="1500" b="0" i="0" u="none" strike="noStrike" kern="1200" cap="none" spc="-5" normalizeH="0" baseline="0" noProof="0" dirty="0">
                <a:ln>
                  <a:noFill/>
                </a:ln>
                <a:solidFill>
                  <a:prstClr val="black"/>
                </a:solidFill>
                <a:effectLst/>
                <a:uLnTx/>
                <a:uFillTx/>
                <a:latin typeface="Calibri"/>
                <a:ea typeface="+mn-ea"/>
                <a:cs typeface="Calibri"/>
              </a:rPr>
              <a:t>imply </a:t>
            </a:r>
            <a:r>
              <a:rPr kumimoji="0" sz="1500" b="0" i="0" u="none" strike="noStrike" kern="1200" cap="none" spc="0" normalizeH="0" baseline="0" noProof="0" dirty="0">
                <a:ln>
                  <a:noFill/>
                </a:ln>
                <a:solidFill>
                  <a:prstClr val="black"/>
                </a:solidFill>
                <a:effectLst/>
                <a:uLnTx/>
                <a:uFillTx/>
                <a:latin typeface="Calibri"/>
                <a:ea typeface="+mn-ea"/>
                <a:cs typeface="Calibri"/>
              </a:rPr>
              <a:t>a </a:t>
            </a:r>
            <a:r>
              <a:rPr kumimoji="0" sz="1500" b="0" i="0" u="none" strike="noStrike" kern="1200" cap="none" spc="-5" normalizeH="0" baseline="0" noProof="0" dirty="0">
                <a:ln>
                  <a:noFill/>
                </a:ln>
                <a:solidFill>
                  <a:prstClr val="black"/>
                </a:solidFill>
                <a:effectLst/>
                <a:uLnTx/>
                <a:uFillTx/>
                <a:latin typeface="Calibri"/>
                <a:ea typeface="+mn-ea"/>
                <a:cs typeface="Calibri"/>
              </a:rPr>
              <a:t>Guide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10" normalizeH="0" baseline="0" noProof="0" dirty="0">
                <a:ln>
                  <a:noFill/>
                </a:ln>
                <a:solidFill>
                  <a:prstClr val="black"/>
                </a:solidFill>
                <a:effectLst/>
                <a:uLnTx/>
                <a:uFillTx/>
                <a:latin typeface="Calibri"/>
                <a:ea typeface="+mn-ea"/>
                <a:cs typeface="Calibri"/>
              </a:rPr>
              <a:t>Recommended practice… </a:t>
            </a:r>
            <a:r>
              <a:rPr kumimoji="0" sz="1500" b="0" i="0" u="none" strike="noStrike" kern="1200" cap="none" spc="-5" normalizeH="0" baseline="0" noProof="0" dirty="0">
                <a:ln>
                  <a:noFill/>
                </a:ln>
                <a:solidFill>
                  <a:prstClr val="black"/>
                </a:solidFill>
                <a:effectLst/>
                <a:uLnTx/>
                <a:uFillTx/>
                <a:latin typeface="Calibri"/>
                <a:ea typeface="+mn-ea"/>
                <a:cs typeface="Calibri"/>
              </a:rPr>
              <a:t>harmonizing the title and 5.2 should be</a:t>
            </a:r>
            <a:r>
              <a:rPr kumimoji="0" sz="1500" b="0" i="0" u="none" strike="noStrike" kern="1200" cap="none" spc="175" normalizeH="0" baseline="0" noProof="0" dirty="0">
                <a:ln>
                  <a:noFill/>
                </a:ln>
                <a:solidFill>
                  <a:prstClr val="black"/>
                </a:solidFill>
                <a:effectLst/>
                <a:uLnTx/>
                <a:uFillTx/>
                <a:latin typeface="Calibri"/>
                <a:ea typeface="+mn-ea"/>
                <a:cs typeface="Calibri"/>
              </a:rPr>
              <a:t> </a:t>
            </a:r>
            <a:r>
              <a:rPr kumimoji="0" sz="1500" b="0" i="0" u="none" strike="noStrike" kern="1200" cap="none" spc="-5" normalizeH="0" baseline="0" noProof="0" dirty="0">
                <a:ln>
                  <a:noFill/>
                </a:ln>
                <a:solidFill>
                  <a:prstClr val="black"/>
                </a:solidFill>
                <a:effectLst/>
                <a:uLnTx/>
                <a:uFillTx/>
                <a:latin typeface="Calibri"/>
                <a:ea typeface="+mn-ea"/>
                <a:cs typeface="Calibri"/>
              </a:rPr>
              <a:t>done.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6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170180" lvl="0" indent="0" algn="l" defTabSz="914400" rtl="0" eaLnBrk="1" fontAlgn="auto" latinLnBrk="0" hangingPunct="1">
              <a:lnSpc>
                <a:spcPct val="70000"/>
              </a:lnSpc>
              <a:spcBef>
                <a:spcPts val="270"/>
              </a:spcBef>
              <a:spcAft>
                <a:spcPts val="0"/>
              </a:spcAft>
              <a:buClrTx/>
              <a:buSzTx/>
              <a:buFontTx/>
              <a:buNone/>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This is not </a:t>
            </a:r>
            <a:r>
              <a:rPr kumimoji="0" sz="1500" b="0" i="0" u="none" strike="noStrike" kern="1200" cap="none" spc="0" normalizeH="0" baseline="0" noProof="0" dirty="0">
                <a:ln>
                  <a:noFill/>
                </a:ln>
                <a:solidFill>
                  <a:srgbClr val="006FC0"/>
                </a:solidFill>
                <a:effectLst/>
                <a:uLnTx/>
                <a:uFillTx/>
                <a:latin typeface="Calibri"/>
                <a:ea typeface="+mn-ea"/>
                <a:cs typeface="Calibri"/>
              </a:rPr>
              <a:t>a </a:t>
            </a:r>
            <a:r>
              <a:rPr kumimoji="0" sz="1500" b="0" i="0" u="none" strike="noStrike" kern="1200" cap="none" spc="-5" normalizeH="0" baseline="0" noProof="0" dirty="0">
                <a:ln>
                  <a:noFill/>
                </a:ln>
                <a:solidFill>
                  <a:srgbClr val="006FC0"/>
                </a:solidFill>
                <a:effectLst/>
                <a:uLnTx/>
                <a:uFillTx/>
                <a:latin typeface="Calibri"/>
                <a:ea typeface="+mn-ea"/>
                <a:cs typeface="Calibri"/>
              </a:rPr>
              <a:t>Guide </a:t>
            </a:r>
            <a:r>
              <a:rPr kumimoji="0" sz="1500" b="0" i="0" u="none" strike="noStrike" kern="1200" cap="none" spc="0" normalizeH="0" baseline="0" noProof="0" dirty="0">
                <a:ln>
                  <a:noFill/>
                </a:ln>
                <a:solidFill>
                  <a:srgbClr val="006FC0"/>
                </a:solidFill>
                <a:effectLst/>
                <a:uLnTx/>
                <a:uFillTx/>
                <a:latin typeface="Calibri"/>
                <a:ea typeface="+mn-ea"/>
                <a:cs typeface="Calibri"/>
              </a:rPr>
              <a:t>or </a:t>
            </a:r>
            <a:r>
              <a:rPr kumimoji="0" sz="1500" b="0" i="0" u="none" strike="noStrike" kern="1200" cap="none" spc="-10" normalizeH="0" baseline="0" noProof="0" dirty="0">
                <a:ln>
                  <a:noFill/>
                </a:ln>
                <a:solidFill>
                  <a:srgbClr val="006FC0"/>
                </a:solidFill>
                <a:effectLst/>
                <a:uLnTx/>
                <a:uFillTx/>
                <a:latin typeface="Calibri"/>
                <a:ea typeface="+mn-ea"/>
                <a:cs typeface="Calibri"/>
              </a:rPr>
              <a:t>Recommended Practice </a:t>
            </a:r>
            <a:r>
              <a:rPr kumimoji="0" sz="1500" b="0" i="0" u="none" strike="noStrike" kern="1200" cap="none" spc="-5" normalizeH="0" baseline="0" noProof="0" dirty="0">
                <a:ln>
                  <a:noFill/>
                </a:ln>
                <a:solidFill>
                  <a:srgbClr val="006FC0"/>
                </a:solidFill>
                <a:effectLst/>
                <a:uLnTx/>
                <a:uFillTx/>
                <a:latin typeface="Calibri"/>
                <a:ea typeface="+mn-ea"/>
                <a:cs typeface="Calibri"/>
              </a:rPr>
              <a:t>but </a:t>
            </a:r>
            <a:r>
              <a:rPr kumimoji="0" sz="1500" b="0" i="0" u="none" strike="noStrike" kern="1200" cap="none" spc="0" normalizeH="0" baseline="0" noProof="0" dirty="0">
                <a:ln>
                  <a:noFill/>
                </a:ln>
                <a:solidFill>
                  <a:srgbClr val="006FC0"/>
                </a:solidFill>
                <a:effectLst/>
                <a:uLnTx/>
                <a:uFillTx/>
                <a:latin typeface="Calibri"/>
                <a:ea typeface="+mn-ea"/>
                <a:cs typeface="Calibri"/>
              </a:rPr>
              <a:t>a </a:t>
            </a:r>
            <a:r>
              <a:rPr kumimoji="0" sz="1500" b="0" i="0" u="none" strike="noStrike" kern="1200" cap="none" spc="-10" normalizeH="0" baseline="0" noProof="0" dirty="0">
                <a:ln>
                  <a:noFill/>
                </a:ln>
                <a:solidFill>
                  <a:srgbClr val="006FC0"/>
                </a:solidFill>
                <a:effectLst/>
                <a:uLnTx/>
                <a:uFillTx/>
                <a:latin typeface="Calibri"/>
                <a:ea typeface="+mn-ea"/>
                <a:cs typeface="Calibri"/>
              </a:rPr>
              <a:t>Standard </a:t>
            </a:r>
            <a:r>
              <a:rPr kumimoji="0" sz="1500" b="0" i="0" u="none" strike="noStrike" kern="1200" cap="none" spc="-5" normalizeH="0" baseline="0" noProof="0" dirty="0">
                <a:ln>
                  <a:noFill/>
                </a:ln>
                <a:solidFill>
                  <a:srgbClr val="006FC0"/>
                </a:solidFill>
                <a:effectLst/>
                <a:uLnTx/>
                <a:uFillTx/>
                <a:latin typeface="Calibri"/>
                <a:ea typeface="+mn-ea"/>
                <a:cs typeface="Calibri"/>
              </a:rPr>
              <a:t>that specifies </a:t>
            </a:r>
            <a:r>
              <a:rPr kumimoji="0" sz="1500" b="0" i="0" u="none" strike="noStrike" kern="1200" cap="none" spc="0" normalizeH="0" baseline="0" noProof="0" dirty="0">
                <a:ln>
                  <a:noFill/>
                </a:ln>
                <a:solidFill>
                  <a:srgbClr val="006FC0"/>
                </a:solidFill>
                <a:effectLst/>
                <a:uLnTx/>
                <a:uFillTx/>
                <a:latin typeface="Calibri"/>
                <a:ea typeface="+mn-ea"/>
                <a:cs typeface="Calibri"/>
              </a:rPr>
              <a:t>a </a:t>
            </a:r>
            <a:r>
              <a:rPr kumimoji="0" sz="1500" b="0" i="0" u="none" strike="noStrike" kern="1200" cap="none" spc="-5" normalizeH="0" baseline="0" noProof="0" dirty="0">
                <a:ln>
                  <a:noFill/>
                </a:ln>
                <a:solidFill>
                  <a:srgbClr val="006FC0"/>
                </a:solidFill>
                <a:effectLst/>
                <a:uLnTx/>
                <a:uFillTx/>
                <a:latin typeface="Calibri"/>
                <a:ea typeface="+mn-ea"/>
                <a:cs typeface="Calibri"/>
              </a:rPr>
              <a:t>normative selection </a:t>
            </a:r>
            <a:r>
              <a:rPr kumimoji="0" sz="1500" b="0" i="0" u="none" strike="noStrike" kern="1200" cap="none" spc="0" normalizeH="0" baseline="0" noProof="0" dirty="0">
                <a:ln>
                  <a:noFill/>
                </a:ln>
                <a:solidFill>
                  <a:srgbClr val="006FC0"/>
                </a:solidFill>
                <a:effectLst/>
                <a:uLnTx/>
                <a:uFillTx/>
                <a:latin typeface="Calibri"/>
                <a:ea typeface="+mn-ea"/>
                <a:cs typeface="Calibri"/>
              </a:rPr>
              <a:t>of </a:t>
            </a:r>
            <a:r>
              <a:rPr kumimoji="0" sz="1500" b="0" i="0" u="none" strike="noStrike" kern="1200" cap="none" spc="-10" normalizeH="0" baseline="0" noProof="0" dirty="0">
                <a:ln>
                  <a:noFill/>
                </a:ln>
                <a:solidFill>
                  <a:srgbClr val="006FC0"/>
                </a:solidFill>
                <a:effectLst/>
                <a:uLnTx/>
                <a:uFillTx/>
                <a:latin typeface="Calibri"/>
                <a:ea typeface="+mn-ea"/>
                <a:cs typeface="Calibri"/>
              </a:rPr>
              <a:t>features, </a:t>
            </a:r>
            <a:r>
              <a:rPr kumimoji="0" sz="1500" b="0" i="0" u="none" strike="noStrike" kern="1200" cap="none" spc="-5" normalizeH="0" baseline="0" noProof="0" dirty="0">
                <a:ln>
                  <a:noFill/>
                </a:ln>
                <a:solidFill>
                  <a:srgbClr val="006FC0"/>
                </a:solidFill>
                <a:effectLst/>
                <a:uLnTx/>
                <a:uFillTx/>
                <a:latin typeface="Calibri"/>
                <a:ea typeface="+mn-ea"/>
                <a:cs typeface="Calibri"/>
              </a:rPr>
              <a:t>options,  </a:t>
            </a:r>
            <a:r>
              <a:rPr kumimoji="0" sz="1500" b="0" i="0" u="none" strike="noStrike" kern="1200" cap="none" spc="-10" normalizeH="0" baseline="0" noProof="0" dirty="0">
                <a:ln>
                  <a:noFill/>
                </a:ln>
                <a:solidFill>
                  <a:srgbClr val="006FC0"/>
                </a:solidFill>
                <a:effectLst/>
                <a:uLnTx/>
                <a:uFillTx/>
                <a:latin typeface="Calibri"/>
                <a:ea typeface="+mn-ea"/>
                <a:cs typeface="Calibri"/>
              </a:rPr>
              <a:t>configurations, defaults, protocols, </a:t>
            </a:r>
            <a:r>
              <a:rPr kumimoji="0" sz="1500" b="0" i="0" u="none" strike="noStrike" kern="1200" cap="none" spc="-5" normalizeH="0" baseline="0" noProof="0" dirty="0">
                <a:ln>
                  <a:noFill/>
                </a:ln>
                <a:solidFill>
                  <a:srgbClr val="006FC0"/>
                </a:solidFill>
                <a:effectLst/>
                <a:uLnTx/>
                <a:uFillTx/>
                <a:latin typeface="Calibri"/>
                <a:ea typeface="+mn-ea"/>
                <a:cs typeface="Calibri"/>
              </a:rPr>
              <a:t>and </a:t>
            </a:r>
            <a:r>
              <a:rPr kumimoji="0" sz="1500" b="0" i="0" u="none" strike="noStrike" kern="1200" cap="none" spc="-10" normalizeH="0" baseline="0" noProof="0" dirty="0">
                <a:ln>
                  <a:noFill/>
                </a:ln>
                <a:solidFill>
                  <a:srgbClr val="006FC0"/>
                </a:solidFill>
                <a:effectLst/>
                <a:uLnTx/>
                <a:uFillTx/>
                <a:latin typeface="Calibri"/>
                <a:ea typeface="+mn-ea"/>
                <a:cs typeface="Calibri"/>
              </a:rPr>
              <a:t>procedures from </a:t>
            </a:r>
            <a:r>
              <a:rPr kumimoji="0" sz="1500" b="0" i="0" u="none" strike="noStrike" kern="1200" cap="none" spc="-5" normalizeH="0" baseline="0" noProof="0" dirty="0">
                <a:ln>
                  <a:noFill/>
                </a:ln>
                <a:solidFill>
                  <a:srgbClr val="006FC0"/>
                </a:solidFill>
                <a:effectLst/>
                <a:uLnTx/>
                <a:uFillTx/>
                <a:latin typeface="Calibri"/>
                <a:ea typeface="+mn-ea"/>
                <a:cs typeface="Calibri"/>
              </a:rPr>
              <a:t>IEEE </a:t>
            </a:r>
            <a:r>
              <a:rPr kumimoji="0" sz="1500" b="0" i="0" u="none" strike="noStrike" kern="1200" cap="none" spc="0" normalizeH="0" baseline="0" noProof="0" dirty="0">
                <a:ln>
                  <a:noFill/>
                </a:ln>
                <a:solidFill>
                  <a:srgbClr val="006FC0"/>
                </a:solidFill>
                <a:effectLst/>
                <a:uLnTx/>
                <a:uFillTx/>
                <a:latin typeface="Calibri"/>
                <a:ea typeface="+mn-ea"/>
                <a:cs typeface="Calibri"/>
              </a:rPr>
              <a:t>802.1 </a:t>
            </a:r>
            <a:r>
              <a:rPr kumimoji="0" sz="1500" b="0" i="0" u="none" strike="noStrike" kern="1200" cap="none" spc="-5" normalizeH="0" baseline="0" noProof="0" dirty="0">
                <a:ln>
                  <a:noFill/>
                </a:ln>
                <a:solidFill>
                  <a:srgbClr val="006FC0"/>
                </a:solidFill>
                <a:effectLst/>
                <a:uLnTx/>
                <a:uFillTx/>
                <a:latin typeface="Calibri"/>
                <a:ea typeface="+mn-ea"/>
                <a:cs typeface="Calibri"/>
              </a:rPr>
              <a:t>and IEEE </a:t>
            </a:r>
            <a:r>
              <a:rPr kumimoji="0" sz="1500" b="0" i="0" u="none" strike="noStrike" kern="1200" cap="none" spc="0" normalizeH="0" baseline="0" noProof="0" dirty="0">
                <a:ln>
                  <a:noFill/>
                </a:ln>
                <a:solidFill>
                  <a:srgbClr val="006FC0"/>
                </a:solidFill>
                <a:effectLst/>
                <a:uLnTx/>
                <a:uFillTx/>
                <a:latin typeface="Calibri"/>
                <a:ea typeface="+mn-ea"/>
                <a:cs typeface="Calibri"/>
              </a:rPr>
              <a:t>802.3 </a:t>
            </a:r>
            <a:r>
              <a:rPr kumimoji="0" sz="1500" b="0" i="0" u="none" strike="noStrike" kern="1200" cap="none" spc="-10" normalizeH="0" baseline="0" noProof="0" dirty="0">
                <a:ln>
                  <a:noFill/>
                </a:ln>
                <a:solidFill>
                  <a:srgbClr val="006FC0"/>
                </a:solidFill>
                <a:effectLst/>
                <a:uLnTx/>
                <a:uFillTx/>
                <a:latin typeface="Calibri"/>
                <a:ea typeface="+mn-ea"/>
                <a:cs typeface="Calibri"/>
              </a:rPr>
              <a:t>standards. </a:t>
            </a:r>
            <a:r>
              <a:rPr kumimoji="0" sz="1500" b="0" i="0" u="none" strike="noStrike" kern="1200" cap="none" spc="-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word </a:t>
            </a:r>
            <a:r>
              <a:rPr kumimoji="0" sz="1500" b="0" i="0" u="none" strike="noStrike" kern="1200" cap="none" spc="0" normalizeH="0" baseline="0" noProof="0" dirty="0">
                <a:ln>
                  <a:noFill/>
                </a:ln>
                <a:solidFill>
                  <a:srgbClr val="006FC0"/>
                </a:solidFill>
                <a:effectLst/>
                <a:uLnTx/>
                <a:uFillTx/>
                <a:latin typeface="Calibri"/>
                <a:ea typeface="+mn-ea"/>
                <a:cs typeface="Calibri"/>
              </a:rPr>
              <a:t>“select” </a:t>
            </a:r>
            <a:r>
              <a:rPr kumimoji="0" sz="1500" b="0" i="0" u="none" strike="noStrike" kern="1200" cap="none" spc="-5" normalizeH="0" baseline="0" noProof="0" dirty="0">
                <a:ln>
                  <a:noFill/>
                </a:ln>
                <a:solidFill>
                  <a:srgbClr val="006FC0"/>
                </a:solidFill>
                <a:effectLst/>
                <a:uLnTx/>
                <a:uFillTx/>
                <a:latin typeface="Calibri"/>
                <a:ea typeface="+mn-ea"/>
                <a:cs typeface="Calibri"/>
              </a:rPr>
              <a:t>has been used in  particular </a:t>
            </a:r>
            <a:r>
              <a:rPr kumimoji="0" sz="1500" b="0" i="0" u="none" strike="noStrike" kern="1200" cap="none" spc="-10" normalizeH="0" baseline="0" noProof="0" dirty="0">
                <a:ln>
                  <a:noFill/>
                </a:ln>
                <a:solidFill>
                  <a:srgbClr val="006FC0"/>
                </a:solidFill>
                <a:effectLst/>
                <a:uLnTx/>
                <a:uFillTx/>
                <a:latin typeface="Calibri"/>
                <a:ea typeface="+mn-ea"/>
                <a:cs typeface="Calibri"/>
              </a:rPr>
              <a:t>to </a:t>
            </a:r>
            <a:r>
              <a:rPr kumimoji="0" sz="1500" b="0" i="0" u="none" strike="noStrike" kern="1200" cap="none" spc="-15" normalizeH="0" baseline="0" noProof="0" dirty="0">
                <a:ln>
                  <a:noFill/>
                </a:ln>
                <a:solidFill>
                  <a:srgbClr val="006FC0"/>
                </a:solidFill>
                <a:effectLst/>
                <a:uLnTx/>
                <a:uFillTx/>
                <a:latin typeface="Calibri"/>
                <a:ea typeface="+mn-ea"/>
                <a:cs typeface="Calibri"/>
              </a:rPr>
              <a:t>make </a:t>
            </a:r>
            <a:r>
              <a:rPr kumimoji="0" sz="1500" b="0" i="0" u="none" strike="noStrike" kern="1200" cap="none" spc="-5" normalizeH="0" baseline="0" noProof="0" dirty="0">
                <a:ln>
                  <a:noFill/>
                </a:ln>
                <a:solidFill>
                  <a:srgbClr val="006FC0"/>
                </a:solidFill>
                <a:effectLst/>
                <a:uLnTx/>
                <a:uFillTx/>
                <a:latin typeface="Calibri"/>
                <a:ea typeface="+mn-ea"/>
                <a:cs typeface="Calibri"/>
              </a:rPr>
              <a:t>it clear that this </a:t>
            </a:r>
            <a:r>
              <a:rPr kumimoji="0" sz="1500" b="0" i="0" u="none" strike="noStrike" kern="1200" cap="none" spc="-10" normalizeH="0" baseline="0" noProof="0" dirty="0">
                <a:ln>
                  <a:noFill/>
                </a:ln>
                <a:solidFill>
                  <a:srgbClr val="006FC0"/>
                </a:solidFill>
                <a:effectLst/>
                <a:uLnTx/>
                <a:uFillTx/>
                <a:latin typeface="Calibri"/>
                <a:ea typeface="+mn-ea"/>
                <a:cs typeface="Calibri"/>
              </a:rPr>
              <a:t>standard </a:t>
            </a:r>
            <a:r>
              <a:rPr kumimoji="0" sz="1500" b="0" i="0" u="none" strike="noStrike" kern="1200" cap="none" spc="-5" normalizeH="0" baseline="0" noProof="0" dirty="0">
                <a:ln>
                  <a:noFill/>
                </a:ln>
                <a:solidFill>
                  <a:srgbClr val="006FC0"/>
                </a:solidFill>
                <a:effectLst/>
                <a:uLnTx/>
                <a:uFillTx/>
                <a:latin typeface="Calibri"/>
                <a:ea typeface="+mn-ea"/>
                <a:cs typeface="Calibri"/>
              </a:rPr>
              <a:t>does not </a:t>
            </a:r>
            <a:r>
              <a:rPr kumimoji="0" sz="1500" b="0" i="0" u="none" strike="noStrike" kern="1200" cap="none" spc="-10" normalizeH="0" baseline="0" noProof="0" dirty="0">
                <a:ln>
                  <a:noFill/>
                </a:ln>
                <a:solidFill>
                  <a:srgbClr val="006FC0"/>
                </a:solidFill>
                <a:effectLst/>
                <a:uLnTx/>
                <a:uFillTx/>
                <a:latin typeface="Calibri"/>
                <a:ea typeface="+mn-ea"/>
                <a:cs typeface="Calibri"/>
              </a:rPr>
              <a:t>introduce </a:t>
            </a:r>
            <a:r>
              <a:rPr kumimoji="0" sz="1500" b="0" i="0" u="none" strike="noStrike" kern="1200" cap="none" spc="-5" normalizeH="0" baseline="0" noProof="0" dirty="0">
                <a:ln>
                  <a:noFill/>
                </a:ln>
                <a:solidFill>
                  <a:srgbClr val="006FC0"/>
                </a:solidFill>
                <a:effectLst/>
                <a:uLnTx/>
                <a:uFillTx/>
                <a:latin typeface="Calibri"/>
                <a:ea typeface="+mn-ea"/>
                <a:cs typeface="Calibri"/>
              </a:rPr>
              <a:t>new</a:t>
            </a:r>
            <a:r>
              <a:rPr kumimoji="0" sz="1500" b="0" i="0" u="none" strike="noStrike" kern="1200" cap="none" spc="35" normalizeH="0" baseline="0" noProof="0" dirty="0">
                <a:ln>
                  <a:noFill/>
                </a:ln>
                <a:solidFill>
                  <a:srgbClr val="006FC0"/>
                </a:solidFill>
                <a:effectLst/>
                <a:uLnTx/>
                <a:uFillTx/>
                <a:latin typeface="Calibri"/>
                <a:ea typeface="+mn-ea"/>
                <a:cs typeface="Calibri"/>
              </a:rPr>
              <a:t> </a:t>
            </a:r>
            <a:r>
              <a:rPr kumimoji="0" sz="1500" b="0" i="0" u="none" strike="noStrike" kern="1200" cap="none" spc="-10" normalizeH="0" baseline="0" noProof="0" dirty="0">
                <a:ln>
                  <a:noFill/>
                </a:ln>
                <a:solidFill>
                  <a:srgbClr val="006FC0"/>
                </a:solidFill>
                <a:effectLst/>
                <a:uLnTx/>
                <a:uFillTx/>
                <a:latin typeface="Calibri"/>
                <a:ea typeface="+mn-ea"/>
                <a:cs typeface="Calibri"/>
              </a:rPr>
              <a:t>features.</a:t>
            </a:r>
            <a:endParaRPr kumimoji="0" sz="1500" b="0" i="0" u="none" strike="noStrike" kern="1200" cap="none" spc="0" normalizeH="0" baseline="0" noProof="0">
              <a:ln>
                <a:noFill/>
              </a:ln>
              <a:solidFill>
                <a:prstClr val="black"/>
              </a:solidFill>
              <a:effectLst/>
              <a:uLnTx/>
              <a:uFillTx/>
              <a:latin typeface="Calibri"/>
              <a:ea typeface="+mn-ea"/>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19</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70408" y="610584"/>
            <a:ext cx="11195050" cy="695960"/>
          </a:xfrm>
          <a:prstGeom prst="rect">
            <a:avLst/>
          </a:prstGeom>
        </p:spPr>
        <p:txBody>
          <a:bodyPr vert="horz" wrap="square" lIns="0" tIns="12065" rIns="0" bIns="0" rtlCol="0">
            <a:spAutoFit/>
          </a:bodyPr>
          <a:lstStyle/>
          <a:p>
            <a:pPr marL="12700">
              <a:lnSpc>
                <a:spcPct val="100000"/>
              </a:lnSpc>
              <a:spcBef>
                <a:spcPts val="95"/>
              </a:spcBef>
            </a:pPr>
            <a:r>
              <a:rPr sz="4400" spc="-5" dirty="0"/>
              <a:t>802.11 </a:t>
            </a:r>
            <a:r>
              <a:rPr sz="4400" spc="-15" dirty="0"/>
              <a:t>comments </a:t>
            </a:r>
            <a:r>
              <a:rPr sz="4400" spc="-5" dirty="0"/>
              <a:t>on the </a:t>
            </a:r>
            <a:r>
              <a:rPr sz="4400" spc="-120" dirty="0"/>
              <a:t>PAR </a:t>
            </a:r>
            <a:r>
              <a:rPr sz="4400" spc="-5" dirty="0"/>
              <a:t>and their</a:t>
            </a:r>
            <a:r>
              <a:rPr sz="4400" spc="190" dirty="0"/>
              <a:t> </a:t>
            </a:r>
            <a:r>
              <a:rPr sz="4400" spc="-15" dirty="0"/>
              <a:t>resolution</a:t>
            </a:r>
            <a:endParaRPr sz="4400"/>
          </a:p>
        </p:txBody>
      </p:sp>
      <p:sp>
        <p:nvSpPr>
          <p:cNvPr id="3" name="object 3"/>
          <p:cNvSpPr txBox="1"/>
          <p:nvPr/>
        </p:nvSpPr>
        <p:spPr>
          <a:xfrm>
            <a:off x="916939" y="1788540"/>
            <a:ext cx="10159365" cy="4385945"/>
          </a:xfrm>
          <a:prstGeom prst="rect">
            <a:avLst/>
          </a:prstGeom>
        </p:spPr>
        <p:txBody>
          <a:bodyPr vert="horz" wrap="square" lIns="0" tIns="12700" rIns="0" bIns="0" rtlCol="0">
            <a:spAutoFit/>
          </a:bodyPr>
          <a:lstStyle/>
          <a:p>
            <a:pPr marL="241300" marR="0" lvl="0" indent="-228600" algn="l" defTabSz="914400" rtl="0" eaLnBrk="1" fontAlgn="auto" latinLnBrk="0" hangingPunct="1">
              <a:lnSpc>
                <a:spcPts val="1530"/>
              </a:lnSpc>
              <a:spcBef>
                <a:spcPts val="100"/>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0" normalizeH="0" baseline="0" noProof="0" dirty="0">
                <a:ln>
                  <a:noFill/>
                </a:ln>
                <a:solidFill>
                  <a:prstClr val="black"/>
                </a:solidFill>
                <a:effectLst/>
                <a:uLnTx/>
                <a:uFillTx/>
                <a:latin typeface="Calibri"/>
                <a:ea typeface="+mn-ea"/>
                <a:cs typeface="Calibri"/>
              </a:rPr>
              <a:t>5.4 </a:t>
            </a:r>
            <a:r>
              <a:rPr kumimoji="0" sz="1500" b="0" i="0" u="none" strike="noStrike" kern="1200" cap="none" spc="10" normalizeH="0" baseline="0" noProof="0" dirty="0">
                <a:ln>
                  <a:noFill/>
                </a:ln>
                <a:solidFill>
                  <a:prstClr val="black"/>
                </a:solidFill>
                <a:effectLst/>
                <a:uLnTx/>
                <a:uFillTx/>
                <a:latin typeface="Calibri"/>
                <a:ea typeface="+mn-ea"/>
                <a:cs typeface="Calibri"/>
              </a:rPr>
              <a:t>“This </a:t>
            </a:r>
            <a:r>
              <a:rPr kumimoji="0" sz="1500" b="0" i="0" u="none" strike="noStrike" kern="1200" cap="none" spc="-10" normalizeH="0" baseline="0" noProof="0" dirty="0">
                <a:ln>
                  <a:noFill/>
                </a:ln>
                <a:solidFill>
                  <a:prstClr val="black"/>
                </a:solidFill>
                <a:effectLst/>
                <a:uLnTx/>
                <a:uFillTx/>
                <a:latin typeface="Calibri"/>
                <a:ea typeface="+mn-ea"/>
                <a:cs typeface="Calibri"/>
              </a:rPr>
              <a:t>standard provides profiles” </a:t>
            </a:r>
            <a:r>
              <a:rPr kumimoji="0" sz="1500" b="0" i="0" u="none" strike="noStrike" kern="1200" cap="none" spc="-5" normalizeH="0" baseline="0" noProof="0" dirty="0">
                <a:ln>
                  <a:noFill/>
                </a:ln>
                <a:solidFill>
                  <a:prstClr val="black"/>
                </a:solidFill>
                <a:effectLst/>
                <a:uLnTx/>
                <a:uFillTx/>
                <a:latin typeface="Calibri"/>
                <a:ea typeface="+mn-ea"/>
                <a:cs typeface="Calibri"/>
              </a:rPr>
              <a:t>if </a:t>
            </a:r>
            <a:r>
              <a:rPr kumimoji="0" sz="1500" b="0" i="0" u="none" strike="noStrike" kern="1200" cap="none" spc="-10" normalizeH="0" baseline="0" noProof="0" dirty="0">
                <a:ln>
                  <a:noFill/>
                </a:ln>
                <a:solidFill>
                  <a:prstClr val="black"/>
                </a:solidFill>
                <a:effectLst/>
                <a:uLnTx/>
                <a:uFillTx/>
                <a:latin typeface="Calibri"/>
                <a:ea typeface="+mn-ea"/>
                <a:cs typeface="Calibri"/>
              </a:rPr>
              <a:t>we </a:t>
            </a:r>
            <a:r>
              <a:rPr kumimoji="0" sz="1500" b="0" i="0" u="none" strike="noStrike" kern="1200" cap="none" spc="-5" normalizeH="0" baseline="0" noProof="0" dirty="0">
                <a:ln>
                  <a:noFill/>
                </a:ln>
                <a:solidFill>
                  <a:prstClr val="black"/>
                </a:solidFill>
                <a:effectLst/>
                <a:uLnTx/>
                <a:uFillTx/>
                <a:latin typeface="Calibri"/>
                <a:ea typeface="+mn-ea"/>
                <a:cs typeface="Calibri"/>
              </a:rPr>
              <a:t>need </a:t>
            </a:r>
            <a:r>
              <a:rPr kumimoji="0" sz="1500" b="0" i="0" u="none" strike="noStrike" kern="1200" cap="none" spc="-10" normalizeH="0" baseline="0" noProof="0" dirty="0">
                <a:ln>
                  <a:noFill/>
                </a:ln>
                <a:solidFill>
                  <a:prstClr val="black"/>
                </a:solidFill>
                <a:effectLst/>
                <a:uLnTx/>
                <a:uFillTx/>
                <a:latin typeface="Calibri"/>
                <a:ea typeface="+mn-ea"/>
                <a:cs typeface="Calibri"/>
              </a:rPr>
              <a:t>to </a:t>
            </a:r>
            <a:r>
              <a:rPr kumimoji="0" sz="1500" b="0" i="0" u="none" strike="noStrike" kern="1200" cap="none" spc="-5" normalizeH="0" baseline="0" noProof="0" dirty="0">
                <a:ln>
                  <a:noFill/>
                </a:ln>
                <a:solidFill>
                  <a:prstClr val="black"/>
                </a:solidFill>
                <a:effectLst/>
                <a:uLnTx/>
                <a:uFillTx/>
                <a:latin typeface="Calibri"/>
                <a:ea typeface="+mn-ea"/>
                <a:cs typeface="Calibri"/>
              </a:rPr>
              <a:t>change </a:t>
            </a:r>
            <a:r>
              <a:rPr kumimoji="0" sz="1500" b="0" i="0" u="none" strike="noStrike" kern="1200" cap="none" spc="0" normalizeH="0" baseline="0" noProof="0" dirty="0">
                <a:ln>
                  <a:noFill/>
                </a:ln>
                <a:solidFill>
                  <a:prstClr val="black"/>
                </a:solidFill>
                <a:effectLst/>
                <a:uLnTx/>
                <a:uFillTx/>
                <a:latin typeface="Calibri"/>
                <a:ea typeface="+mn-ea"/>
                <a:cs typeface="Calibri"/>
              </a:rPr>
              <a:t>2.1 </a:t>
            </a:r>
            <a:r>
              <a:rPr kumimoji="0" sz="1500" b="0" i="0" u="none" strike="noStrike" kern="1200" cap="none" spc="-5" normalizeH="0" baseline="0" noProof="0" dirty="0">
                <a:ln>
                  <a:noFill/>
                </a:ln>
                <a:solidFill>
                  <a:prstClr val="black"/>
                </a:solidFill>
                <a:effectLst/>
                <a:uLnTx/>
                <a:uFillTx/>
                <a:latin typeface="Calibri"/>
                <a:ea typeface="+mn-ea"/>
                <a:cs typeface="Calibri"/>
              </a:rPr>
              <a:t>and </a:t>
            </a:r>
            <a:r>
              <a:rPr kumimoji="0" sz="1500" b="0" i="0" u="none" strike="noStrike" kern="1200" cap="none" spc="0" normalizeH="0" baseline="0" noProof="0" dirty="0">
                <a:ln>
                  <a:noFill/>
                </a:ln>
                <a:solidFill>
                  <a:prstClr val="black"/>
                </a:solidFill>
                <a:effectLst/>
                <a:uLnTx/>
                <a:uFillTx/>
                <a:latin typeface="Calibri"/>
                <a:ea typeface="+mn-ea"/>
                <a:cs typeface="Calibri"/>
              </a:rPr>
              <a:t>5.2, </a:t>
            </a:r>
            <a:r>
              <a:rPr kumimoji="0" sz="1500" b="0" i="0" u="none" strike="noStrike" kern="1200" cap="none" spc="-15" normalizeH="0" baseline="0" noProof="0" dirty="0">
                <a:ln>
                  <a:noFill/>
                </a:ln>
                <a:solidFill>
                  <a:prstClr val="black"/>
                </a:solidFill>
                <a:effectLst/>
                <a:uLnTx/>
                <a:uFillTx/>
                <a:latin typeface="Calibri"/>
                <a:ea typeface="+mn-ea"/>
                <a:cs typeface="Calibri"/>
              </a:rPr>
              <a:t>make </a:t>
            </a:r>
            <a:r>
              <a:rPr kumimoji="0" sz="1500" b="0" i="0" u="none" strike="noStrike" kern="1200" cap="none" spc="-5" normalizeH="0" baseline="0" noProof="0" dirty="0">
                <a:ln>
                  <a:noFill/>
                </a:ln>
                <a:solidFill>
                  <a:prstClr val="black"/>
                </a:solidFill>
                <a:effectLst/>
                <a:uLnTx/>
                <a:uFillTx/>
                <a:latin typeface="Calibri"/>
                <a:ea typeface="+mn-ea"/>
                <a:cs typeface="Calibri"/>
              </a:rPr>
              <a:t>similar changes </a:t>
            </a:r>
            <a:r>
              <a:rPr kumimoji="0" sz="1500" b="0" i="0" u="none" strike="noStrike" kern="1200" cap="none" spc="-10" normalizeH="0" baseline="0" noProof="0" dirty="0">
                <a:ln>
                  <a:noFill/>
                </a:ln>
                <a:solidFill>
                  <a:prstClr val="black"/>
                </a:solidFill>
                <a:effectLst/>
                <a:uLnTx/>
                <a:uFillTx/>
                <a:latin typeface="Calibri"/>
                <a:ea typeface="+mn-ea"/>
                <a:cs typeface="Calibri"/>
              </a:rPr>
              <a:t>to</a:t>
            </a:r>
            <a:r>
              <a:rPr kumimoji="0" sz="1500" b="0" i="0" u="none" strike="noStrike" kern="1200" cap="none" spc="50" normalizeH="0" baseline="0" noProof="0" dirty="0">
                <a:ln>
                  <a:noFill/>
                </a:ln>
                <a:solidFill>
                  <a:prstClr val="black"/>
                </a:solidFill>
                <a:effectLst/>
                <a:uLnTx/>
                <a:uFillTx/>
                <a:latin typeface="Calibri"/>
                <a:ea typeface="+mn-ea"/>
                <a:cs typeface="Calibri"/>
              </a:rPr>
              <a:t> </a:t>
            </a:r>
            <a:r>
              <a:rPr kumimoji="0" sz="1500" b="0" i="0" u="none" strike="noStrike" kern="1200" cap="none" spc="0" normalizeH="0" baseline="0" noProof="0" dirty="0">
                <a:ln>
                  <a:noFill/>
                </a:ln>
                <a:solidFill>
                  <a:prstClr val="black"/>
                </a:solidFill>
                <a:effectLst/>
                <a:uLnTx/>
                <a:uFillTx/>
                <a:latin typeface="Calibri"/>
                <a:ea typeface="+mn-ea"/>
                <a:cs typeface="Calibri"/>
              </a:rPr>
              <a:t>5.4.</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5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10" normalizeH="0" baseline="0" noProof="0" dirty="0">
                <a:ln>
                  <a:noFill/>
                </a:ln>
                <a:solidFill>
                  <a:srgbClr val="006FC0"/>
                </a:solidFill>
                <a:effectLst/>
                <a:uLnTx/>
                <a:uFillTx/>
                <a:latin typeface="Calibri"/>
                <a:ea typeface="+mn-ea"/>
                <a:cs typeface="Calibri"/>
              </a:rPr>
              <a:t>Replace </a:t>
            </a:r>
            <a:r>
              <a:rPr kumimoji="0" sz="1500" b="0" i="0" u="none" strike="noStrike" kern="1200" cap="none" spc="1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standard provides profiles” </a:t>
            </a:r>
            <a:r>
              <a:rPr kumimoji="0" sz="1500" b="0" i="0" u="none" strike="noStrike" kern="1200" cap="none" spc="-5" normalizeH="0" baseline="0" noProof="0" dirty="0">
                <a:ln>
                  <a:noFill/>
                </a:ln>
                <a:solidFill>
                  <a:srgbClr val="006FC0"/>
                </a:solidFill>
                <a:effectLst/>
                <a:uLnTx/>
                <a:uFillTx/>
                <a:latin typeface="Calibri"/>
                <a:ea typeface="+mn-ea"/>
                <a:cs typeface="Calibri"/>
              </a:rPr>
              <a:t>with </a:t>
            </a:r>
            <a:r>
              <a:rPr kumimoji="0" sz="1500" b="0" i="0" u="none" strike="noStrike" kern="1200" cap="none" spc="1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standard </a:t>
            </a:r>
            <a:r>
              <a:rPr kumimoji="0" sz="1500" b="0" i="0" u="none" strike="noStrike" kern="1200" cap="none" spc="-5" normalizeH="0" baseline="0" noProof="0" dirty="0">
                <a:ln>
                  <a:noFill/>
                </a:ln>
                <a:solidFill>
                  <a:srgbClr val="006FC0"/>
                </a:solidFill>
                <a:effectLst/>
                <a:uLnTx/>
                <a:uFillTx/>
                <a:latin typeface="Calibri"/>
                <a:ea typeface="+mn-ea"/>
                <a:cs typeface="Calibri"/>
              </a:rPr>
              <a:t>specifies</a:t>
            </a:r>
            <a:r>
              <a:rPr kumimoji="0" sz="1500" b="0" i="0" u="none" strike="noStrike" kern="1200" cap="none" spc="20" normalizeH="0" baseline="0" noProof="0" dirty="0">
                <a:ln>
                  <a:noFill/>
                </a:ln>
                <a:solidFill>
                  <a:srgbClr val="006FC0"/>
                </a:solidFill>
                <a:effectLst/>
                <a:uLnTx/>
                <a:uFillTx/>
                <a:latin typeface="Calibri"/>
                <a:ea typeface="+mn-ea"/>
                <a:cs typeface="Calibri"/>
              </a:rPr>
              <a:t> </a:t>
            </a:r>
            <a:r>
              <a:rPr kumimoji="0" sz="1500" b="0" i="0" u="none" strike="noStrike" kern="1200" cap="none" spc="-20" normalizeH="0" baseline="0" noProof="0" dirty="0">
                <a:ln>
                  <a:noFill/>
                </a:ln>
                <a:solidFill>
                  <a:srgbClr val="006FC0"/>
                </a:solidFill>
                <a:effectLst/>
                <a:uLnTx/>
                <a:uFillTx/>
                <a:latin typeface="Calibri"/>
                <a:ea typeface="+mn-ea"/>
                <a:cs typeface="Calibri"/>
              </a:rPr>
              <a:t>profiles”.</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10"/>
              </a:spcBef>
              <a:spcAft>
                <a:spcPts val="0"/>
              </a:spcAft>
              <a:buClrTx/>
              <a:buSzTx/>
              <a:buFontTx/>
              <a:buNone/>
              <a:tabLst/>
              <a:defRPr/>
            </a:pPr>
            <a:endParaRPr kumimoji="0" sz="14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3658235" lvl="0" indent="0" algn="l" defTabSz="914400" rtl="0" eaLnBrk="1" fontAlgn="auto" latinLnBrk="0" hangingPunct="1">
              <a:lnSpc>
                <a:spcPct val="70000"/>
              </a:lnSpc>
              <a:spcBef>
                <a:spcPts val="270"/>
              </a:spcBef>
              <a:spcAft>
                <a:spcPts val="0"/>
              </a:spcAft>
              <a:buClrTx/>
              <a:buSzTx/>
              <a:buFontTx/>
              <a:buNone/>
              <a:tabLst/>
              <a:defRPr/>
            </a:pPr>
            <a:r>
              <a:rPr kumimoji="0" sz="1500" b="0" i="0" u="none" strike="noStrike" kern="1200" cap="none" spc="0" normalizeH="0" baseline="0" noProof="0" dirty="0">
                <a:ln>
                  <a:noFill/>
                </a:ln>
                <a:solidFill>
                  <a:prstClr val="black"/>
                </a:solidFill>
                <a:effectLst/>
                <a:uLnTx/>
                <a:uFillTx/>
                <a:latin typeface="Calibri"/>
                <a:ea typeface="+mn-ea"/>
                <a:cs typeface="Calibri"/>
              </a:rPr>
              <a:t>5.4 </a:t>
            </a:r>
            <a:r>
              <a:rPr kumimoji="0" sz="1500" b="0" i="0" u="none" strike="noStrike" kern="1200" cap="none" spc="-10" normalizeH="0" baseline="0" noProof="0" dirty="0">
                <a:ln>
                  <a:noFill/>
                </a:ln>
                <a:solidFill>
                  <a:prstClr val="black"/>
                </a:solidFill>
                <a:effectLst/>
                <a:uLnTx/>
                <a:uFillTx/>
                <a:latin typeface="Calibri"/>
                <a:ea typeface="+mn-ea"/>
                <a:cs typeface="Calibri"/>
              </a:rPr>
              <a:t>“support </a:t>
            </a:r>
            <a:r>
              <a:rPr kumimoji="0" sz="1500" b="0" i="0" u="none" strike="noStrike" kern="1200" cap="none" spc="-5" normalizeH="0" baseline="0" noProof="0" dirty="0">
                <a:ln>
                  <a:noFill/>
                </a:ln>
                <a:solidFill>
                  <a:prstClr val="black"/>
                </a:solidFill>
                <a:effectLst/>
                <a:uLnTx/>
                <a:uFillTx/>
                <a:latin typeface="Calibri"/>
                <a:ea typeface="+mn-ea"/>
                <a:cs typeface="Calibri"/>
              </a:rPr>
              <a:t>the </a:t>
            </a:r>
            <a:r>
              <a:rPr kumimoji="0" sz="1500" b="0" i="0" u="none" strike="noStrike" kern="1200" cap="none" spc="-10" normalizeH="0" baseline="0" noProof="0" dirty="0">
                <a:ln>
                  <a:noFill/>
                </a:ln>
                <a:solidFill>
                  <a:prstClr val="black"/>
                </a:solidFill>
                <a:effectLst/>
                <a:uLnTx/>
                <a:uFillTx/>
                <a:latin typeface="Calibri"/>
                <a:ea typeface="+mn-ea"/>
                <a:cs typeface="Calibri"/>
              </a:rPr>
              <a:t>entire </a:t>
            </a:r>
            <a:r>
              <a:rPr kumimoji="0" sz="1500" b="0" i="0" u="none" strike="noStrike" kern="1200" cap="none" spc="-15" normalizeH="0" baseline="0" noProof="0" dirty="0">
                <a:ln>
                  <a:noFill/>
                </a:ln>
                <a:solidFill>
                  <a:prstClr val="black"/>
                </a:solidFill>
                <a:effectLst/>
                <a:uLnTx/>
                <a:uFillTx/>
                <a:latin typeface="Calibri"/>
                <a:ea typeface="+mn-ea"/>
                <a:cs typeface="Calibri"/>
              </a:rPr>
              <a:t>range </a:t>
            </a:r>
            <a:r>
              <a:rPr kumimoji="0" sz="1500" b="0" i="0" u="none" strike="noStrike" kern="1200" cap="none" spc="0" normalizeH="0" baseline="0" noProof="0" dirty="0">
                <a:ln>
                  <a:noFill/>
                </a:ln>
                <a:solidFill>
                  <a:prstClr val="black"/>
                </a:solidFill>
                <a:effectLst/>
                <a:uLnTx/>
                <a:uFillTx/>
                <a:latin typeface="Calibri"/>
                <a:ea typeface="+mn-ea"/>
                <a:cs typeface="Calibri"/>
              </a:rPr>
              <a:t>of </a:t>
            </a:r>
            <a:r>
              <a:rPr kumimoji="0" sz="1500" b="0" i="0" u="none" strike="noStrike" kern="1200" cap="none" spc="-5" normalizeH="0" baseline="0" noProof="0" dirty="0">
                <a:ln>
                  <a:noFill/>
                </a:ln>
                <a:solidFill>
                  <a:prstClr val="black"/>
                </a:solidFill>
                <a:effectLst/>
                <a:uLnTx/>
                <a:uFillTx/>
                <a:latin typeface="Calibri"/>
                <a:ea typeface="+mn-ea"/>
                <a:cs typeface="Calibri"/>
              </a:rPr>
              <a:t>aerospace onboard application” </a:t>
            </a:r>
            <a:r>
              <a:rPr kumimoji="0" sz="1500" b="0" i="0" u="none" strike="noStrike" kern="1200" cap="none" spc="-10" normalizeH="0" baseline="0" noProof="0" dirty="0">
                <a:ln>
                  <a:noFill/>
                </a:ln>
                <a:solidFill>
                  <a:prstClr val="black"/>
                </a:solidFill>
                <a:effectLst/>
                <a:uLnTx/>
                <a:uFillTx/>
                <a:latin typeface="Calibri"/>
                <a:ea typeface="+mn-ea"/>
                <a:cs typeface="Calibri"/>
              </a:rPr>
              <a:t>…”Entire” </a:t>
            </a:r>
            <a:r>
              <a:rPr kumimoji="0" sz="1500" b="0" i="0" u="none" strike="noStrike" kern="1200" cap="none" spc="-20" normalizeH="0" baseline="0" noProof="0" dirty="0">
                <a:ln>
                  <a:noFill/>
                </a:ln>
                <a:solidFill>
                  <a:prstClr val="black"/>
                </a:solidFill>
                <a:effectLst/>
                <a:uLnTx/>
                <a:uFillTx/>
                <a:latin typeface="Calibri"/>
                <a:ea typeface="+mn-ea"/>
                <a:cs typeface="Calibri"/>
              </a:rPr>
              <a:t>really.  </a:t>
            </a:r>
            <a:r>
              <a:rPr kumimoji="0" sz="1500" b="0" i="0" u="none" strike="noStrike" kern="1200" cap="none" spc="-5" normalizeH="0" baseline="0" noProof="0" dirty="0">
                <a:ln>
                  <a:noFill/>
                </a:ln>
                <a:solidFill>
                  <a:prstClr val="black"/>
                </a:solidFill>
                <a:effectLst/>
                <a:uLnTx/>
                <a:uFillTx/>
                <a:latin typeface="Calibri"/>
                <a:ea typeface="+mn-ea"/>
                <a:cs typeface="Calibri"/>
              </a:rPr>
              <a:t>Suggest changing </a:t>
            </a:r>
            <a:r>
              <a:rPr kumimoji="0" sz="1500" b="0" i="0" u="none" strike="noStrike" kern="1200" cap="none" spc="-10" normalizeH="0" baseline="0" noProof="0" dirty="0">
                <a:ln>
                  <a:noFill/>
                </a:ln>
                <a:solidFill>
                  <a:prstClr val="black"/>
                </a:solidFill>
                <a:effectLst/>
                <a:uLnTx/>
                <a:uFillTx/>
                <a:latin typeface="Calibri"/>
                <a:ea typeface="+mn-ea"/>
                <a:cs typeface="Calibri"/>
              </a:rPr>
              <a:t>to </a:t>
            </a:r>
            <a:r>
              <a:rPr kumimoji="0" sz="1500" b="0" i="0" u="none" strike="noStrike" kern="1200" cap="none" spc="-5" normalizeH="0" baseline="0" noProof="0" dirty="0">
                <a:ln>
                  <a:noFill/>
                </a:ln>
                <a:solidFill>
                  <a:prstClr val="black"/>
                </a:solidFill>
                <a:effectLst/>
                <a:uLnTx/>
                <a:uFillTx/>
                <a:latin typeface="Calibri"/>
                <a:ea typeface="+mn-ea"/>
                <a:cs typeface="Calibri"/>
              </a:rPr>
              <a:t>“broad”</a:t>
            </a:r>
            <a:r>
              <a:rPr kumimoji="0" sz="1500" b="0" i="0" u="none" strike="noStrike" kern="1200" cap="none" spc="-40" normalizeH="0" baseline="0" noProof="0" dirty="0">
                <a:ln>
                  <a:noFill/>
                </a:ln>
                <a:solidFill>
                  <a:prstClr val="black"/>
                </a:solidFill>
                <a:effectLst/>
                <a:uLnTx/>
                <a:uFillTx/>
                <a:latin typeface="Calibri"/>
                <a:ea typeface="+mn-ea"/>
                <a:cs typeface="Calibri"/>
              </a:rPr>
              <a:t> </a:t>
            </a:r>
            <a:r>
              <a:rPr kumimoji="0" sz="1500" b="0" i="0" u="none" strike="noStrike" kern="1200" cap="none" spc="0" normalizeH="0" baseline="0" noProof="0" dirty="0">
                <a:ln>
                  <a:noFill/>
                </a:ln>
                <a:solidFill>
                  <a:prstClr val="black"/>
                </a:solidFill>
                <a:effectLst/>
                <a:uLnTx/>
                <a:uFillTx/>
                <a:latin typeface="Calibri"/>
                <a:ea typeface="+mn-ea"/>
                <a:cs typeface="Calibri"/>
              </a:rPr>
              <a: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59"/>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10" normalizeH="0" baseline="0" noProof="0" dirty="0">
                <a:ln>
                  <a:noFill/>
                </a:ln>
                <a:solidFill>
                  <a:srgbClr val="006FC0"/>
                </a:solidFill>
                <a:effectLst/>
                <a:uLnTx/>
                <a:uFillTx/>
                <a:latin typeface="Calibri"/>
                <a:ea typeface="+mn-ea"/>
                <a:cs typeface="Calibri"/>
              </a:rPr>
              <a:t>Replace </a:t>
            </a:r>
            <a:r>
              <a:rPr kumimoji="0" sz="1500" b="0" i="0" u="none" strike="noStrike" kern="1200" cap="none" spc="-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entire” </a:t>
            </a:r>
            <a:r>
              <a:rPr kumimoji="0" sz="1500" b="0" i="0" u="none" strike="noStrike" kern="1200" cap="none" spc="-5" normalizeH="0" baseline="0" noProof="0" dirty="0">
                <a:ln>
                  <a:noFill/>
                </a:ln>
                <a:solidFill>
                  <a:srgbClr val="006FC0"/>
                </a:solidFill>
                <a:effectLst/>
                <a:uLnTx/>
                <a:uFillTx/>
                <a:latin typeface="Calibri"/>
                <a:ea typeface="+mn-ea"/>
                <a:cs typeface="Calibri"/>
              </a:rPr>
              <a:t>with </a:t>
            </a:r>
            <a:r>
              <a:rPr kumimoji="0" sz="1500" b="0" i="0" u="none" strike="noStrike" kern="1200" cap="none" spc="-20" normalizeH="0" baseline="0" noProof="0" dirty="0">
                <a:ln>
                  <a:noFill/>
                </a:ln>
                <a:solidFill>
                  <a:srgbClr val="006FC0"/>
                </a:solidFill>
                <a:effectLst/>
                <a:uLnTx/>
                <a:uFillTx/>
                <a:latin typeface="Calibri"/>
                <a:ea typeface="+mn-ea"/>
                <a:cs typeface="Calibri"/>
              </a:rPr>
              <a:t>“a</a:t>
            </a:r>
            <a:r>
              <a:rPr kumimoji="0" sz="1500" b="0" i="0" u="none" strike="noStrike" kern="1200" cap="none" spc="20" normalizeH="0" baseline="0" noProof="0" dirty="0">
                <a:ln>
                  <a:noFill/>
                </a:ln>
                <a:solidFill>
                  <a:srgbClr val="006FC0"/>
                </a:solidFill>
                <a:effectLst/>
                <a:uLnTx/>
                <a:uFillTx/>
                <a:latin typeface="Calibri"/>
                <a:ea typeface="+mn-ea"/>
                <a:cs typeface="Calibri"/>
              </a:rPr>
              <a:t> </a:t>
            </a:r>
            <a:r>
              <a:rPr kumimoji="0" sz="1500" b="0" i="0" u="none" strike="noStrike" kern="1200" cap="none" spc="-30" normalizeH="0" baseline="0" noProof="0" dirty="0">
                <a:ln>
                  <a:noFill/>
                </a:ln>
                <a:solidFill>
                  <a:srgbClr val="006FC0"/>
                </a:solidFill>
                <a:effectLst/>
                <a:uLnTx/>
                <a:uFillTx/>
                <a:latin typeface="Calibri"/>
                <a:ea typeface="+mn-ea"/>
                <a:cs typeface="Calibri"/>
              </a:rPr>
              <a:t>broad”.</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sz="14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0"/>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5080" lvl="0" indent="0" algn="l" defTabSz="914400" rtl="0" eaLnBrk="1" fontAlgn="auto" latinLnBrk="0" hangingPunct="1">
              <a:lnSpc>
                <a:spcPct val="70000"/>
              </a:lnSpc>
              <a:spcBef>
                <a:spcPts val="270"/>
              </a:spcBef>
              <a:spcAft>
                <a:spcPts val="0"/>
              </a:spcAft>
              <a:buClrTx/>
              <a:buSzTx/>
              <a:buFontTx/>
              <a:buNone/>
              <a:tabLst/>
              <a:defRPr/>
            </a:pPr>
            <a:r>
              <a:rPr kumimoji="0" sz="1500" b="0" i="0" u="none" strike="noStrike" kern="1200" cap="none" spc="0" normalizeH="0" baseline="0" noProof="0" dirty="0">
                <a:ln>
                  <a:noFill/>
                </a:ln>
                <a:solidFill>
                  <a:prstClr val="black"/>
                </a:solidFill>
                <a:effectLst/>
                <a:uLnTx/>
                <a:uFillTx/>
                <a:latin typeface="Calibri"/>
                <a:ea typeface="+mn-ea"/>
                <a:cs typeface="Calibri"/>
              </a:rPr>
              <a:t>5.5 – </a:t>
            </a:r>
            <a:r>
              <a:rPr kumimoji="0" sz="1500" b="0" i="0" u="none" strike="noStrike" kern="1200" cap="none" spc="-5" normalizeH="0" baseline="0" noProof="0" dirty="0">
                <a:ln>
                  <a:noFill/>
                </a:ln>
                <a:solidFill>
                  <a:prstClr val="black"/>
                </a:solidFill>
                <a:effectLst/>
                <a:uLnTx/>
                <a:uFillTx/>
                <a:latin typeface="Calibri"/>
                <a:ea typeface="+mn-ea"/>
                <a:cs typeface="Calibri"/>
              </a:rPr>
              <a:t>“use </a:t>
            </a:r>
            <a:r>
              <a:rPr kumimoji="0" sz="1500" b="0" i="0" u="none" strike="noStrike" kern="1200" cap="none" spc="0" normalizeH="0" baseline="0" noProof="0" dirty="0">
                <a:ln>
                  <a:noFill/>
                </a:ln>
                <a:solidFill>
                  <a:prstClr val="black"/>
                </a:solidFill>
                <a:effectLst/>
                <a:uLnTx/>
                <a:uFillTx/>
                <a:latin typeface="Calibri"/>
                <a:ea typeface="+mn-ea"/>
                <a:cs typeface="Calibri"/>
              </a:rPr>
              <a:t>of </a:t>
            </a:r>
            <a:r>
              <a:rPr kumimoji="0" sz="1500" b="0" i="0" u="none" strike="noStrike" kern="1200" cap="none" spc="-5" normalizeH="0" baseline="0" noProof="0" dirty="0">
                <a:ln>
                  <a:noFill/>
                </a:ln>
                <a:solidFill>
                  <a:prstClr val="black"/>
                </a:solidFill>
                <a:effectLst/>
                <a:uLnTx/>
                <a:uFillTx/>
                <a:latin typeface="Calibri"/>
                <a:ea typeface="+mn-ea"/>
                <a:cs typeface="Calibri"/>
              </a:rPr>
              <a:t>IEEE </a:t>
            </a:r>
            <a:r>
              <a:rPr kumimoji="0" sz="1500" b="0" i="0" u="none" strike="noStrike" kern="1200" cap="none" spc="0" normalizeH="0" baseline="0" noProof="0" dirty="0">
                <a:ln>
                  <a:noFill/>
                </a:ln>
                <a:solidFill>
                  <a:prstClr val="black"/>
                </a:solidFill>
                <a:effectLst/>
                <a:uLnTx/>
                <a:uFillTx/>
                <a:latin typeface="Calibri"/>
                <a:ea typeface="+mn-ea"/>
                <a:cs typeface="Calibri"/>
              </a:rPr>
              <a:t>802 </a:t>
            </a:r>
            <a:r>
              <a:rPr kumimoji="0" sz="1500" b="0" i="0" u="none" strike="noStrike" kern="1200" cap="none" spc="-10" normalizeH="0" baseline="0" noProof="0" dirty="0">
                <a:ln>
                  <a:noFill/>
                </a:ln>
                <a:solidFill>
                  <a:prstClr val="black"/>
                </a:solidFill>
                <a:effectLst/>
                <a:uLnTx/>
                <a:uFillTx/>
                <a:latin typeface="Calibri"/>
                <a:ea typeface="+mn-ea"/>
                <a:cs typeface="Calibri"/>
              </a:rPr>
              <a:t>standards” </a:t>
            </a:r>
            <a:r>
              <a:rPr kumimoji="0" sz="1500" b="0" i="0" u="none" strike="noStrike" kern="1200" cap="none" spc="0" normalizeH="0" baseline="0" noProof="0" dirty="0">
                <a:ln>
                  <a:noFill/>
                </a:ln>
                <a:solidFill>
                  <a:prstClr val="black"/>
                </a:solidFill>
                <a:effectLst/>
                <a:uLnTx/>
                <a:uFillTx/>
                <a:latin typeface="Calibri"/>
                <a:ea typeface="+mn-ea"/>
                <a:cs typeface="Calibri"/>
              </a:rPr>
              <a:t>– </a:t>
            </a:r>
            <a:r>
              <a:rPr kumimoji="0" sz="1500" b="0" i="0" u="none" strike="noStrike" kern="1200" cap="none" spc="-5" normalizeH="0" baseline="0" noProof="0" dirty="0">
                <a:ln>
                  <a:noFill/>
                </a:ln>
                <a:solidFill>
                  <a:prstClr val="black"/>
                </a:solidFill>
                <a:effectLst/>
                <a:uLnTx/>
                <a:uFillTx/>
                <a:latin typeface="Calibri"/>
                <a:ea typeface="+mn-ea"/>
                <a:cs typeface="Calibri"/>
              </a:rPr>
              <a:t>this </a:t>
            </a:r>
            <a:r>
              <a:rPr kumimoji="0" sz="1500" b="0" i="0" u="none" strike="noStrike" kern="1200" cap="none" spc="-10" normalizeH="0" baseline="0" noProof="0" dirty="0">
                <a:ln>
                  <a:noFill/>
                </a:ln>
                <a:solidFill>
                  <a:prstClr val="black"/>
                </a:solidFill>
                <a:effectLst/>
                <a:uLnTx/>
                <a:uFillTx/>
                <a:latin typeface="Calibri"/>
                <a:ea typeface="+mn-ea"/>
                <a:cs typeface="Calibri"/>
              </a:rPr>
              <a:t>may </a:t>
            </a:r>
            <a:r>
              <a:rPr kumimoji="0" sz="1500" b="0" i="0" u="none" strike="noStrike" kern="1200" cap="none" spc="-5" normalizeH="0" baseline="0" noProof="0" dirty="0">
                <a:ln>
                  <a:noFill/>
                </a:ln>
                <a:solidFill>
                  <a:prstClr val="black"/>
                </a:solidFill>
                <a:effectLst/>
                <a:uLnTx/>
                <a:uFillTx/>
                <a:latin typeface="Calibri"/>
                <a:ea typeface="+mn-ea"/>
                <a:cs typeface="Calibri"/>
              </a:rPr>
              <a:t>be </a:t>
            </a:r>
            <a:r>
              <a:rPr kumimoji="0" sz="1500" b="0" i="0" u="none" strike="noStrike" kern="1200" cap="none" spc="-10" normalizeH="0" baseline="0" noProof="0" dirty="0">
                <a:ln>
                  <a:noFill/>
                </a:ln>
                <a:solidFill>
                  <a:prstClr val="black"/>
                </a:solidFill>
                <a:effectLst/>
                <a:uLnTx/>
                <a:uFillTx/>
                <a:latin typeface="Calibri"/>
                <a:ea typeface="+mn-ea"/>
                <a:cs typeface="Calibri"/>
              </a:rPr>
              <a:t>overly broad </a:t>
            </a:r>
            <a:r>
              <a:rPr kumimoji="0" sz="1500" b="0" i="0" u="none" strike="noStrike" kern="1200" cap="none" spc="0" normalizeH="0" baseline="0" noProof="0" dirty="0">
                <a:ln>
                  <a:noFill/>
                </a:ln>
                <a:solidFill>
                  <a:prstClr val="black"/>
                </a:solidFill>
                <a:effectLst/>
                <a:uLnTx/>
                <a:uFillTx/>
                <a:latin typeface="Calibri"/>
                <a:ea typeface="+mn-ea"/>
                <a:cs typeface="Calibri"/>
              </a:rPr>
              <a:t>as </a:t>
            </a:r>
            <a:r>
              <a:rPr kumimoji="0" sz="1500" b="0" i="0" u="none" strike="noStrike" kern="1200" cap="none" spc="-5" normalizeH="0" baseline="0" noProof="0" dirty="0">
                <a:ln>
                  <a:noFill/>
                </a:ln>
                <a:solidFill>
                  <a:prstClr val="black"/>
                </a:solidFill>
                <a:effectLst/>
                <a:uLnTx/>
                <a:uFillTx/>
                <a:latin typeface="Calibri"/>
                <a:ea typeface="+mn-ea"/>
                <a:cs typeface="Calibri"/>
              </a:rPr>
              <a:t>it does not include 802.11 in the descriptions. Suggest change </a:t>
            </a:r>
            <a:r>
              <a:rPr kumimoji="0" sz="1500" b="0" i="0" u="none" strike="noStrike" kern="1200" cap="none" spc="-15" normalizeH="0" baseline="0" noProof="0" dirty="0">
                <a:ln>
                  <a:noFill/>
                </a:ln>
                <a:solidFill>
                  <a:prstClr val="black"/>
                </a:solidFill>
                <a:effectLst/>
                <a:uLnTx/>
                <a:uFillTx/>
                <a:latin typeface="Calibri"/>
                <a:ea typeface="+mn-ea"/>
                <a:cs typeface="Calibri"/>
              </a:rPr>
              <a:t>to  </a:t>
            </a:r>
            <a:r>
              <a:rPr kumimoji="0" sz="1500" b="0" i="0" u="none" strike="noStrike" kern="1200" cap="none" spc="-5" normalizeH="0" baseline="0" noProof="0" dirty="0">
                <a:ln>
                  <a:noFill/>
                </a:ln>
                <a:solidFill>
                  <a:prstClr val="black"/>
                </a:solidFill>
                <a:effectLst/>
                <a:uLnTx/>
                <a:uFillTx/>
                <a:latin typeface="Calibri"/>
                <a:ea typeface="+mn-ea"/>
                <a:cs typeface="Calibri"/>
              </a:rPr>
              <a:t>“use </a:t>
            </a:r>
            <a:r>
              <a:rPr kumimoji="0" sz="1500" b="0" i="0" u="none" strike="noStrike" kern="1200" cap="none" spc="0" normalizeH="0" baseline="0" noProof="0" dirty="0">
                <a:ln>
                  <a:noFill/>
                </a:ln>
                <a:solidFill>
                  <a:prstClr val="black"/>
                </a:solidFill>
                <a:effectLst/>
                <a:uLnTx/>
                <a:uFillTx/>
                <a:latin typeface="Calibri"/>
                <a:ea typeface="+mn-ea"/>
                <a:cs typeface="Calibri"/>
              </a:rPr>
              <a:t>of </a:t>
            </a:r>
            <a:r>
              <a:rPr kumimoji="0" sz="1500" b="0" i="0" u="none" strike="noStrike" kern="1200" cap="none" spc="-5" normalizeH="0" baseline="0" noProof="0" dirty="0">
                <a:ln>
                  <a:noFill/>
                </a:ln>
                <a:solidFill>
                  <a:prstClr val="black"/>
                </a:solidFill>
                <a:effectLst/>
                <a:uLnTx/>
                <a:uFillTx/>
                <a:latin typeface="Calibri"/>
                <a:ea typeface="+mn-ea"/>
                <a:cs typeface="Calibri"/>
              </a:rPr>
              <a:t>IEEE </a:t>
            </a:r>
            <a:r>
              <a:rPr kumimoji="0" sz="1500" b="0" i="0" u="none" strike="noStrike" kern="1200" cap="none" spc="0" normalizeH="0" baseline="0" noProof="0" dirty="0">
                <a:ln>
                  <a:noFill/>
                </a:ln>
                <a:solidFill>
                  <a:prstClr val="black"/>
                </a:solidFill>
                <a:effectLst/>
                <a:uLnTx/>
                <a:uFillTx/>
                <a:latin typeface="Calibri"/>
                <a:ea typeface="+mn-ea"/>
                <a:cs typeface="Calibri"/>
              </a:rPr>
              <a:t>802.1 </a:t>
            </a:r>
            <a:r>
              <a:rPr kumimoji="0" sz="1500" b="0" i="0" u="none" strike="noStrike" kern="1200" cap="none" spc="-5" normalizeH="0" baseline="0" noProof="0" dirty="0">
                <a:ln>
                  <a:noFill/>
                </a:ln>
                <a:solidFill>
                  <a:prstClr val="black"/>
                </a:solidFill>
                <a:effectLst/>
                <a:uLnTx/>
                <a:uFillTx/>
                <a:latin typeface="Calibri"/>
                <a:ea typeface="+mn-ea"/>
                <a:cs typeface="Calibri"/>
              </a:rPr>
              <a:t>and IEEE </a:t>
            </a:r>
            <a:r>
              <a:rPr kumimoji="0" sz="1500" b="0" i="0" u="none" strike="noStrike" kern="1200" cap="none" spc="0" normalizeH="0" baseline="0" noProof="0" dirty="0">
                <a:ln>
                  <a:noFill/>
                </a:ln>
                <a:solidFill>
                  <a:prstClr val="black"/>
                </a:solidFill>
                <a:effectLst/>
                <a:uLnTx/>
                <a:uFillTx/>
                <a:latin typeface="Calibri"/>
                <a:ea typeface="+mn-ea"/>
                <a:cs typeface="Calibri"/>
              </a:rPr>
              <a:t>802.3 </a:t>
            </a:r>
            <a:r>
              <a:rPr kumimoji="0" sz="1500" b="0" i="0" u="none" strike="noStrike" kern="1200" cap="none" spc="-25" normalizeH="0" baseline="0" noProof="0" dirty="0">
                <a:ln>
                  <a:noFill/>
                </a:ln>
                <a:solidFill>
                  <a:prstClr val="black"/>
                </a:solidFill>
                <a:effectLst/>
                <a:uLnTx/>
                <a:uFillTx/>
                <a:latin typeface="Calibri"/>
                <a:ea typeface="+mn-ea"/>
                <a:cs typeface="Calibri"/>
              </a:rPr>
              <a:t>standards”,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10" normalizeH="0" baseline="0" noProof="0" dirty="0">
                <a:ln>
                  <a:noFill/>
                </a:ln>
                <a:solidFill>
                  <a:prstClr val="black"/>
                </a:solidFill>
                <a:effectLst/>
                <a:uLnTx/>
                <a:uFillTx/>
                <a:latin typeface="Calibri"/>
                <a:ea typeface="+mn-ea"/>
                <a:cs typeface="Calibri"/>
              </a:rPr>
              <a:t>you </a:t>
            </a:r>
            <a:r>
              <a:rPr kumimoji="0" sz="1500" b="0" i="0" u="none" strike="noStrike" kern="1200" cap="none" spc="-5" normalizeH="0" baseline="0" noProof="0" dirty="0">
                <a:ln>
                  <a:noFill/>
                </a:ln>
                <a:solidFill>
                  <a:prstClr val="black"/>
                </a:solidFill>
                <a:effectLst/>
                <a:uLnTx/>
                <a:uFillTx/>
                <a:latin typeface="Calibri"/>
                <a:ea typeface="+mn-ea"/>
                <a:cs typeface="Calibri"/>
              </a:rPr>
              <a:t>could include the use </a:t>
            </a:r>
            <a:r>
              <a:rPr kumimoji="0" sz="1500" b="0" i="0" u="none" strike="noStrike" kern="1200" cap="none" spc="0" normalizeH="0" baseline="0" noProof="0" dirty="0">
                <a:ln>
                  <a:noFill/>
                </a:ln>
                <a:solidFill>
                  <a:prstClr val="black"/>
                </a:solidFill>
                <a:effectLst/>
                <a:uLnTx/>
                <a:uFillTx/>
                <a:latin typeface="Calibri"/>
                <a:ea typeface="+mn-ea"/>
                <a:cs typeface="Calibri"/>
              </a:rPr>
              <a:t>of 802.11 </a:t>
            </a:r>
            <a:r>
              <a:rPr kumimoji="0" sz="1500" b="0" i="0" u="none" strike="noStrike" kern="1200" cap="none" spc="-5" normalizeH="0" baseline="0" noProof="0" dirty="0">
                <a:ln>
                  <a:noFill/>
                </a:ln>
                <a:solidFill>
                  <a:prstClr val="black"/>
                </a:solidFill>
                <a:effectLst/>
                <a:uLnTx/>
                <a:uFillTx/>
                <a:latin typeface="Calibri"/>
                <a:ea typeface="+mn-ea"/>
                <a:cs typeface="Calibri"/>
              </a:rPr>
              <a:t>in the</a:t>
            </a:r>
            <a:r>
              <a:rPr kumimoji="0" sz="1500" b="0" i="0" u="none" strike="noStrike" kern="1200" cap="none" spc="45" normalizeH="0" baseline="0" noProof="0" dirty="0">
                <a:ln>
                  <a:noFill/>
                </a:ln>
                <a:solidFill>
                  <a:prstClr val="black"/>
                </a:solidFill>
                <a:effectLst/>
                <a:uLnTx/>
                <a:uFillTx/>
                <a:latin typeface="Calibri"/>
                <a:ea typeface="+mn-ea"/>
                <a:cs typeface="Calibri"/>
              </a:rPr>
              <a:t> </a:t>
            </a:r>
            <a:r>
              <a:rPr kumimoji="0" sz="1500" b="0" i="0" u="none" strike="noStrike" kern="1200" cap="none" spc="-5" normalizeH="0" baseline="0" noProof="0" dirty="0">
                <a:ln>
                  <a:noFill/>
                </a:ln>
                <a:solidFill>
                  <a:prstClr val="black"/>
                </a:solidFill>
                <a:effectLst/>
                <a:uLnTx/>
                <a:uFillTx/>
                <a:latin typeface="Calibri"/>
                <a:ea typeface="+mn-ea"/>
                <a:cs typeface="Calibri"/>
              </a:rPr>
              <a:t>scope.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65"/>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10" normalizeH="0" baseline="0" noProof="0" dirty="0">
                <a:ln>
                  <a:noFill/>
                </a:ln>
                <a:solidFill>
                  <a:srgbClr val="006FC0"/>
                </a:solidFill>
                <a:effectLst/>
                <a:uLnTx/>
                <a:uFillTx/>
                <a:latin typeface="Calibri"/>
                <a:ea typeface="+mn-ea"/>
                <a:cs typeface="Calibri"/>
              </a:rPr>
              <a:t>Replace </a:t>
            </a:r>
            <a:r>
              <a:rPr kumimoji="0" sz="1500" b="0" i="0" u="none" strike="noStrike" kern="1200" cap="none" spc="-5" normalizeH="0" baseline="0" noProof="0" dirty="0">
                <a:ln>
                  <a:noFill/>
                </a:ln>
                <a:solidFill>
                  <a:srgbClr val="006FC0"/>
                </a:solidFill>
                <a:effectLst/>
                <a:uLnTx/>
                <a:uFillTx/>
                <a:latin typeface="Calibri"/>
                <a:ea typeface="+mn-ea"/>
                <a:cs typeface="Calibri"/>
              </a:rPr>
              <a:t>“use </a:t>
            </a:r>
            <a:r>
              <a:rPr kumimoji="0" sz="1500" b="0" i="0" u="none" strike="noStrike" kern="1200" cap="none" spc="0" normalizeH="0" baseline="0" noProof="0" dirty="0">
                <a:ln>
                  <a:noFill/>
                </a:ln>
                <a:solidFill>
                  <a:srgbClr val="006FC0"/>
                </a:solidFill>
                <a:effectLst/>
                <a:uLnTx/>
                <a:uFillTx/>
                <a:latin typeface="Calibri"/>
                <a:ea typeface="+mn-ea"/>
                <a:cs typeface="Calibri"/>
              </a:rPr>
              <a:t>of </a:t>
            </a:r>
            <a:r>
              <a:rPr kumimoji="0" sz="1500" b="0" i="0" u="none" strike="noStrike" kern="1200" cap="none" spc="-5" normalizeH="0" baseline="0" noProof="0" dirty="0">
                <a:ln>
                  <a:noFill/>
                </a:ln>
                <a:solidFill>
                  <a:srgbClr val="006FC0"/>
                </a:solidFill>
                <a:effectLst/>
                <a:uLnTx/>
                <a:uFillTx/>
                <a:latin typeface="Calibri"/>
                <a:ea typeface="+mn-ea"/>
                <a:cs typeface="Calibri"/>
              </a:rPr>
              <a:t>IEEE </a:t>
            </a:r>
            <a:r>
              <a:rPr kumimoji="0" sz="1500" b="0" i="0" u="none" strike="noStrike" kern="1200" cap="none" spc="0" normalizeH="0" baseline="0" noProof="0" dirty="0">
                <a:ln>
                  <a:noFill/>
                </a:ln>
                <a:solidFill>
                  <a:srgbClr val="006FC0"/>
                </a:solidFill>
                <a:effectLst/>
                <a:uLnTx/>
                <a:uFillTx/>
                <a:latin typeface="Calibri"/>
                <a:ea typeface="+mn-ea"/>
                <a:cs typeface="Calibri"/>
              </a:rPr>
              <a:t>802 </a:t>
            </a:r>
            <a:r>
              <a:rPr kumimoji="0" sz="1500" b="0" i="0" u="none" strike="noStrike" kern="1200" cap="none" spc="-10" normalizeH="0" baseline="0" noProof="0" dirty="0">
                <a:ln>
                  <a:noFill/>
                </a:ln>
                <a:solidFill>
                  <a:srgbClr val="006FC0"/>
                </a:solidFill>
                <a:effectLst/>
                <a:uLnTx/>
                <a:uFillTx/>
                <a:latin typeface="Calibri"/>
                <a:ea typeface="+mn-ea"/>
                <a:cs typeface="Calibri"/>
              </a:rPr>
              <a:t>standards” </a:t>
            </a:r>
            <a:r>
              <a:rPr kumimoji="0" sz="1500" b="0" i="0" u="none" strike="noStrike" kern="1200" cap="none" spc="-5" normalizeH="0" baseline="0" noProof="0" dirty="0">
                <a:ln>
                  <a:noFill/>
                </a:ln>
                <a:solidFill>
                  <a:srgbClr val="006FC0"/>
                </a:solidFill>
                <a:effectLst/>
                <a:uLnTx/>
                <a:uFillTx/>
                <a:latin typeface="Calibri"/>
                <a:ea typeface="+mn-ea"/>
                <a:cs typeface="Calibri"/>
              </a:rPr>
              <a:t>with “use </a:t>
            </a:r>
            <a:r>
              <a:rPr kumimoji="0" sz="1500" b="0" i="0" u="none" strike="noStrike" kern="1200" cap="none" spc="0" normalizeH="0" baseline="0" noProof="0" dirty="0">
                <a:ln>
                  <a:noFill/>
                </a:ln>
                <a:solidFill>
                  <a:srgbClr val="006FC0"/>
                </a:solidFill>
                <a:effectLst/>
                <a:uLnTx/>
                <a:uFillTx/>
                <a:latin typeface="Calibri"/>
                <a:ea typeface="+mn-ea"/>
                <a:cs typeface="Calibri"/>
              </a:rPr>
              <a:t>of </a:t>
            </a:r>
            <a:r>
              <a:rPr kumimoji="0" sz="1500" b="0" i="0" u="none" strike="noStrike" kern="1200" cap="none" spc="-5" normalizeH="0" baseline="0" noProof="0" dirty="0">
                <a:ln>
                  <a:noFill/>
                </a:ln>
                <a:solidFill>
                  <a:srgbClr val="006FC0"/>
                </a:solidFill>
                <a:effectLst/>
                <a:uLnTx/>
                <a:uFillTx/>
                <a:latin typeface="Calibri"/>
                <a:ea typeface="+mn-ea"/>
                <a:cs typeface="Calibri"/>
              </a:rPr>
              <a:t>IEEE </a:t>
            </a:r>
            <a:r>
              <a:rPr kumimoji="0" sz="1500" b="0" i="0" u="none" strike="noStrike" kern="1200" cap="none" spc="0" normalizeH="0" baseline="0" noProof="0" dirty="0">
                <a:ln>
                  <a:noFill/>
                </a:ln>
                <a:solidFill>
                  <a:srgbClr val="006FC0"/>
                </a:solidFill>
                <a:effectLst/>
                <a:uLnTx/>
                <a:uFillTx/>
                <a:latin typeface="Calibri"/>
                <a:ea typeface="+mn-ea"/>
                <a:cs typeface="Calibri"/>
              </a:rPr>
              <a:t>802.1 </a:t>
            </a:r>
            <a:r>
              <a:rPr kumimoji="0" sz="1500" b="0" i="0" u="none" strike="noStrike" kern="1200" cap="none" spc="-5" normalizeH="0" baseline="0" noProof="0" dirty="0">
                <a:ln>
                  <a:noFill/>
                </a:ln>
                <a:solidFill>
                  <a:srgbClr val="006FC0"/>
                </a:solidFill>
                <a:effectLst/>
                <a:uLnTx/>
                <a:uFillTx/>
                <a:latin typeface="Calibri"/>
                <a:ea typeface="+mn-ea"/>
                <a:cs typeface="Calibri"/>
              </a:rPr>
              <a:t>and IEEE </a:t>
            </a:r>
            <a:r>
              <a:rPr kumimoji="0" sz="1500" b="0" i="0" u="none" strike="noStrike" kern="1200" cap="none" spc="0" normalizeH="0" baseline="0" noProof="0" dirty="0">
                <a:ln>
                  <a:noFill/>
                </a:ln>
                <a:solidFill>
                  <a:srgbClr val="006FC0"/>
                </a:solidFill>
                <a:effectLst/>
                <a:uLnTx/>
                <a:uFillTx/>
                <a:latin typeface="Calibri"/>
                <a:ea typeface="+mn-ea"/>
                <a:cs typeface="Calibri"/>
              </a:rPr>
              <a:t>802.3</a:t>
            </a:r>
            <a:r>
              <a:rPr kumimoji="0" sz="1500" b="0" i="0" u="none" strike="noStrike" kern="1200" cap="none" spc="25" normalizeH="0" baseline="0" noProof="0" dirty="0">
                <a:ln>
                  <a:noFill/>
                </a:ln>
                <a:solidFill>
                  <a:srgbClr val="006FC0"/>
                </a:solidFill>
                <a:effectLst/>
                <a:uLnTx/>
                <a:uFillTx/>
                <a:latin typeface="Calibri"/>
                <a:ea typeface="+mn-ea"/>
                <a:cs typeface="Calibri"/>
              </a:rPr>
              <a:t> </a:t>
            </a:r>
            <a:r>
              <a:rPr kumimoji="0" sz="1500" b="0" i="0" u="none" strike="noStrike" kern="1200" cap="none" spc="-20" normalizeH="0" baseline="0" noProof="0" dirty="0">
                <a:ln>
                  <a:noFill/>
                </a:ln>
                <a:solidFill>
                  <a:srgbClr val="006FC0"/>
                </a:solidFill>
                <a:effectLst/>
                <a:uLnTx/>
                <a:uFillTx/>
                <a:latin typeface="Calibri"/>
                <a:ea typeface="+mn-ea"/>
                <a:cs typeface="Calibri"/>
              </a:rPr>
              <a:t>standards”.</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35"/>
              </a:spcBef>
              <a:spcAft>
                <a:spcPts val="0"/>
              </a:spcAft>
              <a:buClrTx/>
              <a:buSzTx/>
              <a:buFontTx/>
              <a:buNone/>
              <a:tabLst/>
              <a:defRPr/>
            </a:pPr>
            <a:endParaRPr kumimoji="0" sz="165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0"/>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FF0000"/>
                </a:solidFill>
                <a:effectLst/>
                <a:uLnTx/>
                <a:uFillTx/>
                <a:latin typeface="Calibri"/>
                <a:ea typeface="+mn-ea"/>
                <a:cs typeface="Calibri"/>
              </a:rPr>
              <a:t>Comment:</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0" normalizeH="0" baseline="0" noProof="0" dirty="0">
                <a:ln>
                  <a:noFill/>
                </a:ln>
                <a:solidFill>
                  <a:prstClr val="black"/>
                </a:solidFill>
                <a:effectLst/>
                <a:uLnTx/>
                <a:uFillTx/>
                <a:latin typeface="Calibri"/>
                <a:ea typeface="+mn-ea"/>
                <a:cs typeface="Calibri"/>
              </a:rPr>
              <a:t>8.1 </a:t>
            </a:r>
            <a:r>
              <a:rPr kumimoji="0" sz="1500" b="0" i="0" u="none" strike="noStrike" kern="1200" cap="none" spc="-5" normalizeH="0" baseline="0" noProof="0" dirty="0">
                <a:ln>
                  <a:noFill/>
                </a:ln>
                <a:solidFill>
                  <a:prstClr val="black"/>
                </a:solidFill>
                <a:effectLst/>
                <a:uLnTx/>
                <a:uFillTx/>
                <a:latin typeface="Calibri"/>
                <a:ea typeface="+mn-ea"/>
                <a:cs typeface="Calibri"/>
              </a:rPr>
              <a:t>The </a:t>
            </a:r>
            <a:r>
              <a:rPr kumimoji="0" sz="1500" b="0" i="0" u="none" strike="noStrike" kern="1200" cap="none" spc="-10" normalizeH="0" baseline="0" noProof="0" dirty="0">
                <a:ln>
                  <a:noFill/>
                </a:ln>
                <a:solidFill>
                  <a:prstClr val="black"/>
                </a:solidFill>
                <a:effectLst/>
                <a:uLnTx/>
                <a:uFillTx/>
                <a:latin typeface="Calibri"/>
                <a:ea typeface="+mn-ea"/>
                <a:cs typeface="Calibri"/>
              </a:rPr>
              <a:t>note </a:t>
            </a:r>
            <a:r>
              <a:rPr kumimoji="0" sz="1500" b="0" i="0" u="none" strike="noStrike" kern="1200" cap="none" spc="-15" normalizeH="0" baseline="0" noProof="0" dirty="0">
                <a:ln>
                  <a:noFill/>
                </a:ln>
                <a:solidFill>
                  <a:prstClr val="black"/>
                </a:solidFill>
                <a:effectLst/>
                <a:uLnTx/>
                <a:uFillTx/>
                <a:latin typeface="Calibri"/>
                <a:ea typeface="+mn-ea"/>
                <a:cs typeface="Calibri"/>
              </a:rPr>
              <a:t>for </a:t>
            </a:r>
            <a:r>
              <a:rPr kumimoji="0" sz="1500" b="0" i="0" u="none" strike="noStrike" kern="1200" cap="none" spc="0" normalizeH="0" baseline="0" noProof="0" dirty="0">
                <a:ln>
                  <a:noFill/>
                </a:ln>
                <a:solidFill>
                  <a:prstClr val="black"/>
                </a:solidFill>
                <a:effectLst/>
                <a:uLnTx/>
                <a:uFillTx/>
                <a:latin typeface="Calibri"/>
                <a:ea typeface="+mn-ea"/>
                <a:cs typeface="Calibri"/>
              </a:rPr>
              <a:t>5.2 </a:t>
            </a:r>
            <a:r>
              <a:rPr kumimoji="0" sz="1500" b="0" i="0" u="none" strike="noStrike" kern="1200" cap="none" spc="-5" normalizeH="0" baseline="0" noProof="0" dirty="0">
                <a:ln>
                  <a:noFill/>
                </a:ln>
                <a:solidFill>
                  <a:prstClr val="black"/>
                </a:solidFill>
                <a:effectLst/>
                <a:uLnTx/>
                <a:uFillTx/>
                <a:latin typeface="Calibri"/>
                <a:ea typeface="+mn-ea"/>
                <a:cs typeface="Calibri"/>
              </a:rPr>
              <a:t>seems </a:t>
            </a:r>
            <a:r>
              <a:rPr kumimoji="0" sz="1500" b="0" i="0" u="none" strike="noStrike" kern="1200" cap="none" spc="-10" normalizeH="0" baseline="0" noProof="0" dirty="0">
                <a:ln>
                  <a:noFill/>
                </a:ln>
                <a:solidFill>
                  <a:prstClr val="black"/>
                </a:solidFill>
                <a:effectLst/>
                <a:uLnTx/>
                <a:uFillTx/>
                <a:latin typeface="Calibri"/>
                <a:ea typeface="+mn-ea"/>
                <a:cs typeface="Calibri"/>
              </a:rPr>
              <a:t>to </a:t>
            </a:r>
            <a:r>
              <a:rPr kumimoji="0" sz="1500" b="0" i="0" u="none" strike="noStrike" kern="1200" cap="none" spc="-5" normalizeH="0" baseline="0" noProof="0" dirty="0">
                <a:ln>
                  <a:noFill/>
                </a:ln>
                <a:solidFill>
                  <a:prstClr val="black"/>
                </a:solidFill>
                <a:effectLst/>
                <a:uLnTx/>
                <a:uFillTx/>
                <a:latin typeface="Calibri"/>
                <a:ea typeface="+mn-ea"/>
                <a:cs typeface="Calibri"/>
              </a:rPr>
              <a:t>imply that this would be </a:t>
            </a:r>
            <a:r>
              <a:rPr kumimoji="0" sz="1500" b="0" i="0" u="none" strike="noStrike" kern="1200" cap="none" spc="0" normalizeH="0" baseline="0" noProof="0" dirty="0">
                <a:ln>
                  <a:noFill/>
                </a:ln>
                <a:solidFill>
                  <a:prstClr val="black"/>
                </a:solidFill>
                <a:effectLst/>
                <a:uLnTx/>
                <a:uFillTx/>
                <a:latin typeface="Calibri"/>
                <a:ea typeface="+mn-ea"/>
                <a:cs typeface="Calibri"/>
              </a:rPr>
              <a:t>a </a:t>
            </a:r>
            <a:r>
              <a:rPr kumimoji="0" sz="1500" b="0" i="0" u="none" strike="noStrike" kern="1200" cap="none" spc="-5" normalizeH="0" baseline="0" noProof="0" dirty="0">
                <a:ln>
                  <a:noFill/>
                </a:ln>
                <a:solidFill>
                  <a:prstClr val="black"/>
                </a:solidFill>
                <a:effectLst/>
                <a:uLnTx/>
                <a:uFillTx/>
                <a:latin typeface="Calibri"/>
                <a:ea typeface="+mn-ea"/>
                <a:cs typeface="Calibri"/>
              </a:rPr>
              <a:t>guide </a:t>
            </a:r>
            <a:r>
              <a:rPr kumimoji="0" sz="1500" b="0" i="0" u="none" strike="noStrike" kern="1200" cap="none" spc="0" normalizeH="0" baseline="0" noProof="0" dirty="0">
                <a:ln>
                  <a:noFill/>
                </a:ln>
                <a:solidFill>
                  <a:prstClr val="black"/>
                </a:solidFill>
                <a:effectLst/>
                <a:uLnTx/>
                <a:uFillTx/>
                <a:latin typeface="Calibri"/>
                <a:ea typeface="+mn-ea"/>
                <a:cs typeface="Calibri"/>
              </a:rPr>
              <a:t>or </a:t>
            </a:r>
            <a:r>
              <a:rPr kumimoji="0" sz="1500" b="0" i="0" u="none" strike="noStrike" kern="1200" cap="none" spc="-10" normalizeH="0" baseline="0" noProof="0" dirty="0">
                <a:ln>
                  <a:noFill/>
                </a:ln>
                <a:solidFill>
                  <a:prstClr val="black"/>
                </a:solidFill>
                <a:effectLst/>
                <a:uLnTx/>
                <a:uFillTx/>
                <a:latin typeface="Calibri"/>
                <a:ea typeface="+mn-ea"/>
                <a:cs typeface="Calibri"/>
              </a:rPr>
              <a:t>recommend</a:t>
            </a:r>
            <a:r>
              <a:rPr kumimoji="0" sz="1500" b="0" i="0" u="none" strike="noStrike" kern="1200" cap="none" spc="45" normalizeH="0" baseline="0" noProof="0" dirty="0">
                <a:ln>
                  <a:noFill/>
                </a:ln>
                <a:solidFill>
                  <a:prstClr val="black"/>
                </a:solidFill>
                <a:effectLst/>
                <a:uLnTx/>
                <a:uFillTx/>
                <a:latin typeface="Calibri"/>
                <a:ea typeface="+mn-ea"/>
                <a:cs typeface="Calibri"/>
              </a:rPr>
              <a:t> </a:t>
            </a:r>
            <a:r>
              <a:rPr kumimoji="0" sz="1500" b="0" i="0" u="none" strike="noStrike" kern="1200" cap="none" spc="-10" normalizeH="0" baseline="0" noProof="0" dirty="0">
                <a:ln>
                  <a:noFill/>
                </a:ln>
                <a:solidFill>
                  <a:prstClr val="black"/>
                </a:solidFill>
                <a:effectLst/>
                <a:uLnTx/>
                <a:uFillTx/>
                <a:latin typeface="Calibri"/>
                <a:ea typeface="+mn-ea"/>
                <a:cs typeface="Calibri"/>
              </a:rPr>
              <a:t>practice.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1530"/>
              </a:lnSpc>
              <a:spcBef>
                <a:spcPts val="464"/>
              </a:spcBef>
              <a:spcAft>
                <a:spcPts val="0"/>
              </a:spcAft>
              <a:buClrTx/>
              <a:buSzTx/>
              <a:buFont typeface="Arial"/>
              <a:buChar char="•"/>
              <a:tabLst>
                <a:tab pos="240665" algn="l"/>
                <a:tab pos="241300" algn="l"/>
              </a:tabLst>
              <a:defRPr/>
            </a:pPr>
            <a:r>
              <a:rPr kumimoji="0" sz="1500" b="0" i="0" u="none" strike="noStrike" kern="1200" cap="none" spc="-5" normalizeH="0" baseline="0" noProof="0" dirty="0">
                <a:ln>
                  <a:noFill/>
                </a:ln>
                <a:solidFill>
                  <a:srgbClr val="006FC0"/>
                </a:solidFill>
                <a:effectLst/>
                <a:uLnTx/>
                <a:uFillTx/>
                <a:latin typeface="Calibri"/>
                <a:ea typeface="+mn-ea"/>
                <a:cs typeface="Calibri"/>
              </a:rPr>
              <a:t>Response:</a:t>
            </a:r>
            <a:endParaRPr kumimoji="0" sz="15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530"/>
              </a:lnSpc>
              <a:spcBef>
                <a:spcPts val="0"/>
              </a:spcBef>
              <a:spcAft>
                <a:spcPts val="0"/>
              </a:spcAft>
              <a:buClrTx/>
              <a:buSzTx/>
              <a:buFontTx/>
              <a:buNone/>
              <a:tabLst/>
              <a:defRPr/>
            </a:pPr>
            <a:r>
              <a:rPr kumimoji="0" sz="1500" b="0" i="0" u="none" strike="noStrike" kern="1200" cap="none" spc="-10" normalizeH="0" baseline="0" noProof="0" dirty="0">
                <a:ln>
                  <a:noFill/>
                </a:ln>
                <a:solidFill>
                  <a:srgbClr val="006FC0"/>
                </a:solidFill>
                <a:effectLst/>
                <a:uLnTx/>
                <a:uFillTx/>
                <a:latin typeface="Calibri"/>
                <a:ea typeface="+mn-ea"/>
                <a:cs typeface="Calibri"/>
              </a:rPr>
              <a:t>Delete </a:t>
            </a:r>
            <a:r>
              <a:rPr kumimoji="0" sz="1500" b="0" i="0" u="none" strike="noStrike" kern="1200" cap="none" spc="-5" normalizeH="0" baseline="0" noProof="0" dirty="0">
                <a:ln>
                  <a:noFill/>
                </a:ln>
                <a:solidFill>
                  <a:srgbClr val="006FC0"/>
                </a:solidFill>
                <a:effectLst/>
                <a:uLnTx/>
                <a:uFillTx/>
                <a:latin typeface="Calibri"/>
                <a:ea typeface="+mn-ea"/>
                <a:cs typeface="Calibri"/>
              </a:rPr>
              <a:t>the </a:t>
            </a:r>
            <a:r>
              <a:rPr kumimoji="0" sz="1500" b="0" i="0" u="none" strike="noStrike" kern="1200" cap="none" spc="-10" normalizeH="0" baseline="0" noProof="0" dirty="0">
                <a:ln>
                  <a:noFill/>
                </a:ln>
                <a:solidFill>
                  <a:srgbClr val="006FC0"/>
                </a:solidFill>
                <a:effectLst/>
                <a:uLnTx/>
                <a:uFillTx/>
                <a:latin typeface="Calibri"/>
                <a:ea typeface="+mn-ea"/>
                <a:cs typeface="Calibri"/>
              </a:rPr>
              <a:t>note </a:t>
            </a:r>
            <a:r>
              <a:rPr kumimoji="0" sz="1500" b="0" i="0" u="none" strike="noStrike" kern="1200" cap="none" spc="0" normalizeH="0" baseline="0" noProof="0" dirty="0">
                <a:ln>
                  <a:noFill/>
                </a:ln>
                <a:solidFill>
                  <a:srgbClr val="006FC0"/>
                </a:solidFill>
                <a:effectLst/>
                <a:uLnTx/>
                <a:uFillTx/>
                <a:latin typeface="Calibri"/>
                <a:ea typeface="+mn-ea"/>
                <a:cs typeface="Calibri"/>
              </a:rPr>
              <a:t>on</a:t>
            </a:r>
            <a:r>
              <a:rPr kumimoji="0" sz="1500" b="0" i="0" u="none" strike="noStrike" kern="1200" cap="none" spc="15" normalizeH="0" baseline="0" noProof="0" dirty="0">
                <a:ln>
                  <a:noFill/>
                </a:ln>
                <a:solidFill>
                  <a:srgbClr val="006FC0"/>
                </a:solidFill>
                <a:effectLst/>
                <a:uLnTx/>
                <a:uFillTx/>
                <a:latin typeface="Calibri"/>
                <a:ea typeface="+mn-ea"/>
                <a:cs typeface="Calibri"/>
              </a:rPr>
              <a:t> </a:t>
            </a:r>
            <a:r>
              <a:rPr kumimoji="0" sz="1500" b="0" i="0" u="none" strike="noStrike" kern="1200" cap="none" spc="0" normalizeH="0" baseline="0" noProof="0" dirty="0">
                <a:ln>
                  <a:noFill/>
                </a:ln>
                <a:solidFill>
                  <a:srgbClr val="006FC0"/>
                </a:solidFill>
                <a:effectLst/>
                <a:uLnTx/>
                <a:uFillTx/>
                <a:latin typeface="Calibri"/>
                <a:ea typeface="+mn-ea"/>
                <a:cs typeface="Calibri"/>
              </a:rPr>
              <a:t>5.2.</a:t>
            </a:r>
            <a:endParaRPr kumimoji="0" sz="1500" b="0" i="0" u="none" strike="noStrike" kern="1200" cap="none" spc="0" normalizeH="0" baseline="0" noProof="0">
              <a:ln>
                <a:noFill/>
              </a:ln>
              <a:solidFill>
                <a:prstClr val="black"/>
              </a:solidFill>
              <a:effectLst/>
              <a:uLnTx/>
              <a:uFillTx/>
              <a:latin typeface="Calibri"/>
              <a:ea typeface="+mn-ea"/>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3 PARs to be considered on </a:t>
            </a:r>
            <a:r>
              <a:rPr lang="en-US" altLang="en-US" dirty="0"/>
              <a:t>Telecon November 2, 2020</a:t>
            </a:r>
          </a:p>
          <a:p>
            <a:pPr marL="857250" lvl="1" indent="-457200">
              <a:buFont typeface="+mj-lt"/>
              <a:buAutoNum type="arabicParenR"/>
            </a:pPr>
            <a:r>
              <a:rPr lang="en-US" dirty="0"/>
              <a:t>802.1DP Standard: Time-Sensitive Networking Profile for Aerospace Onboard Ethernet Communications, </a:t>
            </a:r>
            <a:r>
              <a:rPr lang="en-US" dirty="0">
                <a:hlinkClick r:id="rId2"/>
              </a:rPr>
              <a:t>PAR</a:t>
            </a:r>
            <a:r>
              <a:rPr lang="en-US" dirty="0"/>
              <a:t> and </a:t>
            </a:r>
            <a:r>
              <a:rPr lang="en-US" dirty="0">
                <a:hlinkClick r:id="rId3"/>
              </a:rPr>
              <a:t>CSD</a:t>
            </a:r>
            <a:endParaRPr lang="en-US" dirty="0"/>
          </a:p>
          <a:p>
            <a:pPr marL="857250" lvl="1" indent="-457200">
              <a:buFont typeface="+mj-lt"/>
              <a:buAutoNum type="arabicParenR"/>
            </a:pPr>
            <a:r>
              <a:rPr lang="en-US" dirty="0"/>
              <a:t>802.15.4aa Amendment: Japanese Rate Extension, </a:t>
            </a:r>
            <a:r>
              <a:rPr lang="en-US" dirty="0">
                <a:hlinkClick r:id="rId4"/>
              </a:rPr>
              <a:t>PAR</a:t>
            </a:r>
            <a:r>
              <a:rPr lang="en-US" dirty="0"/>
              <a:t> and </a:t>
            </a:r>
            <a:r>
              <a:rPr lang="en-US" dirty="0">
                <a:hlinkClick r:id="rId5"/>
              </a:rPr>
              <a:t>CSD</a:t>
            </a:r>
            <a:endParaRPr lang="en-US" dirty="0"/>
          </a:p>
          <a:p>
            <a:pPr marL="857250" lvl="1" indent="-457200">
              <a:buFont typeface="+mj-lt"/>
              <a:buAutoNum type="arabicParenR"/>
            </a:pPr>
            <a:r>
              <a:rPr lang="en-US" dirty="0"/>
              <a:t>802.16t Amendment - Fixed and Mobile Wireless Access in Narrowband Channels, </a:t>
            </a:r>
            <a:r>
              <a:rPr lang="en-US" dirty="0">
                <a:hlinkClick r:id="rId6"/>
              </a:rPr>
              <a:t>PAR modification</a:t>
            </a:r>
            <a:r>
              <a:rPr lang="en-US" dirty="0"/>
              <a:t> and </a:t>
            </a:r>
            <a:r>
              <a:rPr lang="en-US" dirty="0">
                <a:hlinkClick r:id="rId7"/>
              </a:rPr>
              <a:t>CSD</a:t>
            </a:r>
            <a:endParaRPr lang="en-US" dirty="0"/>
          </a:p>
          <a:p>
            <a:pPr marL="857250" lvl="1" indent="-457200">
              <a:buFont typeface="+mj-lt"/>
              <a:buAutoNum type="arabicParenR"/>
            </a:pPr>
            <a:endParaRPr lang="en-US" dirty="0"/>
          </a:p>
          <a:p>
            <a:pPr marL="285750" indent="-285750"/>
            <a:r>
              <a:rPr lang="en-US" altLang="en-US" dirty="0"/>
              <a:t>Feedback to be reviewed on </a:t>
            </a:r>
            <a:r>
              <a:rPr lang="en-US" dirty="0"/>
              <a:t>Wednesday 11 Nov 2020 </a:t>
            </a:r>
            <a:endParaRPr lang="en-US" altLang="en-US" dirty="0"/>
          </a:p>
          <a:p>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20</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67359" y="610584"/>
            <a:ext cx="11195050" cy="695960"/>
          </a:xfrm>
          <a:prstGeom prst="rect">
            <a:avLst/>
          </a:prstGeom>
        </p:spPr>
        <p:txBody>
          <a:bodyPr vert="horz" wrap="square" lIns="0" tIns="12065" rIns="0" bIns="0" rtlCol="0">
            <a:spAutoFit/>
          </a:bodyPr>
          <a:lstStyle/>
          <a:p>
            <a:pPr marL="12700">
              <a:lnSpc>
                <a:spcPct val="100000"/>
              </a:lnSpc>
              <a:spcBef>
                <a:spcPts val="95"/>
              </a:spcBef>
            </a:pPr>
            <a:r>
              <a:rPr sz="4400" spc="-5" dirty="0"/>
              <a:t>802.11 </a:t>
            </a:r>
            <a:r>
              <a:rPr sz="4400" spc="-15" dirty="0"/>
              <a:t>comments </a:t>
            </a:r>
            <a:r>
              <a:rPr sz="4400" spc="-5" dirty="0"/>
              <a:t>on the </a:t>
            </a:r>
            <a:r>
              <a:rPr sz="4400" spc="-120" dirty="0"/>
              <a:t>PAR </a:t>
            </a:r>
            <a:r>
              <a:rPr sz="4400" spc="-5" dirty="0"/>
              <a:t>and their</a:t>
            </a:r>
            <a:r>
              <a:rPr sz="4400" spc="190" dirty="0"/>
              <a:t> </a:t>
            </a:r>
            <a:r>
              <a:rPr sz="4400" spc="-15" dirty="0"/>
              <a:t>resolution</a:t>
            </a:r>
            <a:endParaRPr sz="4400"/>
          </a:p>
        </p:txBody>
      </p:sp>
      <p:sp>
        <p:nvSpPr>
          <p:cNvPr id="3" name="object 3"/>
          <p:cNvSpPr txBox="1"/>
          <p:nvPr/>
        </p:nvSpPr>
        <p:spPr>
          <a:xfrm>
            <a:off x="916939" y="1816734"/>
            <a:ext cx="10313670" cy="4384040"/>
          </a:xfrm>
          <a:prstGeom prst="rect">
            <a:avLst/>
          </a:prstGeom>
        </p:spPr>
        <p:txBody>
          <a:bodyPr vert="horz" wrap="square" lIns="0" tIns="12700" rIns="0" bIns="0" rtlCol="0">
            <a:spAutoFit/>
          </a:bodyPr>
          <a:lstStyle/>
          <a:p>
            <a:pPr marL="241300" marR="0" lvl="0" indent="-228600" algn="l" defTabSz="914400" rtl="0" eaLnBrk="1" fontAlgn="auto" latinLnBrk="0" hangingPunct="1">
              <a:lnSpc>
                <a:spcPts val="2050"/>
              </a:lnSpc>
              <a:spcBef>
                <a:spcPts val="100"/>
              </a:spcBef>
              <a:spcAft>
                <a:spcPts val="0"/>
              </a:spcAft>
              <a:buClrTx/>
              <a:buSzTx/>
              <a:buFont typeface="Arial"/>
              <a:buChar char="•"/>
              <a:tabLst>
                <a:tab pos="240665" algn="l"/>
                <a:tab pos="241300" algn="l"/>
              </a:tabLst>
              <a:defRPr/>
            </a:pPr>
            <a:r>
              <a:rPr kumimoji="0" sz="1800" b="0" i="0" u="none" strike="noStrike" kern="1200" cap="none" spc="-5" normalizeH="0" baseline="0" noProof="0" dirty="0">
                <a:ln>
                  <a:noFill/>
                </a:ln>
                <a:solidFill>
                  <a:srgbClr val="FF0000"/>
                </a:solidFill>
                <a:effectLst/>
                <a:uLnTx/>
                <a:uFillTx/>
                <a:latin typeface="Calibri"/>
                <a:ea typeface="+mn-ea"/>
                <a:cs typeface="Calibri"/>
              </a:rPr>
              <a:t>Comment:</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2050"/>
              </a:lnSpc>
              <a:spcBef>
                <a:spcPts val="0"/>
              </a:spcBef>
              <a:spcAft>
                <a:spcPts val="0"/>
              </a:spcAft>
              <a:buClrTx/>
              <a:buSzTx/>
              <a:buFontTx/>
              <a:buNone/>
              <a:tabLst/>
              <a:defRPr/>
            </a:pPr>
            <a:r>
              <a:rPr kumimoji="0" sz="1800" b="0" i="0" u="none" strike="noStrike" kern="1200" cap="none" spc="-5" normalizeH="0" baseline="0" noProof="0" dirty="0">
                <a:ln>
                  <a:noFill/>
                </a:ln>
                <a:solidFill>
                  <a:prstClr val="black"/>
                </a:solidFill>
                <a:effectLst/>
                <a:uLnTx/>
                <a:uFillTx/>
                <a:latin typeface="Calibri"/>
                <a:ea typeface="+mn-ea"/>
                <a:cs typeface="Calibri"/>
              </a:rPr>
              <a:t>8.1 the </a:t>
            </a:r>
            <a:r>
              <a:rPr kumimoji="0" sz="1800" b="0" i="0" u="none" strike="noStrike" kern="1200" cap="none" spc="-10" normalizeH="0" baseline="0" noProof="0" dirty="0">
                <a:ln>
                  <a:noFill/>
                </a:ln>
                <a:solidFill>
                  <a:prstClr val="black"/>
                </a:solidFill>
                <a:effectLst/>
                <a:uLnTx/>
                <a:uFillTx/>
                <a:latin typeface="Calibri"/>
                <a:ea typeface="+mn-ea"/>
                <a:cs typeface="Calibri"/>
              </a:rPr>
              <a:t>note </a:t>
            </a:r>
            <a:r>
              <a:rPr kumimoji="0" sz="1800" b="0" i="0" u="none" strike="noStrike" kern="1200" cap="none" spc="-15" normalizeH="0" baseline="0" noProof="0" dirty="0">
                <a:ln>
                  <a:noFill/>
                </a:ln>
                <a:solidFill>
                  <a:prstClr val="black"/>
                </a:solidFill>
                <a:effectLst/>
                <a:uLnTx/>
                <a:uFillTx/>
                <a:latin typeface="Calibri"/>
                <a:ea typeface="+mn-ea"/>
                <a:cs typeface="Calibri"/>
              </a:rPr>
              <a:t>for </a:t>
            </a:r>
            <a:r>
              <a:rPr kumimoji="0" sz="1800" b="0" i="0" u="none" strike="noStrike" kern="1200" cap="none" spc="-5" normalizeH="0" baseline="0" noProof="0" dirty="0">
                <a:ln>
                  <a:noFill/>
                </a:ln>
                <a:solidFill>
                  <a:prstClr val="black"/>
                </a:solidFill>
                <a:effectLst/>
                <a:uLnTx/>
                <a:uFillTx/>
                <a:latin typeface="Calibri"/>
                <a:ea typeface="+mn-ea"/>
                <a:cs typeface="Calibri"/>
              </a:rPr>
              <a:t>5.2 </a:t>
            </a:r>
            <a:r>
              <a:rPr kumimoji="0" sz="1800" b="0" i="0" u="none" strike="noStrike" kern="1200" cap="none" spc="0" normalizeH="0" baseline="0" noProof="0" dirty="0">
                <a:ln>
                  <a:noFill/>
                </a:ln>
                <a:solidFill>
                  <a:prstClr val="black"/>
                </a:solidFill>
                <a:effectLst/>
                <a:uLnTx/>
                <a:uFillTx/>
                <a:latin typeface="Calibri"/>
                <a:ea typeface="+mn-ea"/>
                <a:cs typeface="Calibri"/>
              </a:rPr>
              <a:t>and </a:t>
            </a:r>
            <a:r>
              <a:rPr kumimoji="0" sz="1800" b="0" i="0" u="none" strike="noStrike" kern="1200" cap="none" spc="-5" normalizeH="0" baseline="0" noProof="0" dirty="0">
                <a:ln>
                  <a:noFill/>
                </a:ln>
                <a:solidFill>
                  <a:prstClr val="black"/>
                </a:solidFill>
                <a:effectLst/>
                <a:uLnTx/>
                <a:uFillTx/>
                <a:latin typeface="Calibri"/>
                <a:ea typeface="+mn-ea"/>
                <a:cs typeface="Calibri"/>
              </a:rPr>
              <a:t>5.4 </a:t>
            </a:r>
            <a:r>
              <a:rPr kumimoji="0" sz="1800" b="0" i="0" u="none" strike="noStrike" kern="1200" cap="none" spc="-10" normalizeH="0" baseline="0" noProof="0" dirty="0">
                <a:ln>
                  <a:noFill/>
                </a:ln>
                <a:solidFill>
                  <a:prstClr val="black"/>
                </a:solidFill>
                <a:effectLst/>
                <a:uLnTx/>
                <a:uFillTx/>
                <a:latin typeface="Calibri"/>
                <a:ea typeface="+mn-ea"/>
                <a:cs typeface="Calibri"/>
              </a:rPr>
              <a:t>notes </a:t>
            </a:r>
            <a:r>
              <a:rPr kumimoji="0" sz="1800" b="0" i="0" u="none" strike="noStrike" kern="1200" cap="none" spc="-5" normalizeH="0" baseline="0" noProof="0" dirty="0">
                <a:ln>
                  <a:noFill/>
                </a:ln>
                <a:solidFill>
                  <a:prstClr val="black"/>
                </a:solidFill>
                <a:effectLst/>
                <a:uLnTx/>
                <a:uFillTx/>
                <a:latin typeface="Calibri"/>
                <a:ea typeface="+mn-ea"/>
                <a:cs typeface="Calibri"/>
              </a:rPr>
              <a:t>802.3, </a:t>
            </a:r>
            <a:r>
              <a:rPr kumimoji="0" sz="1800" b="0" i="0" u="none" strike="noStrike" kern="1200" cap="none" spc="0" normalizeH="0" baseline="0" noProof="0" dirty="0">
                <a:ln>
                  <a:noFill/>
                </a:ln>
                <a:solidFill>
                  <a:prstClr val="black"/>
                </a:solidFill>
                <a:effectLst/>
                <a:uLnTx/>
                <a:uFillTx/>
                <a:latin typeface="Calibri"/>
                <a:ea typeface="+mn-ea"/>
                <a:cs typeface="Calibri"/>
              </a:rPr>
              <a:t>but if </a:t>
            </a:r>
            <a:r>
              <a:rPr kumimoji="0" sz="1800" b="0" i="0" u="none" strike="noStrike" kern="1200" cap="none" spc="-10" normalizeH="0" baseline="0" noProof="0" dirty="0">
                <a:ln>
                  <a:noFill/>
                </a:ln>
                <a:solidFill>
                  <a:prstClr val="black"/>
                </a:solidFill>
                <a:effectLst/>
                <a:uLnTx/>
                <a:uFillTx/>
                <a:latin typeface="Calibri"/>
                <a:ea typeface="+mn-ea"/>
                <a:cs typeface="Calibri"/>
              </a:rPr>
              <a:t>you expand </a:t>
            </a:r>
            <a:r>
              <a:rPr kumimoji="0" sz="1800" b="0" i="0" u="none" strike="noStrike" kern="1200" cap="none" spc="-5" normalizeH="0" baseline="0" noProof="0" dirty="0">
                <a:ln>
                  <a:noFill/>
                </a:ln>
                <a:solidFill>
                  <a:prstClr val="black"/>
                </a:solidFill>
                <a:effectLst/>
                <a:uLnTx/>
                <a:uFillTx/>
                <a:latin typeface="Calibri"/>
                <a:ea typeface="+mn-ea"/>
                <a:cs typeface="Calibri"/>
              </a:rPr>
              <a:t>the </a:t>
            </a:r>
            <a:r>
              <a:rPr kumimoji="0" sz="1800" b="0" i="0" u="none" strike="noStrike" kern="1200" cap="none" spc="-10" normalizeH="0" baseline="0" noProof="0" dirty="0">
                <a:ln>
                  <a:noFill/>
                </a:ln>
                <a:solidFill>
                  <a:prstClr val="black"/>
                </a:solidFill>
                <a:effectLst/>
                <a:uLnTx/>
                <a:uFillTx/>
                <a:latin typeface="Calibri"/>
                <a:ea typeface="+mn-ea"/>
                <a:cs typeface="Calibri"/>
              </a:rPr>
              <a:t>scope </a:t>
            </a:r>
            <a:r>
              <a:rPr kumimoji="0" sz="1800" b="0" i="0" u="none" strike="noStrike" kern="1200" cap="none" spc="-15" normalizeH="0" baseline="0" noProof="0" dirty="0">
                <a:ln>
                  <a:noFill/>
                </a:ln>
                <a:solidFill>
                  <a:prstClr val="black"/>
                </a:solidFill>
                <a:effectLst/>
                <a:uLnTx/>
                <a:uFillTx/>
                <a:latin typeface="Calibri"/>
                <a:ea typeface="+mn-ea"/>
                <a:cs typeface="Calibri"/>
              </a:rPr>
              <a:t>for </a:t>
            </a:r>
            <a:r>
              <a:rPr kumimoji="0" sz="1800" b="0" i="0" u="none" strike="noStrike" kern="1200" cap="none" spc="-5" normalizeH="0" baseline="0" noProof="0" dirty="0">
                <a:ln>
                  <a:noFill/>
                </a:ln>
                <a:solidFill>
                  <a:prstClr val="black"/>
                </a:solidFill>
                <a:effectLst/>
                <a:uLnTx/>
                <a:uFillTx/>
                <a:latin typeface="Calibri"/>
                <a:ea typeface="+mn-ea"/>
                <a:cs typeface="Calibri"/>
              </a:rPr>
              <a:t>802.11 </a:t>
            </a:r>
            <a:r>
              <a:rPr kumimoji="0" sz="1800" b="0" i="0" u="none" strike="noStrike" kern="1200" cap="none" spc="0" normalizeH="0" baseline="0" noProof="0" dirty="0">
                <a:ln>
                  <a:noFill/>
                </a:ln>
                <a:solidFill>
                  <a:prstClr val="black"/>
                </a:solidFill>
                <a:effectLst/>
                <a:uLnTx/>
                <a:uFillTx/>
                <a:latin typeface="Calibri"/>
                <a:ea typeface="+mn-ea"/>
                <a:cs typeface="Calibri"/>
              </a:rPr>
              <a:t>it </a:t>
            </a:r>
            <a:r>
              <a:rPr kumimoji="0" sz="1800" b="0" i="0" u="none" strike="noStrike" kern="1200" cap="none" spc="-5" normalizeH="0" baseline="0" noProof="0" dirty="0">
                <a:ln>
                  <a:noFill/>
                </a:ln>
                <a:solidFill>
                  <a:prstClr val="black"/>
                </a:solidFill>
                <a:effectLst/>
                <a:uLnTx/>
                <a:uFillTx/>
                <a:latin typeface="Calibri"/>
                <a:ea typeface="+mn-ea"/>
                <a:cs typeface="Calibri"/>
              </a:rPr>
              <a:t>should </a:t>
            </a:r>
            <a:r>
              <a:rPr kumimoji="0" sz="1800" b="0" i="0" u="none" strike="noStrike" kern="1200" cap="none" spc="0" normalizeH="0" baseline="0" noProof="0" dirty="0">
                <a:ln>
                  <a:noFill/>
                </a:ln>
                <a:solidFill>
                  <a:prstClr val="black"/>
                </a:solidFill>
                <a:effectLst/>
                <a:uLnTx/>
                <a:uFillTx/>
                <a:latin typeface="Calibri"/>
                <a:ea typeface="+mn-ea"/>
                <a:cs typeface="Calibri"/>
              </a:rPr>
              <a:t>be</a:t>
            </a:r>
            <a:r>
              <a:rPr kumimoji="0" sz="1800" b="0" i="0" u="none" strike="noStrike" kern="1200" cap="none" spc="270" normalizeH="0" baseline="0" noProof="0" dirty="0">
                <a:ln>
                  <a:noFill/>
                </a:ln>
                <a:solidFill>
                  <a:prstClr val="black"/>
                </a:solidFill>
                <a:effectLst/>
                <a:uLnTx/>
                <a:uFillTx/>
                <a:latin typeface="Calibri"/>
                <a:ea typeface="+mn-ea"/>
                <a:cs typeface="Calibri"/>
              </a:rPr>
              <a:t> </a:t>
            </a:r>
            <a:r>
              <a:rPr kumimoji="0" sz="1800" b="0" i="0" u="none" strike="noStrike" kern="1200" cap="none" spc="-10" normalizeH="0" baseline="0" noProof="0" dirty="0">
                <a:ln>
                  <a:noFill/>
                </a:ln>
                <a:solidFill>
                  <a:prstClr val="black"/>
                </a:solidFill>
                <a:effectLst/>
                <a:uLnTx/>
                <a:uFillTx/>
                <a:latin typeface="Calibri"/>
                <a:ea typeface="+mn-ea"/>
                <a:cs typeface="Calibri"/>
              </a:rPr>
              <a:t>noted.</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2050"/>
              </a:lnSpc>
              <a:spcBef>
                <a:spcPts val="785"/>
              </a:spcBef>
              <a:spcAft>
                <a:spcPts val="0"/>
              </a:spcAft>
              <a:buClrTx/>
              <a:buSzTx/>
              <a:buFont typeface="Arial"/>
              <a:buChar char="•"/>
              <a:tabLst>
                <a:tab pos="240665" algn="l"/>
                <a:tab pos="241300" algn="l"/>
              </a:tabLst>
              <a:defRPr/>
            </a:pPr>
            <a:r>
              <a:rPr kumimoji="0" sz="18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5080" lvl="0" indent="0" algn="l" defTabSz="914400" rtl="0" eaLnBrk="1" fontAlgn="auto" latinLnBrk="0" hangingPunct="1">
              <a:lnSpc>
                <a:spcPts val="1939"/>
              </a:lnSpc>
              <a:spcBef>
                <a:spcPts val="140"/>
              </a:spcBef>
              <a:spcAft>
                <a:spcPts val="0"/>
              </a:spcAft>
              <a:buClrTx/>
              <a:buSzTx/>
              <a:buFontTx/>
              <a:buNone/>
              <a:tabLst/>
              <a:defRPr/>
            </a:pPr>
            <a:r>
              <a:rPr kumimoji="0" sz="1800" b="0" i="0" u="none" strike="noStrike" kern="1200" cap="none" spc="-10" normalizeH="0" baseline="0" noProof="0" dirty="0">
                <a:ln>
                  <a:noFill/>
                </a:ln>
                <a:solidFill>
                  <a:srgbClr val="006FC0"/>
                </a:solidFill>
                <a:effectLst/>
                <a:uLnTx/>
                <a:uFillTx/>
                <a:latin typeface="Calibri"/>
                <a:ea typeface="+mn-ea"/>
                <a:cs typeface="Calibri"/>
              </a:rPr>
              <a:t>Maintain </a:t>
            </a:r>
            <a:r>
              <a:rPr kumimoji="0" sz="1800" b="0" i="0" u="none" strike="noStrike" kern="1200" cap="none" spc="-5" normalizeH="0" baseline="0" noProof="0" dirty="0">
                <a:ln>
                  <a:noFill/>
                </a:ln>
                <a:solidFill>
                  <a:srgbClr val="006FC0"/>
                </a:solidFill>
                <a:effectLst/>
                <a:uLnTx/>
                <a:uFillTx/>
                <a:latin typeface="Calibri"/>
                <a:ea typeface="+mn-ea"/>
                <a:cs typeface="Calibri"/>
              </a:rPr>
              <a:t>the </a:t>
            </a:r>
            <a:r>
              <a:rPr kumimoji="0" sz="1800" b="0" i="0" u="none" strike="noStrike" kern="1200" cap="none" spc="-10" normalizeH="0" baseline="0" noProof="0" dirty="0">
                <a:ln>
                  <a:noFill/>
                </a:ln>
                <a:solidFill>
                  <a:srgbClr val="006FC0"/>
                </a:solidFill>
                <a:effectLst/>
                <a:uLnTx/>
                <a:uFillTx/>
                <a:latin typeface="Calibri"/>
                <a:ea typeface="+mn-ea"/>
                <a:cs typeface="Calibri"/>
              </a:rPr>
              <a:t>scope </a:t>
            </a:r>
            <a:r>
              <a:rPr kumimoji="0" sz="1800" b="0" i="0" u="none" strike="noStrike" kern="1200" cap="none" spc="-5" normalizeH="0" baseline="0" noProof="0" dirty="0">
                <a:ln>
                  <a:noFill/>
                </a:ln>
                <a:solidFill>
                  <a:srgbClr val="006FC0"/>
                </a:solidFill>
                <a:effectLst/>
                <a:uLnTx/>
                <a:uFillTx/>
                <a:latin typeface="Calibri"/>
                <a:ea typeface="+mn-ea"/>
                <a:cs typeface="Calibri"/>
              </a:rPr>
              <a:t>of this </a:t>
            </a:r>
            <a:r>
              <a:rPr kumimoji="0" sz="1800" b="0" i="0" u="none" strike="noStrike" kern="1200" cap="none" spc="-10" normalizeH="0" baseline="0" noProof="0" dirty="0">
                <a:ln>
                  <a:noFill/>
                </a:ln>
                <a:solidFill>
                  <a:srgbClr val="006FC0"/>
                </a:solidFill>
                <a:effectLst/>
                <a:uLnTx/>
                <a:uFillTx/>
                <a:latin typeface="Calibri"/>
                <a:ea typeface="+mn-ea"/>
                <a:cs typeface="Calibri"/>
              </a:rPr>
              <a:t>project </a:t>
            </a:r>
            <a:r>
              <a:rPr kumimoji="0" sz="1800" b="0" i="0" u="none" strike="noStrike" kern="1200" cap="none" spc="-5" normalizeH="0" baseline="0" noProof="0" dirty="0">
                <a:ln>
                  <a:noFill/>
                </a:ln>
                <a:solidFill>
                  <a:srgbClr val="006FC0"/>
                </a:solidFill>
                <a:effectLst/>
                <a:uLnTx/>
                <a:uFillTx/>
                <a:latin typeface="Calibri"/>
                <a:ea typeface="+mn-ea"/>
                <a:cs typeface="Calibri"/>
              </a:rPr>
              <a:t>on 802.1 </a:t>
            </a:r>
            <a:r>
              <a:rPr kumimoji="0" sz="1800" b="0" i="0" u="none" strike="noStrike" kern="1200" cap="none" spc="0" normalizeH="0" baseline="0" noProof="0" dirty="0">
                <a:ln>
                  <a:noFill/>
                </a:ln>
                <a:solidFill>
                  <a:srgbClr val="006FC0"/>
                </a:solidFill>
                <a:effectLst/>
                <a:uLnTx/>
                <a:uFillTx/>
                <a:latin typeface="Calibri"/>
                <a:ea typeface="+mn-ea"/>
                <a:cs typeface="Calibri"/>
              </a:rPr>
              <a:t>and </a:t>
            </a:r>
            <a:r>
              <a:rPr kumimoji="0" sz="1800" b="0" i="0" u="none" strike="noStrike" kern="1200" cap="none" spc="-5" normalizeH="0" baseline="0" noProof="0" dirty="0">
                <a:ln>
                  <a:noFill/>
                </a:ln>
                <a:solidFill>
                  <a:srgbClr val="006FC0"/>
                </a:solidFill>
                <a:effectLst/>
                <a:uLnTx/>
                <a:uFillTx/>
                <a:latin typeface="Calibri"/>
                <a:ea typeface="+mn-ea"/>
                <a:cs typeface="Calibri"/>
              </a:rPr>
              <a:t>802.3 </a:t>
            </a:r>
            <a:r>
              <a:rPr kumimoji="0" sz="1800" b="0" i="0" u="none" strike="noStrike" kern="1200" cap="none" spc="-10" normalizeH="0" baseline="0" noProof="0" dirty="0">
                <a:ln>
                  <a:noFill/>
                </a:ln>
                <a:solidFill>
                  <a:srgbClr val="006FC0"/>
                </a:solidFill>
                <a:effectLst/>
                <a:uLnTx/>
                <a:uFillTx/>
                <a:latin typeface="Calibri"/>
                <a:ea typeface="+mn-ea"/>
                <a:cs typeface="Calibri"/>
              </a:rPr>
              <a:t>standards </a:t>
            </a:r>
            <a:r>
              <a:rPr kumimoji="0" sz="1800" b="0" i="0" u="none" strike="noStrike" kern="1200" cap="none" spc="0" normalizeH="0" baseline="0" noProof="0" dirty="0">
                <a:ln>
                  <a:noFill/>
                </a:ln>
                <a:solidFill>
                  <a:srgbClr val="006FC0"/>
                </a:solidFill>
                <a:effectLst/>
                <a:uLnTx/>
                <a:uFillTx/>
                <a:latin typeface="Calibri"/>
                <a:ea typeface="+mn-ea"/>
                <a:cs typeface="Calibri"/>
              </a:rPr>
              <a:t>as </a:t>
            </a:r>
            <a:r>
              <a:rPr kumimoji="0" sz="1800" b="0" i="0" u="none" strike="noStrike" kern="1200" cap="none" spc="-5" normalizeH="0" baseline="0" noProof="0" dirty="0">
                <a:ln>
                  <a:noFill/>
                </a:ln>
                <a:solidFill>
                  <a:srgbClr val="006FC0"/>
                </a:solidFill>
                <a:effectLst/>
                <a:uLnTx/>
                <a:uFillTx/>
                <a:latin typeface="Calibri"/>
                <a:ea typeface="+mn-ea"/>
                <a:cs typeface="Calibri"/>
              </a:rPr>
              <a:t>clarified </a:t>
            </a:r>
            <a:r>
              <a:rPr kumimoji="0" sz="1800" b="0" i="0" u="none" strike="noStrike" kern="1200" cap="none" spc="0" normalizeH="0" baseline="0" noProof="0" dirty="0">
                <a:ln>
                  <a:noFill/>
                </a:ln>
                <a:solidFill>
                  <a:srgbClr val="006FC0"/>
                </a:solidFill>
                <a:effectLst/>
                <a:uLnTx/>
                <a:uFillTx/>
                <a:latin typeface="Calibri"/>
                <a:ea typeface="+mn-ea"/>
                <a:cs typeface="Calibri"/>
              </a:rPr>
              <a:t>via </a:t>
            </a:r>
            <a:r>
              <a:rPr kumimoji="0" sz="1800" b="0" i="0" u="none" strike="noStrike" kern="1200" cap="none" spc="-5" normalizeH="0" baseline="0" noProof="0" dirty="0">
                <a:ln>
                  <a:noFill/>
                </a:ln>
                <a:solidFill>
                  <a:srgbClr val="006FC0"/>
                </a:solidFill>
                <a:effectLst/>
                <a:uLnTx/>
                <a:uFillTx/>
                <a:latin typeface="Calibri"/>
                <a:ea typeface="+mn-ea"/>
                <a:cs typeface="Calibri"/>
              </a:rPr>
              <a:t>the </a:t>
            </a:r>
            <a:r>
              <a:rPr kumimoji="0" sz="1800" b="0" i="0" u="none" strike="noStrike" kern="1200" cap="none" spc="-10" normalizeH="0" baseline="0" noProof="0" dirty="0">
                <a:ln>
                  <a:noFill/>
                </a:ln>
                <a:solidFill>
                  <a:srgbClr val="006FC0"/>
                </a:solidFill>
                <a:effectLst/>
                <a:uLnTx/>
                <a:uFillTx/>
                <a:latin typeface="Calibri"/>
                <a:ea typeface="+mn-ea"/>
                <a:cs typeface="Calibri"/>
              </a:rPr>
              <a:t>updates </a:t>
            </a:r>
            <a:r>
              <a:rPr kumimoji="0" sz="1800" b="0" i="0" u="none" strike="noStrike" kern="1200" cap="none" spc="-5" normalizeH="0" baseline="0" noProof="0" dirty="0">
                <a:ln>
                  <a:noFill/>
                </a:ln>
                <a:solidFill>
                  <a:srgbClr val="006FC0"/>
                </a:solidFill>
                <a:effectLst/>
                <a:uLnTx/>
                <a:uFillTx/>
                <a:latin typeface="Calibri"/>
                <a:ea typeface="+mn-ea"/>
                <a:cs typeface="Calibri"/>
              </a:rPr>
              <a:t>above. This does  not preclude future joint </a:t>
            </a:r>
            <a:r>
              <a:rPr kumimoji="0" sz="1800" b="0" i="0" u="none" strike="noStrike" kern="1200" cap="none" spc="-10" normalizeH="0" baseline="0" noProof="0" dirty="0">
                <a:ln>
                  <a:noFill/>
                </a:ln>
                <a:solidFill>
                  <a:srgbClr val="006FC0"/>
                </a:solidFill>
                <a:effectLst/>
                <a:uLnTx/>
                <a:uFillTx/>
                <a:latin typeface="Calibri"/>
                <a:ea typeface="+mn-ea"/>
                <a:cs typeface="Calibri"/>
              </a:rPr>
              <a:t>work between </a:t>
            </a:r>
            <a:r>
              <a:rPr kumimoji="0" sz="1800" b="0" i="0" u="none" strike="noStrike" kern="1200" cap="none" spc="-5" normalizeH="0" baseline="0" noProof="0" dirty="0">
                <a:ln>
                  <a:noFill/>
                </a:ln>
                <a:solidFill>
                  <a:srgbClr val="006FC0"/>
                </a:solidFill>
                <a:effectLst/>
                <a:uLnTx/>
                <a:uFillTx/>
                <a:latin typeface="Calibri"/>
                <a:ea typeface="+mn-ea"/>
                <a:cs typeface="Calibri"/>
              </a:rPr>
              <a:t>802.11 </a:t>
            </a:r>
            <a:r>
              <a:rPr kumimoji="0" sz="1800" b="0" i="0" u="none" strike="noStrike" kern="1200" cap="none" spc="0" normalizeH="0" baseline="0" noProof="0" dirty="0">
                <a:ln>
                  <a:noFill/>
                </a:ln>
                <a:solidFill>
                  <a:srgbClr val="006FC0"/>
                </a:solidFill>
                <a:effectLst/>
                <a:uLnTx/>
                <a:uFillTx/>
                <a:latin typeface="Calibri"/>
                <a:ea typeface="+mn-ea"/>
                <a:cs typeface="Calibri"/>
              </a:rPr>
              <a:t>and </a:t>
            </a:r>
            <a:r>
              <a:rPr kumimoji="0" sz="1800" b="0" i="0" u="none" strike="noStrike" kern="1200" cap="none" spc="-5" normalizeH="0" baseline="0" noProof="0" dirty="0">
                <a:ln>
                  <a:noFill/>
                </a:ln>
                <a:solidFill>
                  <a:srgbClr val="006FC0"/>
                </a:solidFill>
                <a:effectLst/>
                <a:uLnTx/>
                <a:uFillTx/>
                <a:latin typeface="Calibri"/>
                <a:ea typeface="+mn-ea"/>
                <a:cs typeface="Calibri"/>
              </a:rPr>
              <a:t>802.1 </a:t>
            </a:r>
            <a:r>
              <a:rPr kumimoji="0" sz="1800" b="0" i="0" u="none" strike="noStrike" kern="1200" cap="none" spc="0" normalizeH="0" baseline="0" noProof="0" dirty="0">
                <a:ln>
                  <a:noFill/>
                </a:ln>
                <a:solidFill>
                  <a:srgbClr val="006FC0"/>
                </a:solidFill>
                <a:effectLst/>
                <a:uLnTx/>
                <a:uFillTx/>
                <a:latin typeface="Calibri"/>
                <a:ea typeface="+mn-ea"/>
                <a:cs typeface="Calibri"/>
              </a:rPr>
              <a:t>in </a:t>
            </a:r>
            <a:r>
              <a:rPr kumimoji="0" sz="1800" b="0" i="0" u="none" strike="noStrike" kern="1200" cap="none" spc="-5" normalizeH="0" baseline="0" noProof="0" dirty="0">
                <a:ln>
                  <a:noFill/>
                </a:ln>
                <a:solidFill>
                  <a:srgbClr val="006FC0"/>
                </a:solidFill>
                <a:effectLst/>
                <a:uLnTx/>
                <a:uFillTx/>
                <a:latin typeface="Calibri"/>
                <a:ea typeface="+mn-ea"/>
                <a:cs typeface="Calibri"/>
              </a:rPr>
              <a:t>another</a:t>
            </a:r>
            <a:r>
              <a:rPr kumimoji="0" sz="1800" b="0" i="0" u="none" strike="noStrike" kern="1200" cap="none" spc="125" normalizeH="0" baseline="0" noProof="0" dirty="0">
                <a:ln>
                  <a:noFill/>
                </a:ln>
                <a:solidFill>
                  <a:srgbClr val="006FC0"/>
                </a:solidFill>
                <a:effectLst/>
                <a:uLnTx/>
                <a:uFillTx/>
                <a:latin typeface="Calibri"/>
                <a:ea typeface="+mn-ea"/>
                <a:cs typeface="Calibri"/>
              </a:rPr>
              <a:t> </a:t>
            </a:r>
            <a:r>
              <a:rPr kumimoji="0" sz="1800" b="0" i="0" u="none" strike="noStrike" kern="1200" cap="none" spc="-10" normalizeH="0" baseline="0" noProof="0" dirty="0">
                <a:ln>
                  <a:noFill/>
                </a:ln>
                <a:solidFill>
                  <a:srgbClr val="006FC0"/>
                </a:solidFill>
                <a:effectLst/>
                <a:uLnTx/>
                <a:uFillTx/>
                <a:latin typeface="Calibri"/>
                <a:ea typeface="+mn-ea"/>
                <a:cs typeface="Calibri"/>
              </a:rPr>
              <a:t>project.</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15"/>
              </a:spcBef>
              <a:spcAft>
                <a:spcPts val="0"/>
              </a:spcAft>
              <a:buClrTx/>
              <a:buSzTx/>
              <a:buFontTx/>
              <a:buNone/>
              <a:tabLst/>
              <a:defRPr/>
            </a:pPr>
            <a:endParaRPr kumimoji="0" sz="22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2050"/>
              </a:lnSpc>
              <a:spcBef>
                <a:spcPts val="0"/>
              </a:spcBef>
              <a:spcAft>
                <a:spcPts val="0"/>
              </a:spcAft>
              <a:buClrTx/>
              <a:buSzTx/>
              <a:buFont typeface="Arial"/>
              <a:buChar char="•"/>
              <a:tabLst>
                <a:tab pos="240665" algn="l"/>
                <a:tab pos="241300" algn="l"/>
              </a:tabLst>
              <a:defRPr/>
            </a:pPr>
            <a:r>
              <a:rPr kumimoji="0" sz="1800" b="0" i="0" u="none" strike="noStrike" kern="1200" cap="none" spc="-5" normalizeH="0" baseline="0" noProof="0" dirty="0">
                <a:ln>
                  <a:noFill/>
                </a:ln>
                <a:solidFill>
                  <a:srgbClr val="FF0000"/>
                </a:solidFill>
                <a:effectLst/>
                <a:uLnTx/>
                <a:uFillTx/>
                <a:latin typeface="Calibri"/>
                <a:ea typeface="+mn-ea"/>
                <a:cs typeface="Calibri"/>
              </a:rPr>
              <a:t>Comment:</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596900" lvl="0" indent="0" algn="l" defTabSz="914400" rtl="0" eaLnBrk="1" fontAlgn="auto" latinLnBrk="0" hangingPunct="1">
              <a:lnSpc>
                <a:spcPts val="1939"/>
              </a:lnSpc>
              <a:spcBef>
                <a:spcPts val="140"/>
              </a:spcBef>
              <a:spcAft>
                <a:spcPts val="0"/>
              </a:spcAft>
              <a:buClrTx/>
              <a:buSzTx/>
              <a:buFontTx/>
              <a:buNone/>
              <a:tabLst/>
              <a:defRPr/>
            </a:pPr>
            <a:r>
              <a:rPr kumimoji="0" sz="1800" b="0" i="0" u="none" strike="noStrike" kern="1200" cap="none" spc="-5" normalizeH="0" baseline="0" noProof="0" dirty="0">
                <a:ln>
                  <a:noFill/>
                </a:ln>
                <a:solidFill>
                  <a:prstClr val="black"/>
                </a:solidFill>
                <a:effectLst/>
                <a:uLnTx/>
                <a:uFillTx/>
                <a:latin typeface="Calibri"/>
                <a:ea typeface="+mn-ea"/>
                <a:cs typeface="Calibri"/>
              </a:rPr>
              <a:t>8.1 IEEE 802.3 </a:t>
            </a:r>
            <a:r>
              <a:rPr kumimoji="0" sz="1800" b="0" i="0" u="none" strike="noStrike" kern="1200" cap="none" spc="-10" normalizeH="0" baseline="0" noProof="0" dirty="0">
                <a:ln>
                  <a:noFill/>
                </a:ln>
                <a:solidFill>
                  <a:prstClr val="black"/>
                </a:solidFill>
                <a:effectLst/>
                <a:uLnTx/>
                <a:uFillTx/>
                <a:latin typeface="Calibri"/>
                <a:ea typeface="+mn-ea"/>
                <a:cs typeface="Calibri"/>
              </a:rPr>
              <a:t>Ethernet networks, </a:t>
            </a:r>
            <a:r>
              <a:rPr kumimoji="0" sz="1800" b="0" i="0" u="none" strike="noStrike" kern="1200" cap="none" spc="-5" normalizeH="0" baseline="0" noProof="0" dirty="0">
                <a:ln>
                  <a:noFill/>
                </a:ln>
                <a:solidFill>
                  <a:prstClr val="black"/>
                </a:solidFill>
                <a:effectLst/>
                <a:uLnTx/>
                <a:uFillTx/>
                <a:latin typeface="Calibri"/>
                <a:ea typeface="+mn-ea"/>
                <a:cs typeface="Calibri"/>
              </a:rPr>
              <a:t>IEEE 802.1 Time-Sensitive </a:t>
            </a:r>
            <a:r>
              <a:rPr kumimoji="0" sz="1800" b="0" i="0" u="none" strike="noStrike" kern="1200" cap="none" spc="-10" normalizeH="0" baseline="0" noProof="0" dirty="0">
                <a:ln>
                  <a:noFill/>
                </a:ln>
                <a:solidFill>
                  <a:prstClr val="black"/>
                </a:solidFill>
                <a:effectLst/>
                <a:uLnTx/>
                <a:uFillTx/>
                <a:latin typeface="Calibri"/>
                <a:ea typeface="+mn-ea"/>
                <a:cs typeface="Calibri"/>
              </a:rPr>
              <a:t>Networking </a:t>
            </a:r>
            <a:r>
              <a:rPr kumimoji="0" sz="1800" b="0" i="0" u="none" strike="noStrike" kern="1200" cap="none" spc="-5" normalizeH="0" baseline="0" noProof="0" dirty="0">
                <a:ln>
                  <a:noFill/>
                </a:ln>
                <a:solidFill>
                  <a:prstClr val="black"/>
                </a:solidFill>
                <a:effectLst/>
                <a:uLnTx/>
                <a:uFillTx/>
                <a:latin typeface="Calibri"/>
                <a:ea typeface="+mn-ea"/>
                <a:cs typeface="Calibri"/>
              </a:rPr>
              <a:t>(TSN) </a:t>
            </a:r>
            <a:r>
              <a:rPr kumimoji="0" sz="1800" b="0" i="0" u="none" strike="noStrike" kern="1200" cap="none" spc="0" normalizeH="0" baseline="0" noProof="0" dirty="0">
                <a:ln>
                  <a:noFill/>
                </a:ln>
                <a:solidFill>
                  <a:prstClr val="black"/>
                </a:solidFill>
                <a:effectLst/>
                <a:uLnTx/>
                <a:uFillTx/>
                <a:latin typeface="Calibri"/>
                <a:ea typeface="+mn-ea"/>
                <a:cs typeface="Calibri"/>
              </a:rPr>
              <a:t>and </a:t>
            </a:r>
            <a:r>
              <a:rPr kumimoji="0" sz="1800" b="0" i="0" u="none" strike="noStrike" kern="1200" cap="none" spc="-5" normalizeH="0" baseline="0" noProof="0" dirty="0">
                <a:ln>
                  <a:noFill/>
                </a:ln>
                <a:solidFill>
                  <a:prstClr val="black"/>
                </a:solidFill>
                <a:effectLst/>
                <a:uLnTx/>
                <a:uFillTx/>
                <a:latin typeface="Calibri"/>
                <a:ea typeface="+mn-ea"/>
                <a:cs typeface="Calibri"/>
              </a:rPr>
              <a:t>IEEE 802.1 </a:t>
            </a:r>
            <a:r>
              <a:rPr kumimoji="0" sz="1800" b="0" i="0" u="none" strike="noStrike" kern="1200" cap="none" spc="0" normalizeH="0" baseline="0" noProof="0" dirty="0">
                <a:ln>
                  <a:noFill/>
                </a:ln>
                <a:solidFill>
                  <a:prstClr val="black"/>
                </a:solidFill>
                <a:effectLst/>
                <a:uLnTx/>
                <a:uFillTx/>
                <a:latin typeface="Calibri"/>
                <a:ea typeface="+mn-ea"/>
                <a:cs typeface="Calibri"/>
              </a:rPr>
              <a:t>All </a:t>
            </a:r>
            <a:r>
              <a:rPr kumimoji="0" sz="1800" b="0" i="0" u="none" strike="noStrike" kern="1200" cap="none" spc="-10" normalizeH="0" baseline="0" noProof="0" dirty="0">
                <a:ln>
                  <a:noFill/>
                </a:ln>
                <a:solidFill>
                  <a:prstClr val="black"/>
                </a:solidFill>
                <a:effectLst/>
                <a:uLnTx/>
                <a:uFillTx/>
                <a:latin typeface="Calibri"/>
                <a:ea typeface="+mn-ea"/>
                <a:cs typeface="Calibri"/>
              </a:rPr>
              <a:t>cited  Standards </a:t>
            </a:r>
            <a:r>
              <a:rPr kumimoji="0" sz="1800" b="0" i="0" u="none" strike="noStrike" kern="1200" cap="none" spc="-5" normalizeH="0" baseline="0" noProof="0" dirty="0">
                <a:ln>
                  <a:noFill/>
                </a:ln>
                <a:solidFill>
                  <a:prstClr val="black"/>
                </a:solidFill>
                <a:effectLst/>
                <a:uLnTx/>
                <a:uFillTx/>
                <a:latin typeface="Calibri"/>
                <a:ea typeface="+mn-ea"/>
                <a:cs typeface="Calibri"/>
              </a:rPr>
              <a:t>should </a:t>
            </a:r>
            <a:r>
              <a:rPr kumimoji="0" sz="1800" b="0" i="0" u="none" strike="noStrike" kern="1200" cap="none" spc="0" normalizeH="0" baseline="0" noProof="0" dirty="0">
                <a:ln>
                  <a:noFill/>
                </a:ln>
                <a:solidFill>
                  <a:prstClr val="black"/>
                </a:solidFill>
                <a:effectLst/>
                <a:uLnTx/>
                <a:uFillTx/>
                <a:latin typeface="Calibri"/>
                <a:ea typeface="+mn-ea"/>
                <a:cs typeface="Calibri"/>
              </a:rPr>
              <a:t>be fully </a:t>
            </a:r>
            <a:r>
              <a:rPr kumimoji="0" sz="1800" b="0" i="0" u="none" strike="noStrike" kern="1200" cap="none" spc="-5" normalizeH="0" baseline="0" noProof="0" dirty="0">
                <a:ln>
                  <a:noFill/>
                </a:ln>
                <a:solidFill>
                  <a:prstClr val="black"/>
                </a:solidFill>
                <a:effectLst/>
                <a:uLnTx/>
                <a:uFillTx/>
                <a:latin typeface="Calibri"/>
                <a:ea typeface="+mn-ea"/>
                <a:cs typeface="Calibri"/>
              </a:rPr>
              <a:t>expanded </a:t>
            </a:r>
            <a:r>
              <a:rPr kumimoji="0" sz="1800" b="0" i="0" u="none" strike="noStrike" kern="1200" cap="none" spc="0" normalizeH="0" baseline="0" noProof="0" dirty="0">
                <a:ln>
                  <a:noFill/>
                </a:ln>
                <a:solidFill>
                  <a:prstClr val="black"/>
                </a:solidFill>
                <a:effectLst/>
                <a:uLnTx/>
                <a:uFillTx/>
                <a:latin typeface="Calibri"/>
                <a:ea typeface="+mn-ea"/>
                <a:cs typeface="Calibri"/>
              </a:rPr>
              <a:t>and </a:t>
            </a:r>
            <a:r>
              <a:rPr kumimoji="0" sz="1800" b="0" i="0" u="none" strike="noStrike" kern="1200" cap="none" spc="-10" normalizeH="0" baseline="0" noProof="0" dirty="0">
                <a:ln>
                  <a:noFill/>
                </a:ln>
                <a:solidFill>
                  <a:prstClr val="black"/>
                </a:solidFill>
                <a:effectLst/>
                <a:uLnTx/>
                <a:uFillTx/>
                <a:latin typeface="Calibri"/>
                <a:ea typeface="+mn-ea"/>
                <a:cs typeface="Calibri"/>
              </a:rPr>
              <a:t>noted here </a:t>
            </a:r>
            <a:r>
              <a:rPr kumimoji="0" sz="1800" b="0" i="0" u="none" strike="noStrike" kern="1200" cap="none" spc="0" normalizeH="0" baseline="0" noProof="0" dirty="0">
                <a:ln>
                  <a:noFill/>
                </a:ln>
                <a:solidFill>
                  <a:prstClr val="black"/>
                </a:solidFill>
                <a:effectLst/>
                <a:uLnTx/>
                <a:uFillTx/>
                <a:latin typeface="Calibri"/>
                <a:ea typeface="+mn-ea"/>
                <a:cs typeface="Calibri"/>
              </a:rPr>
              <a:t>in</a:t>
            </a:r>
            <a:r>
              <a:rPr kumimoji="0" sz="1800" b="0" i="0" u="none" strike="noStrike" kern="1200" cap="none" spc="105" normalizeH="0" baseline="0" noProof="0" dirty="0">
                <a:ln>
                  <a:noFill/>
                </a:ln>
                <a:solidFill>
                  <a:prstClr val="black"/>
                </a:solidFill>
                <a:effectLst/>
                <a:uLnTx/>
                <a:uFillTx/>
                <a:latin typeface="Calibri"/>
                <a:ea typeface="+mn-ea"/>
                <a:cs typeface="Calibri"/>
              </a:rPr>
              <a:t> </a:t>
            </a:r>
            <a:r>
              <a:rPr kumimoji="0" sz="1800" b="0" i="0" u="none" strike="noStrike" kern="1200" cap="none" spc="-5" normalizeH="0" baseline="0" noProof="0" dirty="0">
                <a:ln>
                  <a:noFill/>
                </a:ln>
                <a:solidFill>
                  <a:prstClr val="black"/>
                </a:solidFill>
                <a:effectLst/>
                <a:uLnTx/>
                <a:uFillTx/>
                <a:latin typeface="Calibri"/>
                <a:ea typeface="+mn-ea"/>
                <a:cs typeface="Calibri"/>
              </a:rPr>
              <a:t>8.1.</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9040495" lvl="0" indent="-228600" algn="l" defTabSz="914400" rtl="0" eaLnBrk="1" fontAlgn="auto" latinLnBrk="0" hangingPunct="1">
              <a:lnSpc>
                <a:spcPts val="1939"/>
              </a:lnSpc>
              <a:spcBef>
                <a:spcPts val="1010"/>
              </a:spcBef>
              <a:spcAft>
                <a:spcPts val="0"/>
              </a:spcAft>
              <a:buClrTx/>
              <a:buSzTx/>
              <a:buFont typeface="Arial"/>
              <a:buChar char="•"/>
              <a:tabLst>
                <a:tab pos="240665" algn="l"/>
                <a:tab pos="241300" algn="l"/>
              </a:tabLst>
              <a:defRPr/>
            </a:pPr>
            <a:r>
              <a:rPr kumimoji="0" sz="18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9040495" lvl="0" indent="0" algn="l" defTabSz="914400" rtl="0" eaLnBrk="1" fontAlgn="auto" latinLnBrk="0" hangingPunct="1">
              <a:lnSpc>
                <a:spcPts val="1939"/>
              </a:lnSpc>
              <a:spcBef>
                <a:spcPts val="5"/>
              </a:spcBef>
              <a:spcAft>
                <a:spcPts val="0"/>
              </a:spcAft>
              <a:buClrTx/>
              <a:buSzTx/>
              <a:buFontTx/>
              <a:buNone/>
              <a:tabLst/>
              <a:defRPr/>
            </a:pPr>
            <a:r>
              <a:rPr kumimoji="0" sz="1800" b="0" i="0" u="none" strike="noStrike" kern="1200" cap="none" spc="0" normalizeH="0" baseline="0" noProof="0" dirty="0">
                <a:ln>
                  <a:noFill/>
                </a:ln>
                <a:solidFill>
                  <a:srgbClr val="006FC0"/>
                </a:solidFill>
                <a:effectLst/>
                <a:uLnTx/>
                <a:uFillTx/>
                <a:latin typeface="Calibri"/>
                <a:ea typeface="+mn-ea"/>
                <a:cs typeface="Calibri"/>
              </a:rPr>
              <a:t>Add </a:t>
            </a:r>
            <a:r>
              <a:rPr kumimoji="0" sz="1800" b="0" i="0" u="none" strike="noStrike" kern="1200" cap="none" spc="-15" normalizeH="0" baseline="0" noProof="0" dirty="0">
                <a:ln>
                  <a:noFill/>
                </a:ln>
                <a:solidFill>
                  <a:srgbClr val="006FC0"/>
                </a:solidFill>
                <a:effectLst/>
                <a:uLnTx/>
                <a:uFillTx/>
                <a:latin typeface="Calibri"/>
                <a:ea typeface="+mn-ea"/>
                <a:cs typeface="Calibri"/>
              </a:rPr>
              <a:t>to</a:t>
            </a:r>
            <a:r>
              <a:rPr kumimoji="0" sz="1800" b="0" i="0" u="none" strike="noStrike" kern="1200" cap="none" spc="-75" normalizeH="0" baseline="0" noProof="0" dirty="0">
                <a:ln>
                  <a:noFill/>
                </a:ln>
                <a:solidFill>
                  <a:srgbClr val="006FC0"/>
                </a:solidFill>
                <a:effectLst/>
                <a:uLnTx/>
                <a:uFillTx/>
                <a:latin typeface="Calibri"/>
                <a:ea typeface="+mn-ea"/>
                <a:cs typeface="Calibri"/>
              </a:rPr>
              <a:t> </a:t>
            </a:r>
            <a:r>
              <a:rPr kumimoji="0" sz="1800" b="0" i="0" u="none" strike="noStrike" kern="1200" cap="none" spc="-5" normalizeH="0" baseline="0" noProof="0" dirty="0">
                <a:ln>
                  <a:noFill/>
                </a:ln>
                <a:solidFill>
                  <a:srgbClr val="006FC0"/>
                </a:solidFill>
                <a:effectLst/>
                <a:uLnTx/>
                <a:uFillTx/>
                <a:latin typeface="Calibri"/>
                <a:ea typeface="+mn-ea"/>
                <a:cs typeface="Calibri"/>
              </a:rPr>
              <a:t>8.1:</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1810"/>
              </a:lnSpc>
              <a:spcBef>
                <a:spcPts val="0"/>
              </a:spcBef>
              <a:spcAft>
                <a:spcPts val="0"/>
              </a:spcAft>
              <a:buClrTx/>
              <a:buSzTx/>
              <a:buFontTx/>
              <a:buNone/>
              <a:tabLst/>
              <a:defRPr/>
            </a:pPr>
            <a:r>
              <a:rPr kumimoji="0" sz="1800" b="0" i="0" u="none" strike="noStrike" kern="1200" cap="none" spc="-5" normalizeH="0" baseline="0" noProof="0" dirty="0">
                <a:ln>
                  <a:noFill/>
                </a:ln>
                <a:solidFill>
                  <a:srgbClr val="006FC0"/>
                </a:solidFill>
                <a:effectLst/>
                <a:uLnTx/>
                <a:uFillTx/>
                <a:latin typeface="Calibri"/>
                <a:ea typeface="+mn-ea"/>
                <a:cs typeface="Calibri"/>
              </a:rPr>
              <a:t>5:2:</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0665" marR="1922780" lvl="0" indent="0" algn="l" defTabSz="914400" rtl="0" eaLnBrk="1" fontAlgn="auto" latinLnBrk="0" hangingPunct="1">
              <a:lnSpc>
                <a:spcPts val="1939"/>
              </a:lnSpc>
              <a:spcBef>
                <a:spcPts val="135"/>
              </a:spcBef>
              <a:spcAft>
                <a:spcPts val="0"/>
              </a:spcAft>
              <a:buClrTx/>
              <a:buSzTx/>
              <a:buFontTx/>
              <a:buNone/>
              <a:tabLst/>
              <a:defRPr/>
            </a:pPr>
            <a:r>
              <a:rPr kumimoji="0" sz="1800" b="0" i="0" u="none" strike="noStrike" kern="1200" cap="none" spc="-5" normalizeH="0" baseline="0" noProof="0" dirty="0">
                <a:ln>
                  <a:noFill/>
                </a:ln>
                <a:solidFill>
                  <a:srgbClr val="006FC0"/>
                </a:solidFill>
                <a:effectLst/>
                <a:uLnTx/>
                <a:uFillTx/>
                <a:latin typeface="Calibri"/>
                <a:ea typeface="+mn-ea"/>
                <a:cs typeface="Calibri"/>
              </a:rPr>
              <a:t>IEEE </a:t>
            </a:r>
            <a:r>
              <a:rPr kumimoji="0" sz="1800" b="0" i="0" u="none" strike="noStrike" kern="1200" cap="none" spc="0" normalizeH="0" baseline="0" noProof="0" dirty="0">
                <a:ln>
                  <a:noFill/>
                </a:ln>
                <a:solidFill>
                  <a:srgbClr val="006FC0"/>
                </a:solidFill>
                <a:effectLst/>
                <a:uLnTx/>
                <a:uFillTx/>
                <a:latin typeface="Calibri"/>
                <a:ea typeface="+mn-ea"/>
                <a:cs typeface="Calibri"/>
              </a:rPr>
              <a:t>802.1 </a:t>
            </a:r>
            <a:r>
              <a:rPr kumimoji="0" sz="1800" b="0" i="0" u="none" strike="noStrike" kern="1200" cap="none" spc="-5" normalizeH="0" baseline="0" noProof="0" dirty="0">
                <a:ln>
                  <a:noFill/>
                </a:ln>
                <a:solidFill>
                  <a:srgbClr val="006FC0"/>
                </a:solidFill>
                <a:effectLst/>
                <a:uLnTx/>
                <a:uFillTx/>
                <a:latin typeface="Calibri"/>
                <a:ea typeface="+mn-ea"/>
                <a:cs typeface="Calibri"/>
              </a:rPr>
              <a:t>Time-Sensitive </a:t>
            </a:r>
            <a:r>
              <a:rPr kumimoji="0" sz="1800" b="0" i="0" u="none" strike="noStrike" kern="1200" cap="none" spc="-10" normalizeH="0" baseline="0" noProof="0" dirty="0">
                <a:ln>
                  <a:noFill/>
                </a:ln>
                <a:solidFill>
                  <a:srgbClr val="006FC0"/>
                </a:solidFill>
                <a:effectLst/>
                <a:uLnTx/>
                <a:uFillTx/>
                <a:latin typeface="Calibri"/>
                <a:ea typeface="+mn-ea"/>
                <a:cs typeface="Calibri"/>
              </a:rPr>
              <a:t>Networking standards </a:t>
            </a:r>
            <a:r>
              <a:rPr kumimoji="0" sz="1800" b="0" i="0" u="none" strike="noStrike" kern="1200" cap="none" spc="0" normalizeH="0" baseline="0" noProof="0" dirty="0">
                <a:ln>
                  <a:noFill/>
                </a:ln>
                <a:solidFill>
                  <a:srgbClr val="006FC0"/>
                </a:solidFill>
                <a:effectLst/>
                <a:uLnTx/>
                <a:uFillTx/>
                <a:latin typeface="Calibri"/>
                <a:ea typeface="+mn-ea"/>
                <a:cs typeface="Calibri"/>
              </a:rPr>
              <a:t>as </a:t>
            </a:r>
            <a:r>
              <a:rPr kumimoji="0" sz="1800" b="0" i="0" u="none" strike="noStrike" kern="1200" cap="none" spc="-10" normalizeH="0" baseline="0" noProof="0" dirty="0">
                <a:ln>
                  <a:noFill/>
                </a:ln>
                <a:solidFill>
                  <a:srgbClr val="006FC0"/>
                </a:solidFill>
                <a:effectLst/>
                <a:uLnTx/>
                <a:uFillTx/>
                <a:latin typeface="Calibri"/>
                <a:ea typeface="+mn-ea"/>
                <a:cs typeface="Calibri"/>
              </a:rPr>
              <a:t>listed at: </a:t>
            </a:r>
            <a:r>
              <a:rPr kumimoji="0" sz="1800" b="0" i="0" u="heavy" strike="noStrike" kern="1200" cap="none" spc="-5" normalizeH="0" baseline="0" noProof="0" dirty="0">
                <a:ln>
                  <a:noFill/>
                </a:ln>
                <a:solidFill>
                  <a:srgbClr val="0562C1"/>
                </a:solidFill>
                <a:effectLst/>
                <a:uLnTx/>
                <a:uFill>
                  <a:solidFill>
                    <a:srgbClr val="0562C1"/>
                  </a:solidFill>
                </a:uFill>
                <a:latin typeface="Calibri"/>
                <a:ea typeface="+mn-ea"/>
                <a:cs typeface="Calibri"/>
                <a:hlinkClick r:id="rId2"/>
              </a:rPr>
              <a:t>https://1.ieee802.org/tsn/</a:t>
            </a:r>
            <a:r>
              <a:rPr kumimoji="0" sz="1800" b="0" i="0" u="none" strike="noStrike" kern="1200" cap="none" spc="-5" normalizeH="0" baseline="0" noProof="0" dirty="0">
                <a:ln>
                  <a:noFill/>
                </a:ln>
                <a:solidFill>
                  <a:srgbClr val="006FC0"/>
                </a:solidFill>
                <a:effectLst/>
                <a:uLnTx/>
                <a:uFillTx/>
                <a:latin typeface="Calibri"/>
                <a:ea typeface="+mn-ea"/>
                <a:cs typeface="Calibri"/>
              </a:rPr>
              <a:t>;  IEEE 802.1 Security </a:t>
            </a:r>
            <a:r>
              <a:rPr kumimoji="0" sz="1800" b="0" i="0" u="none" strike="noStrike" kern="1200" cap="none" spc="-10" normalizeH="0" baseline="0" noProof="0" dirty="0">
                <a:ln>
                  <a:noFill/>
                </a:ln>
                <a:solidFill>
                  <a:srgbClr val="006FC0"/>
                </a:solidFill>
                <a:effectLst/>
                <a:uLnTx/>
                <a:uFillTx/>
                <a:latin typeface="Calibri"/>
                <a:ea typeface="+mn-ea"/>
                <a:cs typeface="Calibri"/>
              </a:rPr>
              <a:t>standards </a:t>
            </a:r>
            <a:r>
              <a:rPr kumimoji="0" sz="1800" b="0" i="0" u="none" strike="noStrike" kern="1200" cap="none" spc="0" normalizeH="0" baseline="0" noProof="0" dirty="0">
                <a:ln>
                  <a:noFill/>
                </a:ln>
                <a:solidFill>
                  <a:srgbClr val="006FC0"/>
                </a:solidFill>
                <a:effectLst/>
                <a:uLnTx/>
                <a:uFillTx/>
                <a:latin typeface="Calibri"/>
                <a:ea typeface="+mn-ea"/>
                <a:cs typeface="Calibri"/>
              </a:rPr>
              <a:t>as </a:t>
            </a:r>
            <a:r>
              <a:rPr kumimoji="0" sz="1800" b="0" i="0" u="none" strike="noStrike" kern="1200" cap="none" spc="-10" normalizeH="0" baseline="0" noProof="0" dirty="0">
                <a:ln>
                  <a:noFill/>
                </a:ln>
                <a:solidFill>
                  <a:srgbClr val="006FC0"/>
                </a:solidFill>
                <a:effectLst/>
                <a:uLnTx/>
                <a:uFillTx/>
                <a:latin typeface="Calibri"/>
                <a:ea typeface="+mn-ea"/>
                <a:cs typeface="Calibri"/>
              </a:rPr>
              <a:t>listed at:</a:t>
            </a:r>
            <a:r>
              <a:rPr kumimoji="0" sz="1800" b="0" i="0" u="none" strike="noStrike" kern="1200" cap="none" spc="30" normalizeH="0" baseline="0" noProof="0" dirty="0">
                <a:ln>
                  <a:noFill/>
                </a:ln>
                <a:solidFill>
                  <a:srgbClr val="006FC0"/>
                </a:solidFill>
                <a:effectLst/>
                <a:uLnTx/>
                <a:uFillTx/>
                <a:latin typeface="Calibri"/>
                <a:ea typeface="+mn-ea"/>
                <a:cs typeface="Calibri"/>
              </a:rPr>
              <a:t> </a:t>
            </a:r>
            <a:r>
              <a:rPr kumimoji="0" sz="1800" b="0" i="0" u="heavy" strike="noStrike" kern="1200" cap="none" spc="-5" normalizeH="0" baseline="0" noProof="0" dirty="0">
                <a:ln>
                  <a:noFill/>
                </a:ln>
                <a:solidFill>
                  <a:srgbClr val="0562C1"/>
                </a:solidFill>
                <a:effectLst/>
                <a:uLnTx/>
                <a:uFill>
                  <a:solidFill>
                    <a:srgbClr val="0562C1"/>
                  </a:solidFill>
                </a:uFill>
                <a:latin typeface="Calibri"/>
                <a:ea typeface="+mn-ea"/>
                <a:cs typeface="Calibri"/>
                <a:hlinkClick r:id="rId3"/>
              </a:rPr>
              <a:t>https://1.ieee802.org/security/</a:t>
            </a:r>
            <a:r>
              <a:rPr kumimoji="0" sz="1800" b="0" i="0" u="none" strike="noStrike" kern="1200" cap="none" spc="-5" normalizeH="0" baseline="0" noProof="0" dirty="0">
                <a:ln>
                  <a:noFill/>
                </a:ln>
                <a:solidFill>
                  <a:srgbClr val="006FC0"/>
                </a:solidFill>
                <a:effectLst/>
                <a:uLnTx/>
                <a:uFillTx/>
                <a:latin typeface="Calibri"/>
                <a:ea typeface="+mn-ea"/>
                <a:cs typeface="Calibri"/>
              </a:rPr>
              <a:t>;</a:t>
            </a:r>
            <a:endParaRPr kumimoji="0" sz="1800" b="0" i="0" u="none" strike="noStrike" kern="1200" cap="none" spc="0" normalizeH="0" baseline="0" noProof="0">
              <a:ln>
                <a:noFill/>
              </a:ln>
              <a:solidFill>
                <a:prstClr val="black"/>
              </a:solidFill>
              <a:effectLst/>
              <a:uLnTx/>
              <a:uFillTx/>
              <a:latin typeface="Calibri"/>
              <a:ea typeface="+mn-ea"/>
              <a:cs typeface="Calibri"/>
            </a:endParaRPr>
          </a:p>
          <a:p>
            <a:pPr marL="241300" marR="2529840" lvl="0" indent="-635" algn="l" defTabSz="914400" rtl="0" eaLnBrk="1" fontAlgn="auto" latinLnBrk="0" hangingPunct="1">
              <a:lnSpc>
                <a:spcPts val="1939"/>
              </a:lnSpc>
              <a:spcBef>
                <a:spcPts val="5"/>
              </a:spcBef>
              <a:spcAft>
                <a:spcPts val="0"/>
              </a:spcAft>
              <a:buClrTx/>
              <a:buSzTx/>
              <a:buFontTx/>
              <a:buNone/>
              <a:tabLst/>
              <a:defRPr/>
            </a:pPr>
            <a:r>
              <a:rPr kumimoji="0" sz="1800" b="0" i="0" u="none" strike="noStrike" kern="1200" cap="none" spc="-5" normalizeH="0" baseline="0" noProof="0" dirty="0">
                <a:ln>
                  <a:noFill/>
                </a:ln>
                <a:solidFill>
                  <a:srgbClr val="006FC0"/>
                </a:solidFill>
                <a:effectLst/>
                <a:uLnTx/>
                <a:uFillTx/>
                <a:latin typeface="Calibri"/>
                <a:ea typeface="+mn-ea"/>
                <a:cs typeface="Calibri"/>
              </a:rPr>
              <a:t>IEEE </a:t>
            </a:r>
            <a:r>
              <a:rPr kumimoji="0" sz="1800" b="0" i="0" u="none" strike="noStrike" kern="1200" cap="none" spc="-10" normalizeH="0" baseline="0" noProof="0" dirty="0">
                <a:ln>
                  <a:noFill/>
                </a:ln>
                <a:solidFill>
                  <a:srgbClr val="006FC0"/>
                </a:solidFill>
                <a:effectLst/>
                <a:uLnTx/>
                <a:uFillTx/>
                <a:latin typeface="Calibri"/>
                <a:ea typeface="+mn-ea"/>
                <a:cs typeface="Calibri"/>
              </a:rPr>
              <a:t>Std </a:t>
            </a:r>
            <a:r>
              <a:rPr kumimoji="0" sz="1800" b="0" i="0" u="none" strike="noStrike" kern="1200" cap="none" spc="-5" normalizeH="0" baseline="0" noProof="0" dirty="0">
                <a:ln>
                  <a:noFill/>
                </a:ln>
                <a:solidFill>
                  <a:srgbClr val="006FC0"/>
                </a:solidFill>
                <a:effectLst/>
                <a:uLnTx/>
                <a:uFillTx/>
                <a:latin typeface="Calibri"/>
                <a:ea typeface="+mn-ea"/>
                <a:cs typeface="Calibri"/>
              </a:rPr>
              <a:t>802.3-2018 </a:t>
            </a:r>
            <a:r>
              <a:rPr kumimoji="0" sz="1800" b="0" i="0" u="none" strike="noStrike" kern="1200" cap="none" spc="0" normalizeH="0" baseline="0" noProof="0" dirty="0">
                <a:ln>
                  <a:noFill/>
                </a:ln>
                <a:solidFill>
                  <a:srgbClr val="006FC0"/>
                </a:solidFill>
                <a:effectLst/>
                <a:uLnTx/>
                <a:uFillTx/>
                <a:latin typeface="Calibri"/>
                <a:ea typeface="+mn-ea"/>
                <a:cs typeface="Calibri"/>
              </a:rPr>
              <a:t>- </a:t>
            </a:r>
            <a:r>
              <a:rPr kumimoji="0" sz="1800" b="0" i="0" u="none" strike="noStrike" kern="1200" cap="none" spc="-5" normalizeH="0" baseline="0" noProof="0" dirty="0">
                <a:ln>
                  <a:noFill/>
                </a:ln>
                <a:solidFill>
                  <a:srgbClr val="006FC0"/>
                </a:solidFill>
                <a:effectLst/>
                <a:uLnTx/>
                <a:uFillTx/>
                <a:latin typeface="Calibri"/>
                <a:ea typeface="+mn-ea"/>
                <a:cs typeface="Calibri"/>
              </a:rPr>
              <a:t>IEEE </a:t>
            </a:r>
            <a:r>
              <a:rPr kumimoji="0" sz="1800" b="0" i="0" u="none" strike="noStrike" kern="1200" cap="none" spc="-10" normalizeH="0" baseline="0" noProof="0" dirty="0">
                <a:ln>
                  <a:noFill/>
                </a:ln>
                <a:solidFill>
                  <a:srgbClr val="006FC0"/>
                </a:solidFill>
                <a:effectLst/>
                <a:uLnTx/>
                <a:uFillTx/>
                <a:latin typeface="Calibri"/>
                <a:ea typeface="+mn-ea"/>
                <a:cs typeface="Calibri"/>
              </a:rPr>
              <a:t>Standard </a:t>
            </a:r>
            <a:r>
              <a:rPr kumimoji="0" sz="1800" b="0" i="0" u="none" strike="noStrike" kern="1200" cap="none" spc="-15" normalizeH="0" baseline="0" noProof="0" dirty="0">
                <a:ln>
                  <a:noFill/>
                </a:ln>
                <a:solidFill>
                  <a:srgbClr val="006FC0"/>
                </a:solidFill>
                <a:effectLst/>
                <a:uLnTx/>
                <a:uFillTx/>
                <a:latin typeface="Calibri"/>
                <a:ea typeface="+mn-ea"/>
                <a:cs typeface="Calibri"/>
              </a:rPr>
              <a:t>for </a:t>
            </a:r>
            <a:r>
              <a:rPr kumimoji="0" sz="1800" b="0" i="0" u="none" strike="noStrike" kern="1200" cap="none" spc="-10" normalizeH="0" baseline="0" noProof="0" dirty="0">
                <a:ln>
                  <a:noFill/>
                </a:ln>
                <a:solidFill>
                  <a:srgbClr val="006FC0"/>
                </a:solidFill>
                <a:effectLst/>
                <a:uLnTx/>
                <a:uFillTx/>
                <a:latin typeface="Calibri"/>
                <a:ea typeface="+mn-ea"/>
                <a:cs typeface="Calibri"/>
              </a:rPr>
              <a:t>Ethernet </a:t>
            </a:r>
            <a:r>
              <a:rPr kumimoji="0" sz="1800" b="0" i="0" u="none" strike="noStrike" kern="1200" cap="none" spc="0" normalizeH="0" baseline="0" noProof="0" dirty="0">
                <a:ln>
                  <a:noFill/>
                </a:ln>
                <a:solidFill>
                  <a:srgbClr val="006FC0"/>
                </a:solidFill>
                <a:effectLst/>
                <a:uLnTx/>
                <a:uFillTx/>
                <a:latin typeface="Calibri"/>
                <a:ea typeface="+mn-ea"/>
                <a:cs typeface="Calibri"/>
              </a:rPr>
              <a:t>and </a:t>
            </a:r>
            <a:r>
              <a:rPr kumimoji="0" sz="1800" b="0" i="0" u="none" strike="noStrike" kern="1200" cap="none" spc="-5" normalizeH="0" baseline="0" noProof="0" dirty="0">
                <a:ln>
                  <a:noFill/>
                </a:ln>
                <a:solidFill>
                  <a:srgbClr val="006FC0"/>
                </a:solidFill>
                <a:effectLst/>
                <a:uLnTx/>
                <a:uFillTx/>
                <a:latin typeface="Calibri"/>
                <a:ea typeface="+mn-ea"/>
                <a:cs typeface="Calibri"/>
              </a:rPr>
              <a:t>its amendments </a:t>
            </a:r>
            <a:r>
              <a:rPr kumimoji="0" sz="1800" b="0" i="0" u="none" strike="noStrike" kern="1200" cap="none" spc="0" normalizeH="0" baseline="0" noProof="0" dirty="0">
                <a:ln>
                  <a:noFill/>
                </a:ln>
                <a:solidFill>
                  <a:srgbClr val="006FC0"/>
                </a:solidFill>
                <a:effectLst/>
                <a:uLnTx/>
                <a:uFillTx/>
                <a:latin typeface="Calibri"/>
                <a:ea typeface="+mn-ea"/>
                <a:cs typeface="Calibri"/>
              </a:rPr>
              <a:t>as </a:t>
            </a:r>
            <a:r>
              <a:rPr kumimoji="0" sz="1800" b="0" i="0" u="none" strike="noStrike" kern="1200" cap="none" spc="-10" normalizeH="0" baseline="0" noProof="0" dirty="0">
                <a:ln>
                  <a:noFill/>
                </a:ln>
                <a:solidFill>
                  <a:srgbClr val="006FC0"/>
                </a:solidFill>
                <a:effectLst/>
                <a:uLnTx/>
                <a:uFillTx/>
                <a:latin typeface="Calibri"/>
                <a:ea typeface="+mn-ea"/>
                <a:cs typeface="Calibri"/>
              </a:rPr>
              <a:t>listed at:  </a:t>
            </a:r>
            <a:r>
              <a:rPr kumimoji="0" sz="1800" b="0" i="0" u="heavy" strike="noStrike" kern="1200" cap="none" spc="-10" normalizeH="0" baseline="0" noProof="0" dirty="0">
                <a:ln>
                  <a:noFill/>
                </a:ln>
                <a:solidFill>
                  <a:srgbClr val="0562C1"/>
                </a:solidFill>
                <a:effectLst/>
                <a:uLnTx/>
                <a:uFill>
                  <a:solidFill>
                    <a:srgbClr val="0562C1"/>
                  </a:solidFill>
                </a:uFill>
                <a:latin typeface="Calibri"/>
                <a:ea typeface="+mn-ea"/>
                <a:cs typeface="Calibri"/>
                <a:hlinkClick r:id="rId4"/>
              </a:rPr>
              <a:t>https://www.ieee802.org/3/index.html</a:t>
            </a:r>
            <a:r>
              <a:rPr kumimoji="0" sz="1800" b="0" i="0" u="none" strike="noStrike" kern="1200" cap="none" spc="-10" normalizeH="0" baseline="0" noProof="0" dirty="0">
                <a:ln>
                  <a:noFill/>
                </a:ln>
                <a:solidFill>
                  <a:srgbClr val="006FC0"/>
                </a:solidFill>
                <a:effectLst/>
                <a:uLnTx/>
                <a:uFillTx/>
                <a:latin typeface="Calibri"/>
                <a:ea typeface="+mn-ea"/>
                <a:cs typeface="Calibri"/>
              </a:rPr>
              <a:t>.</a:t>
            </a:r>
            <a:endParaRPr kumimoji="0" sz="1800" b="0" i="0" u="none" strike="noStrike" kern="1200" cap="none" spc="0" normalizeH="0" baseline="0" noProof="0">
              <a:ln>
                <a:noFill/>
              </a:ln>
              <a:solidFill>
                <a:prstClr val="black"/>
              </a:solidFill>
              <a:effectLst/>
              <a:uLnTx/>
              <a:uFillTx/>
              <a:latin typeface="Calibri"/>
              <a:ea typeface="+mn-ea"/>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21</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70408" y="610584"/>
            <a:ext cx="11234420" cy="695960"/>
          </a:xfrm>
          <a:prstGeom prst="rect">
            <a:avLst/>
          </a:prstGeom>
        </p:spPr>
        <p:txBody>
          <a:bodyPr vert="horz" wrap="square" lIns="0" tIns="12065" rIns="0" bIns="0" rtlCol="0">
            <a:spAutoFit/>
          </a:bodyPr>
          <a:lstStyle/>
          <a:p>
            <a:pPr marL="12700">
              <a:lnSpc>
                <a:spcPct val="100000"/>
              </a:lnSpc>
              <a:spcBef>
                <a:spcPts val="95"/>
              </a:spcBef>
            </a:pPr>
            <a:r>
              <a:rPr sz="4400" spc="-5" dirty="0"/>
              <a:t>802.11 </a:t>
            </a:r>
            <a:r>
              <a:rPr sz="4400" spc="-15" dirty="0"/>
              <a:t>comments </a:t>
            </a:r>
            <a:r>
              <a:rPr sz="4400" spc="-5" dirty="0"/>
              <a:t>on the CSD and their</a:t>
            </a:r>
            <a:r>
              <a:rPr sz="4400" spc="70" dirty="0"/>
              <a:t> </a:t>
            </a:r>
            <a:r>
              <a:rPr sz="4400" spc="-15" dirty="0"/>
              <a:t>resolution</a:t>
            </a:r>
            <a:endParaRPr sz="4400"/>
          </a:p>
        </p:txBody>
      </p:sp>
      <p:sp>
        <p:nvSpPr>
          <p:cNvPr id="3" name="object 3"/>
          <p:cNvSpPr txBox="1">
            <a:spLocks noGrp="1"/>
          </p:cNvSpPr>
          <p:nvPr>
            <p:ph type="body" idx="1"/>
          </p:nvPr>
        </p:nvSpPr>
        <p:spPr>
          <a:prstGeom prst="rect">
            <a:avLst/>
          </a:prstGeom>
        </p:spPr>
        <p:txBody>
          <a:bodyPr vert="horz" wrap="square" lIns="0" tIns="12700" rIns="0" bIns="0" rtlCol="0">
            <a:spAutoFit/>
          </a:bodyPr>
          <a:lstStyle/>
          <a:p>
            <a:pPr marL="264160" indent="-228600">
              <a:lnSpc>
                <a:spcPts val="1530"/>
              </a:lnSpc>
              <a:spcBef>
                <a:spcPts val="100"/>
              </a:spcBef>
              <a:buFont typeface="Arial"/>
              <a:buChar char="•"/>
              <a:tabLst>
                <a:tab pos="264160" algn="l"/>
                <a:tab pos="264795" algn="l"/>
              </a:tabLst>
            </a:pPr>
            <a:r>
              <a:rPr spc="-5" dirty="0"/>
              <a:t>Comment:</a:t>
            </a:r>
          </a:p>
          <a:p>
            <a:pPr marL="264160" marR="5080">
              <a:lnSpc>
                <a:spcPct val="70000"/>
              </a:lnSpc>
              <a:spcBef>
                <a:spcPts val="270"/>
              </a:spcBef>
            </a:pPr>
            <a:r>
              <a:rPr spc="-10" dirty="0">
                <a:solidFill>
                  <a:srgbClr val="000000"/>
                </a:solidFill>
              </a:rPr>
              <a:t>Note </a:t>
            </a:r>
            <a:r>
              <a:rPr spc="-5" dirty="0">
                <a:solidFill>
                  <a:srgbClr val="000000"/>
                </a:solidFill>
              </a:rPr>
              <a:t>that the title in CSD is not </a:t>
            </a:r>
            <a:r>
              <a:rPr spc="-10" dirty="0">
                <a:solidFill>
                  <a:srgbClr val="000000"/>
                </a:solidFill>
              </a:rPr>
              <a:t>quite </a:t>
            </a:r>
            <a:r>
              <a:rPr spc="-5" dirty="0">
                <a:solidFill>
                  <a:srgbClr val="000000"/>
                </a:solidFill>
              </a:rPr>
              <a:t>the </a:t>
            </a:r>
            <a:r>
              <a:rPr dirty="0">
                <a:solidFill>
                  <a:srgbClr val="000000"/>
                </a:solidFill>
              </a:rPr>
              <a:t>same as </a:t>
            </a:r>
            <a:r>
              <a:rPr spc="-5" dirty="0">
                <a:solidFill>
                  <a:srgbClr val="000000"/>
                </a:solidFill>
              </a:rPr>
              <a:t>the </a:t>
            </a:r>
            <a:r>
              <a:rPr spc="-25" dirty="0">
                <a:solidFill>
                  <a:srgbClr val="000000"/>
                </a:solidFill>
              </a:rPr>
              <a:t>PAR…” </a:t>
            </a:r>
            <a:r>
              <a:rPr spc="-10" dirty="0">
                <a:solidFill>
                  <a:srgbClr val="000000"/>
                </a:solidFill>
              </a:rPr>
              <a:t>Standard </a:t>
            </a:r>
            <a:r>
              <a:rPr spc="-15" dirty="0">
                <a:solidFill>
                  <a:srgbClr val="000000"/>
                </a:solidFill>
              </a:rPr>
              <a:t>for </a:t>
            </a:r>
            <a:r>
              <a:rPr spc="-5" dirty="0">
                <a:solidFill>
                  <a:srgbClr val="000000"/>
                </a:solidFill>
              </a:rPr>
              <a:t>Local and </a:t>
            </a:r>
            <a:r>
              <a:rPr spc="-10" dirty="0">
                <a:solidFill>
                  <a:srgbClr val="000000"/>
                </a:solidFill>
              </a:rPr>
              <a:t>Metropolitan Area </a:t>
            </a:r>
            <a:r>
              <a:rPr spc="-5" dirty="0">
                <a:solidFill>
                  <a:srgbClr val="000000"/>
                </a:solidFill>
              </a:rPr>
              <a:t>Networks” is not included in  the </a:t>
            </a:r>
            <a:r>
              <a:rPr spc="-30" dirty="0">
                <a:solidFill>
                  <a:srgbClr val="000000"/>
                </a:solidFill>
              </a:rPr>
              <a:t>PAR.</a:t>
            </a:r>
          </a:p>
          <a:p>
            <a:pPr marL="264160" indent="-228600">
              <a:lnSpc>
                <a:spcPts val="1530"/>
              </a:lnSpc>
              <a:spcBef>
                <a:spcPts val="455"/>
              </a:spcBef>
              <a:buFont typeface="Arial"/>
              <a:buChar char="•"/>
              <a:tabLst>
                <a:tab pos="264160" algn="l"/>
                <a:tab pos="264795" algn="l"/>
              </a:tabLst>
            </a:pPr>
            <a:r>
              <a:rPr spc="-5" dirty="0">
                <a:solidFill>
                  <a:srgbClr val="006FC0"/>
                </a:solidFill>
              </a:rPr>
              <a:t>Response:</a:t>
            </a:r>
          </a:p>
          <a:p>
            <a:pPr marL="264160">
              <a:lnSpc>
                <a:spcPts val="1530"/>
              </a:lnSpc>
            </a:pPr>
            <a:r>
              <a:rPr spc="-5" dirty="0">
                <a:solidFill>
                  <a:srgbClr val="006FC0"/>
                </a:solidFill>
              </a:rPr>
              <a:t>Add </a:t>
            </a:r>
            <a:r>
              <a:rPr spc="-10" dirty="0">
                <a:solidFill>
                  <a:srgbClr val="006FC0"/>
                </a:solidFill>
              </a:rPr>
              <a:t>“Standard </a:t>
            </a:r>
            <a:r>
              <a:rPr spc="-15" dirty="0">
                <a:solidFill>
                  <a:srgbClr val="006FC0"/>
                </a:solidFill>
              </a:rPr>
              <a:t>for </a:t>
            </a:r>
            <a:r>
              <a:rPr spc="-5" dirty="0">
                <a:solidFill>
                  <a:srgbClr val="006FC0"/>
                </a:solidFill>
              </a:rPr>
              <a:t>Local and </a:t>
            </a:r>
            <a:r>
              <a:rPr spc="-10" dirty="0">
                <a:solidFill>
                  <a:srgbClr val="006FC0"/>
                </a:solidFill>
              </a:rPr>
              <a:t>Metropolitan Area Networks </a:t>
            </a:r>
            <a:r>
              <a:rPr dirty="0">
                <a:solidFill>
                  <a:srgbClr val="006FC0"/>
                </a:solidFill>
              </a:rPr>
              <a:t>– “ </a:t>
            </a:r>
            <a:r>
              <a:rPr spc="-10" dirty="0">
                <a:solidFill>
                  <a:srgbClr val="006FC0"/>
                </a:solidFill>
              </a:rPr>
              <a:t>to </a:t>
            </a:r>
            <a:r>
              <a:rPr spc="-5" dirty="0">
                <a:solidFill>
                  <a:srgbClr val="006FC0"/>
                </a:solidFill>
              </a:rPr>
              <a:t>the beginning </a:t>
            </a:r>
            <a:r>
              <a:rPr dirty="0">
                <a:solidFill>
                  <a:srgbClr val="006FC0"/>
                </a:solidFill>
              </a:rPr>
              <a:t>of 2.1 </a:t>
            </a:r>
            <a:r>
              <a:rPr spc="-5" dirty="0">
                <a:solidFill>
                  <a:srgbClr val="006FC0"/>
                </a:solidFill>
              </a:rPr>
              <a:t>Project Title in the</a:t>
            </a:r>
            <a:r>
              <a:rPr spc="55" dirty="0">
                <a:solidFill>
                  <a:srgbClr val="006FC0"/>
                </a:solidFill>
              </a:rPr>
              <a:t> </a:t>
            </a:r>
            <a:r>
              <a:rPr spc="-30" dirty="0">
                <a:solidFill>
                  <a:srgbClr val="006FC0"/>
                </a:solidFill>
              </a:rPr>
              <a:t>PAR.</a:t>
            </a:r>
          </a:p>
          <a:p>
            <a:pPr marL="22860">
              <a:lnSpc>
                <a:spcPct val="100000"/>
              </a:lnSpc>
              <a:spcBef>
                <a:spcPts val="10"/>
              </a:spcBef>
            </a:pPr>
            <a:endParaRPr sz="1400"/>
          </a:p>
          <a:p>
            <a:pPr marL="264160" indent="-228600">
              <a:lnSpc>
                <a:spcPts val="1530"/>
              </a:lnSpc>
              <a:spcBef>
                <a:spcPts val="5"/>
              </a:spcBef>
              <a:buFont typeface="Arial"/>
              <a:buChar char="•"/>
              <a:tabLst>
                <a:tab pos="264160" algn="l"/>
                <a:tab pos="264795" algn="l"/>
              </a:tabLst>
            </a:pPr>
            <a:r>
              <a:rPr spc="-5" dirty="0"/>
              <a:t>Comment:</a:t>
            </a:r>
          </a:p>
          <a:p>
            <a:pPr marL="264160" marR="8255">
              <a:lnSpc>
                <a:spcPct val="70000"/>
              </a:lnSpc>
              <a:spcBef>
                <a:spcPts val="270"/>
              </a:spcBef>
            </a:pPr>
            <a:r>
              <a:rPr dirty="0">
                <a:solidFill>
                  <a:srgbClr val="000000"/>
                </a:solidFill>
              </a:rPr>
              <a:t>1.2.4 - </a:t>
            </a:r>
            <a:r>
              <a:rPr spc="-5" dirty="0">
                <a:solidFill>
                  <a:srgbClr val="000000"/>
                </a:solidFill>
              </a:rPr>
              <a:t>“IEEE </a:t>
            </a:r>
            <a:r>
              <a:rPr dirty="0">
                <a:solidFill>
                  <a:srgbClr val="000000"/>
                </a:solidFill>
              </a:rPr>
              <a:t>802 </a:t>
            </a:r>
            <a:r>
              <a:rPr spc="-10" dirty="0">
                <a:solidFill>
                  <a:srgbClr val="000000"/>
                </a:solidFill>
              </a:rPr>
              <a:t>standards” </a:t>
            </a:r>
            <a:r>
              <a:rPr spc="-15" dirty="0">
                <a:solidFill>
                  <a:srgbClr val="000000"/>
                </a:solidFill>
              </a:rPr>
              <a:t>why </a:t>
            </a:r>
            <a:r>
              <a:rPr spc="-5" dirty="0">
                <a:solidFill>
                  <a:srgbClr val="000000"/>
                </a:solidFill>
              </a:rPr>
              <a:t>is 802.11 </a:t>
            </a:r>
            <a:r>
              <a:rPr spc="-10" dirty="0">
                <a:solidFill>
                  <a:srgbClr val="000000"/>
                </a:solidFill>
              </a:rPr>
              <a:t>excluded? </a:t>
            </a:r>
            <a:r>
              <a:rPr dirty="0">
                <a:solidFill>
                  <a:srgbClr val="000000"/>
                </a:solidFill>
              </a:rPr>
              <a:t>If </a:t>
            </a:r>
            <a:r>
              <a:rPr spc="-5" dirty="0">
                <a:solidFill>
                  <a:srgbClr val="000000"/>
                </a:solidFill>
              </a:rPr>
              <a:t>it is </a:t>
            </a:r>
            <a:r>
              <a:rPr spc="-10" dirty="0">
                <a:solidFill>
                  <a:srgbClr val="000000"/>
                </a:solidFill>
              </a:rPr>
              <a:t>technically feasible, </a:t>
            </a:r>
            <a:r>
              <a:rPr spc="-5" dirty="0">
                <a:solidFill>
                  <a:srgbClr val="000000"/>
                </a:solidFill>
              </a:rPr>
              <a:t>it should be included. </a:t>
            </a:r>
            <a:r>
              <a:rPr dirty="0">
                <a:solidFill>
                  <a:srgbClr val="000000"/>
                </a:solidFill>
              </a:rPr>
              <a:t>If </a:t>
            </a:r>
            <a:r>
              <a:rPr spc="-5" dirty="0">
                <a:solidFill>
                  <a:srgbClr val="000000"/>
                </a:solidFill>
              </a:rPr>
              <a:t>not included, </a:t>
            </a:r>
            <a:r>
              <a:rPr dirty="0">
                <a:solidFill>
                  <a:srgbClr val="000000"/>
                </a:solidFill>
              </a:rPr>
              <a:t>then </a:t>
            </a:r>
            <a:r>
              <a:rPr spc="-15" dirty="0">
                <a:solidFill>
                  <a:srgbClr val="000000"/>
                </a:solidFill>
              </a:rPr>
              <a:t>why </a:t>
            </a:r>
            <a:r>
              <a:rPr spc="-5" dirty="0">
                <a:solidFill>
                  <a:srgbClr val="000000"/>
                </a:solidFill>
              </a:rPr>
              <a:t>is it  </a:t>
            </a:r>
            <a:r>
              <a:rPr spc="-10" dirty="0">
                <a:solidFill>
                  <a:srgbClr val="000000"/>
                </a:solidFill>
              </a:rPr>
              <a:t>excluded?</a:t>
            </a:r>
          </a:p>
          <a:p>
            <a:pPr marL="264160" indent="-228600">
              <a:lnSpc>
                <a:spcPts val="1530"/>
              </a:lnSpc>
              <a:spcBef>
                <a:spcPts val="459"/>
              </a:spcBef>
              <a:buFont typeface="Arial"/>
              <a:buChar char="•"/>
              <a:tabLst>
                <a:tab pos="264160" algn="l"/>
                <a:tab pos="264795" algn="l"/>
              </a:tabLst>
            </a:pPr>
            <a:r>
              <a:rPr spc="-5" dirty="0">
                <a:solidFill>
                  <a:srgbClr val="006FC0"/>
                </a:solidFill>
              </a:rPr>
              <a:t>Response:</a:t>
            </a:r>
          </a:p>
          <a:p>
            <a:pPr marL="264160" marR="198755">
              <a:lnSpc>
                <a:spcPct val="70000"/>
              </a:lnSpc>
              <a:spcBef>
                <a:spcPts val="270"/>
              </a:spcBef>
            </a:pPr>
            <a:r>
              <a:rPr spc="-5" dirty="0">
                <a:solidFill>
                  <a:srgbClr val="006FC0"/>
                </a:solidFill>
              </a:rPr>
              <a:t>Along the </a:t>
            </a:r>
            <a:r>
              <a:rPr spc="-10" dirty="0">
                <a:solidFill>
                  <a:srgbClr val="006FC0"/>
                </a:solidFill>
              </a:rPr>
              <a:t>update </a:t>
            </a:r>
            <a:r>
              <a:rPr spc="-5" dirty="0">
                <a:solidFill>
                  <a:srgbClr val="006FC0"/>
                </a:solidFill>
              </a:rPr>
              <a:t>being done </a:t>
            </a:r>
            <a:r>
              <a:rPr spc="-10" dirty="0">
                <a:solidFill>
                  <a:srgbClr val="006FC0"/>
                </a:solidFill>
              </a:rPr>
              <a:t>to </a:t>
            </a:r>
            <a:r>
              <a:rPr dirty="0">
                <a:solidFill>
                  <a:srgbClr val="006FC0"/>
                </a:solidFill>
              </a:rPr>
              <a:t>5.5 </a:t>
            </a:r>
            <a:r>
              <a:rPr spc="-5" dirty="0">
                <a:solidFill>
                  <a:srgbClr val="006FC0"/>
                </a:solidFill>
              </a:rPr>
              <a:t>in the </a:t>
            </a:r>
            <a:r>
              <a:rPr spc="-30" dirty="0">
                <a:solidFill>
                  <a:srgbClr val="006FC0"/>
                </a:solidFill>
              </a:rPr>
              <a:t>PAR, </a:t>
            </a:r>
            <a:r>
              <a:rPr spc="-5" dirty="0">
                <a:solidFill>
                  <a:srgbClr val="006FC0"/>
                </a:solidFill>
              </a:rPr>
              <a:t>replace “IEEE </a:t>
            </a:r>
            <a:r>
              <a:rPr dirty="0">
                <a:solidFill>
                  <a:srgbClr val="006FC0"/>
                </a:solidFill>
              </a:rPr>
              <a:t>802 </a:t>
            </a:r>
            <a:r>
              <a:rPr spc="-10" dirty="0">
                <a:solidFill>
                  <a:srgbClr val="006FC0"/>
                </a:solidFill>
              </a:rPr>
              <a:t>standards” </a:t>
            </a:r>
            <a:r>
              <a:rPr spc="-5" dirty="0">
                <a:solidFill>
                  <a:srgbClr val="006FC0"/>
                </a:solidFill>
              </a:rPr>
              <a:t>with “IEEE </a:t>
            </a:r>
            <a:r>
              <a:rPr dirty="0">
                <a:solidFill>
                  <a:srgbClr val="006FC0"/>
                </a:solidFill>
              </a:rPr>
              <a:t>802.1 </a:t>
            </a:r>
            <a:r>
              <a:rPr spc="-5" dirty="0">
                <a:solidFill>
                  <a:srgbClr val="006FC0"/>
                </a:solidFill>
              </a:rPr>
              <a:t>and IEEE </a:t>
            </a:r>
            <a:r>
              <a:rPr dirty="0">
                <a:solidFill>
                  <a:srgbClr val="006FC0"/>
                </a:solidFill>
              </a:rPr>
              <a:t>802.3 </a:t>
            </a:r>
            <a:r>
              <a:rPr spc="-10" dirty="0">
                <a:solidFill>
                  <a:srgbClr val="006FC0"/>
                </a:solidFill>
              </a:rPr>
              <a:t>standards” </a:t>
            </a:r>
            <a:r>
              <a:rPr spc="-5" dirty="0">
                <a:solidFill>
                  <a:srgbClr val="006FC0"/>
                </a:solidFill>
              </a:rPr>
              <a:t>because  the scope </a:t>
            </a:r>
            <a:r>
              <a:rPr dirty="0">
                <a:solidFill>
                  <a:srgbClr val="006FC0"/>
                </a:solidFill>
              </a:rPr>
              <a:t>of </a:t>
            </a:r>
            <a:r>
              <a:rPr spc="-5" dirty="0">
                <a:solidFill>
                  <a:srgbClr val="006FC0"/>
                </a:solidFill>
              </a:rPr>
              <a:t>this project is wireline. Support </a:t>
            </a:r>
            <a:r>
              <a:rPr spc="-15" dirty="0">
                <a:solidFill>
                  <a:srgbClr val="006FC0"/>
                </a:solidFill>
              </a:rPr>
              <a:t>for </a:t>
            </a:r>
            <a:r>
              <a:rPr spc="-5" dirty="0">
                <a:solidFill>
                  <a:srgbClr val="006FC0"/>
                </a:solidFill>
              </a:rPr>
              <a:t>TSN in IEEE </a:t>
            </a:r>
            <a:r>
              <a:rPr dirty="0">
                <a:solidFill>
                  <a:srgbClr val="006FC0"/>
                </a:solidFill>
              </a:rPr>
              <a:t>802.11 </a:t>
            </a:r>
            <a:r>
              <a:rPr spc="-5" dirty="0">
                <a:solidFill>
                  <a:srgbClr val="006FC0"/>
                </a:solidFill>
              </a:rPr>
              <a:t>is ongoing work; </a:t>
            </a:r>
            <a:r>
              <a:rPr spc="-15" dirty="0">
                <a:solidFill>
                  <a:srgbClr val="006FC0"/>
                </a:solidFill>
              </a:rPr>
              <a:t>therefore, </a:t>
            </a:r>
            <a:r>
              <a:rPr spc="-10" dirty="0">
                <a:solidFill>
                  <a:srgbClr val="006FC0"/>
                </a:solidFill>
              </a:rPr>
              <a:t>we </a:t>
            </a:r>
            <a:r>
              <a:rPr spc="-5" dirty="0">
                <a:solidFill>
                  <a:srgbClr val="006FC0"/>
                </a:solidFill>
              </a:rPr>
              <a:t>cannot </a:t>
            </a:r>
            <a:r>
              <a:rPr spc="-10" dirty="0">
                <a:solidFill>
                  <a:srgbClr val="006FC0"/>
                </a:solidFill>
              </a:rPr>
              <a:t>yet </a:t>
            </a:r>
            <a:r>
              <a:rPr spc="-5" dirty="0">
                <a:solidFill>
                  <a:srgbClr val="006FC0"/>
                </a:solidFill>
              </a:rPr>
              <a:t>base </a:t>
            </a:r>
            <a:r>
              <a:rPr dirty="0">
                <a:solidFill>
                  <a:srgbClr val="006FC0"/>
                </a:solidFill>
              </a:rPr>
              <a:t>a </a:t>
            </a:r>
            <a:r>
              <a:rPr spc="-10" dirty="0">
                <a:solidFill>
                  <a:srgbClr val="006FC0"/>
                </a:solidFill>
              </a:rPr>
              <a:t>profile  </a:t>
            </a:r>
            <a:r>
              <a:rPr spc="-5" dirty="0">
                <a:solidFill>
                  <a:srgbClr val="006FC0"/>
                </a:solidFill>
              </a:rPr>
              <a:t>specification </a:t>
            </a:r>
            <a:r>
              <a:rPr dirty="0">
                <a:solidFill>
                  <a:srgbClr val="006FC0"/>
                </a:solidFill>
              </a:rPr>
              <a:t>on </a:t>
            </a:r>
            <a:r>
              <a:rPr spc="-5" dirty="0">
                <a:solidFill>
                  <a:srgbClr val="006FC0"/>
                </a:solidFill>
              </a:rPr>
              <a:t>this ongoing work. This does not </a:t>
            </a:r>
            <a:r>
              <a:rPr spc="-10" dirty="0">
                <a:solidFill>
                  <a:srgbClr val="006FC0"/>
                </a:solidFill>
              </a:rPr>
              <a:t>preclude future </a:t>
            </a:r>
            <a:r>
              <a:rPr spc="-5" dirty="0">
                <a:solidFill>
                  <a:srgbClr val="006FC0"/>
                </a:solidFill>
              </a:rPr>
              <a:t>joint work </a:t>
            </a:r>
            <a:r>
              <a:rPr spc="-10" dirty="0">
                <a:solidFill>
                  <a:srgbClr val="006FC0"/>
                </a:solidFill>
              </a:rPr>
              <a:t>between </a:t>
            </a:r>
            <a:r>
              <a:rPr dirty="0">
                <a:solidFill>
                  <a:srgbClr val="006FC0"/>
                </a:solidFill>
              </a:rPr>
              <a:t>802.11 </a:t>
            </a:r>
            <a:r>
              <a:rPr spc="-5" dirty="0">
                <a:solidFill>
                  <a:srgbClr val="006FC0"/>
                </a:solidFill>
              </a:rPr>
              <a:t>and </a:t>
            </a:r>
            <a:r>
              <a:rPr dirty="0">
                <a:solidFill>
                  <a:srgbClr val="006FC0"/>
                </a:solidFill>
              </a:rPr>
              <a:t>802.1 </a:t>
            </a:r>
            <a:r>
              <a:rPr spc="-5" dirty="0">
                <a:solidFill>
                  <a:srgbClr val="006FC0"/>
                </a:solidFill>
              </a:rPr>
              <a:t>in another</a:t>
            </a:r>
            <a:r>
              <a:rPr spc="105" dirty="0">
                <a:solidFill>
                  <a:srgbClr val="006FC0"/>
                </a:solidFill>
              </a:rPr>
              <a:t> </a:t>
            </a:r>
            <a:r>
              <a:rPr spc="-5" dirty="0">
                <a:solidFill>
                  <a:srgbClr val="006FC0"/>
                </a:solidFill>
              </a:rPr>
              <a:t>project.</a:t>
            </a:r>
          </a:p>
          <a:p>
            <a:pPr marL="22860">
              <a:lnSpc>
                <a:spcPct val="100000"/>
              </a:lnSpc>
              <a:spcBef>
                <a:spcPts val="5"/>
              </a:spcBef>
            </a:pPr>
            <a:endParaRPr sz="1400"/>
          </a:p>
          <a:p>
            <a:pPr marL="264160" indent="-228600">
              <a:lnSpc>
                <a:spcPts val="1530"/>
              </a:lnSpc>
              <a:buFont typeface="Arial"/>
              <a:buChar char="•"/>
              <a:tabLst>
                <a:tab pos="264160" algn="l"/>
                <a:tab pos="264795" algn="l"/>
              </a:tabLst>
            </a:pPr>
            <a:r>
              <a:rPr spc="-5" dirty="0"/>
              <a:t>Comment:</a:t>
            </a:r>
          </a:p>
          <a:p>
            <a:pPr marL="264160">
              <a:lnSpc>
                <a:spcPts val="1530"/>
              </a:lnSpc>
            </a:pPr>
            <a:r>
              <a:rPr spc="-10" dirty="0">
                <a:solidFill>
                  <a:srgbClr val="000000"/>
                </a:solidFill>
              </a:rPr>
              <a:t>Note </a:t>
            </a:r>
            <a:r>
              <a:rPr spc="-5" dirty="0">
                <a:solidFill>
                  <a:srgbClr val="000000"/>
                </a:solidFill>
              </a:rPr>
              <a:t>in </a:t>
            </a:r>
            <a:r>
              <a:rPr spc="-10" dirty="0">
                <a:solidFill>
                  <a:srgbClr val="000000"/>
                </a:solidFill>
              </a:rPr>
              <a:t>general, where </a:t>
            </a:r>
            <a:r>
              <a:rPr spc="-5" dirty="0">
                <a:solidFill>
                  <a:srgbClr val="000000"/>
                </a:solidFill>
              </a:rPr>
              <a:t>it </a:t>
            </a:r>
            <a:r>
              <a:rPr spc="-15" dirty="0">
                <a:solidFill>
                  <a:srgbClr val="000000"/>
                </a:solidFill>
              </a:rPr>
              <a:t>states </a:t>
            </a:r>
            <a:r>
              <a:rPr spc="-5" dirty="0">
                <a:solidFill>
                  <a:srgbClr val="000000"/>
                </a:solidFill>
              </a:rPr>
              <a:t>“IEEE </a:t>
            </a:r>
            <a:r>
              <a:rPr dirty="0">
                <a:solidFill>
                  <a:srgbClr val="000000"/>
                </a:solidFill>
              </a:rPr>
              <a:t>802 </a:t>
            </a:r>
            <a:r>
              <a:rPr spc="-10" dirty="0">
                <a:solidFill>
                  <a:srgbClr val="000000"/>
                </a:solidFill>
              </a:rPr>
              <a:t>standards” </a:t>
            </a:r>
            <a:r>
              <a:rPr spc="-5" dirty="0">
                <a:solidFill>
                  <a:srgbClr val="000000"/>
                </a:solidFill>
              </a:rPr>
              <a:t>if </a:t>
            </a:r>
            <a:r>
              <a:rPr spc="-10" dirty="0">
                <a:solidFill>
                  <a:srgbClr val="000000"/>
                </a:solidFill>
              </a:rPr>
              <a:t>we </a:t>
            </a:r>
            <a:r>
              <a:rPr spc="-5" dirty="0">
                <a:solidFill>
                  <a:srgbClr val="000000"/>
                </a:solidFill>
              </a:rPr>
              <a:t>do not </a:t>
            </a:r>
            <a:r>
              <a:rPr spc="-15" dirty="0">
                <a:solidFill>
                  <a:srgbClr val="000000"/>
                </a:solidFill>
              </a:rPr>
              <a:t>exclude </a:t>
            </a:r>
            <a:r>
              <a:rPr spc="-5" dirty="0">
                <a:solidFill>
                  <a:srgbClr val="000000"/>
                </a:solidFill>
              </a:rPr>
              <a:t>802.11, then the </a:t>
            </a:r>
            <a:r>
              <a:rPr spc="-15" dirty="0">
                <a:solidFill>
                  <a:srgbClr val="000000"/>
                </a:solidFill>
              </a:rPr>
              <a:t>statement </a:t>
            </a:r>
            <a:r>
              <a:rPr spc="-5" dirty="0">
                <a:solidFill>
                  <a:srgbClr val="000000"/>
                </a:solidFill>
              </a:rPr>
              <a:t>would be </a:t>
            </a:r>
            <a:r>
              <a:rPr spc="-10" dirty="0">
                <a:solidFill>
                  <a:srgbClr val="000000"/>
                </a:solidFill>
              </a:rPr>
              <a:t>valid </a:t>
            </a:r>
            <a:r>
              <a:rPr spc="-5" dirty="0">
                <a:solidFill>
                  <a:srgbClr val="000000"/>
                </a:solidFill>
              </a:rPr>
              <a:t>and</a:t>
            </a:r>
            <a:r>
              <a:rPr spc="235" dirty="0">
                <a:solidFill>
                  <a:srgbClr val="000000"/>
                </a:solidFill>
              </a:rPr>
              <a:t> </a:t>
            </a:r>
            <a:r>
              <a:rPr dirty="0">
                <a:solidFill>
                  <a:srgbClr val="000000"/>
                </a:solidFill>
              </a:rPr>
              <a:t>true.</a:t>
            </a:r>
          </a:p>
          <a:p>
            <a:pPr marL="264160" indent="-228600">
              <a:lnSpc>
                <a:spcPts val="1530"/>
              </a:lnSpc>
              <a:spcBef>
                <a:spcPts val="465"/>
              </a:spcBef>
              <a:buFont typeface="Arial"/>
              <a:buChar char="•"/>
              <a:tabLst>
                <a:tab pos="264160" algn="l"/>
                <a:tab pos="264795" algn="l"/>
              </a:tabLst>
            </a:pPr>
            <a:r>
              <a:rPr spc="-5" dirty="0">
                <a:solidFill>
                  <a:srgbClr val="006FC0"/>
                </a:solidFill>
              </a:rPr>
              <a:t>Response:</a:t>
            </a:r>
          </a:p>
          <a:p>
            <a:pPr marL="264160" marR="191770">
              <a:lnSpc>
                <a:spcPct val="70000"/>
              </a:lnSpc>
              <a:spcBef>
                <a:spcPts val="270"/>
              </a:spcBef>
            </a:pPr>
            <a:r>
              <a:rPr spc="-10" dirty="0">
                <a:solidFill>
                  <a:srgbClr val="006FC0"/>
                </a:solidFill>
              </a:rPr>
              <a:t>Replace </a:t>
            </a:r>
            <a:r>
              <a:rPr spc="-5" dirty="0">
                <a:solidFill>
                  <a:srgbClr val="006FC0"/>
                </a:solidFill>
              </a:rPr>
              <a:t>each occurrence </a:t>
            </a:r>
            <a:r>
              <a:rPr dirty="0">
                <a:solidFill>
                  <a:srgbClr val="006FC0"/>
                </a:solidFill>
              </a:rPr>
              <a:t>of </a:t>
            </a:r>
            <a:r>
              <a:rPr spc="-5" dirty="0">
                <a:solidFill>
                  <a:srgbClr val="006FC0"/>
                </a:solidFill>
              </a:rPr>
              <a:t>“IEEE </a:t>
            </a:r>
            <a:r>
              <a:rPr dirty="0">
                <a:solidFill>
                  <a:srgbClr val="006FC0"/>
                </a:solidFill>
              </a:rPr>
              <a:t>802 </a:t>
            </a:r>
            <a:r>
              <a:rPr spc="-10" dirty="0">
                <a:solidFill>
                  <a:srgbClr val="006FC0"/>
                </a:solidFill>
              </a:rPr>
              <a:t>standards” </a:t>
            </a:r>
            <a:r>
              <a:rPr spc="-5" dirty="0">
                <a:solidFill>
                  <a:srgbClr val="006FC0"/>
                </a:solidFill>
              </a:rPr>
              <a:t>with “IEEE </a:t>
            </a:r>
            <a:r>
              <a:rPr dirty="0">
                <a:solidFill>
                  <a:srgbClr val="006FC0"/>
                </a:solidFill>
              </a:rPr>
              <a:t>802.1 </a:t>
            </a:r>
            <a:r>
              <a:rPr spc="-5" dirty="0">
                <a:solidFill>
                  <a:srgbClr val="006FC0"/>
                </a:solidFill>
              </a:rPr>
              <a:t>and IEEE </a:t>
            </a:r>
            <a:r>
              <a:rPr dirty="0">
                <a:solidFill>
                  <a:srgbClr val="006FC0"/>
                </a:solidFill>
              </a:rPr>
              <a:t>802.3 </a:t>
            </a:r>
            <a:r>
              <a:rPr spc="-10" dirty="0">
                <a:solidFill>
                  <a:srgbClr val="006FC0"/>
                </a:solidFill>
              </a:rPr>
              <a:t>standards” </a:t>
            </a:r>
            <a:r>
              <a:rPr spc="-5" dirty="0">
                <a:solidFill>
                  <a:srgbClr val="006FC0"/>
                </a:solidFill>
              </a:rPr>
              <a:t>in the </a:t>
            </a:r>
            <a:r>
              <a:rPr spc="-40" dirty="0">
                <a:solidFill>
                  <a:srgbClr val="006FC0"/>
                </a:solidFill>
              </a:rPr>
              <a:t>PAR </a:t>
            </a:r>
            <a:r>
              <a:rPr spc="-5" dirty="0">
                <a:solidFill>
                  <a:srgbClr val="006FC0"/>
                </a:solidFill>
              </a:rPr>
              <a:t>and the CSD </a:t>
            </a:r>
            <a:r>
              <a:rPr spc="-10" dirty="0">
                <a:solidFill>
                  <a:srgbClr val="006FC0"/>
                </a:solidFill>
              </a:rPr>
              <a:t>to </a:t>
            </a:r>
            <a:r>
              <a:rPr spc="-15" dirty="0">
                <a:solidFill>
                  <a:srgbClr val="006FC0"/>
                </a:solidFill>
              </a:rPr>
              <a:t>make </a:t>
            </a:r>
            <a:r>
              <a:rPr spc="-5" dirty="0">
                <a:solidFill>
                  <a:srgbClr val="006FC0"/>
                </a:solidFill>
              </a:rPr>
              <a:t>the  scope </a:t>
            </a:r>
            <a:r>
              <a:rPr dirty="0">
                <a:solidFill>
                  <a:srgbClr val="006FC0"/>
                </a:solidFill>
              </a:rPr>
              <a:t>of </a:t>
            </a:r>
            <a:r>
              <a:rPr spc="-5" dirty="0">
                <a:solidFill>
                  <a:srgbClr val="006FC0"/>
                </a:solidFill>
              </a:rPr>
              <a:t>the project</a:t>
            </a:r>
            <a:r>
              <a:rPr spc="5" dirty="0">
                <a:solidFill>
                  <a:srgbClr val="006FC0"/>
                </a:solidFill>
              </a:rPr>
              <a:t> </a:t>
            </a:r>
            <a:r>
              <a:rPr spc="-25" dirty="0">
                <a:solidFill>
                  <a:srgbClr val="006FC0"/>
                </a:solidFill>
              </a:rPr>
              <a:t>clearer.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22</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70408" y="610584"/>
            <a:ext cx="10912475" cy="695960"/>
          </a:xfrm>
          <a:prstGeom prst="rect">
            <a:avLst/>
          </a:prstGeom>
        </p:spPr>
        <p:txBody>
          <a:bodyPr vert="horz" wrap="square" lIns="0" tIns="12065" rIns="0" bIns="0" rtlCol="0">
            <a:spAutoFit/>
          </a:bodyPr>
          <a:lstStyle/>
          <a:p>
            <a:pPr marL="12700">
              <a:lnSpc>
                <a:spcPct val="100000"/>
              </a:lnSpc>
              <a:spcBef>
                <a:spcPts val="95"/>
              </a:spcBef>
            </a:pPr>
            <a:r>
              <a:rPr sz="4400" spc="-5" dirty="0"/>
              <a:t>802.3 </a:t>
            </a:r>
            <a:r>
              <a:rPr sz="4400" spc="-20" dirty="0"/>
              <a:t>comments </a:t>
            </a:r>
            <a:r>
              <a:rPr sz="4400" spc="-5" dirty="0"/>
              <a:t>on the </a:t>
            </a:r>
            <a:r>
              <a:rPr sz="4400" spc="-120" dirty="0"/>
              <a:t>PAR </a:t>
            </a:r>
            <a:r>
              <a:rPr sz="4400" spc="-5" dirty="0"/>
              <a:t>and their</a:t>
            </a:r>
            <a:r>
              <a:rPr sz="4400" spc="235" dirty="0"/>
              <a:t> </a:t>
            </a:r>
            <a:r>
              <a:rPr sz="4400" spc="-15" dirty="0"/>
              <a:t>resolution</a:t>
            </a:r>
            <a:endParaRPr sz="4400"/>
          </a:p>
        </p:txBody>
      </p:sp>
      <p:sp>
        <p:nvSpPr>
          <p:cNvPr id="3" name="object 3"/>
          <p:cNvSpPr txBox="1"/>
          <p:nvPr/>
        </p:nvSpPr>
        <p:spPr>
          <a:xfrm>
            <a:off x="916939" y="1764919"/>
            <a:ext cx="10401935" cy="4378960"/>
          </a:xfrm>
          <a:prstGeom prst="rect">
            <a:avLst/>
          </a:prstGeom>
        </p:spPr>
        <p:txBody>
          <a:bodyPr vert="horz" wrap="square" lIns="0" tIns="12065" rIns="0" bIns="0" rtlCol="0">
            <a:spAutoFit/>
          </a:bodyPr>
          <a:lstStyle/>
          <a:p>
            <a:pPr marL="241300" marR="0" lvl="0" indent="-228600" algn="l" defTabSz="914400" rtl="0" eaLnBrk="1" fontAlgn="auto" latinLnBrk="0" hangingPunct="1">
              <a:lnSpc>
                <a:spcPts val="2039"/>
              </a:lnSpc>
              <a:spcBef>
                <a:spcPts val="95"/>
              </a:spcBef>
              <a:spcAft>
                <a:spcPts val="0"/>
              </a:spcAft>
              <a:buClrTx/>
              <a:buSzTx/>
              <a:buFont typeface="Arial"/>
              <a:buChar char="•"/>
              <a:tabLst>
                <a:tab pos="240665" algn="l"/>
                <a:tab pos="241300" algn="l"/>
              </a:tabLst>
              <a:defRPr/>
            </a:pPr>
            <a:r>
              <a:rPr kumimoji="0" sz="2000" b="0" i="0" u="none" strike="noStrike" kern="1200" cap="none" spc="-5" normalizeH="0" baseline="0" noProof="0" dirty="0">
                <a:ln>
                  <a:noFill/>
                </a:ln>
                <a:solidFill>
                  <a:srgbClr val="FF0000"/>
                </a:solidFill>
                <a:effectLst/>
                <a:uLnTx/>
                <a:uFillTx/>
                <a:latin typeface="Calibri"/>
                <a:ea typeface="+mn-ea"/>
                <a:cs typeface="Calibri"/>
              </a:rPr>
              <a:t>Comment:</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342265" lvl="0" indent="0" algn="l" defTabSz="914400" rtl="0" eaLnBrk="1" fontAlgn="auto" latinLnBrk="0" hangingPunct="1">
              <a:lnSpc>
                <a:spcPct val="70000"/>
              </a:lnSpc>
              <a:spcBef>
                <a:spcPts val="360"/>
              </a:spcBef>
              <a:spcAft>
                <a:spcPts val="0"/>
              </a:spcAft>
              <a:buClrTx/>
              <a:buSzTx/>
              <a:buFontTx/>
              <a:buNone/>
              <a:tabLst>
                <a:tab pos="7738745" algn="l"/>
              </a:tabLst>
              <a:defRPr/>
            </a:pPr>
            <a:r>
              <a:rPr kumimoji="0" sz="2000" b="0" i="0" u="none" strike="noStrike" kern="1200" cap="none" spc="-5" normalizeH="0" baseline="0" noProof="0" dirty="0">
                <a:ln>
                  <a:noFill/>
                </a:ln>
                <a:solidFill>
                  <a:prstClr val="black"/>
                </a:solidFill>
                <a:effectLst/>
                <a:uLnTx/>
                <a:uFillTx/>
                <a:latin typeface="Arial"/>
                <a:ea typeface="+mn-ea"/>
                <a:cs typeface="Arial"/>
              </a:rPr>
              <a:t>5.2, </a:t>
            </a:r>
            <a:r>
              <a:rPr kumimoji="0" sz="2000" b="0" i="0" u="none" strike="noStrike" kern="1200" cap="none" spc="-20" normalizeH="0" baseline="0" noProof="0" dirty="0">
                <a:ln>
                  <a:noFill/>
                </a:ln>
                <a:solidFill>
                  <a:prstClr val="black"/>
                </a:solidFill>
                <a:effectLst/>
                <a:uLnTx/>
                <a:uFillTx/>
                <a:latin typeface="Arial"/>
                <a:ea typeface="+mn-ea"/>
                <a:cs typeface="Arial"/>
              </a:rPr>
              <a:t>Title </a:t>
            </a:r>
            <a:r>
              <a:rPr kumimoji="0" sz="2000" b="0" i="0" u="none" strike="noStrike" kern="1200" cap="none" spc="-5" normalizeH="0" baseline="0" noProof="0" dirty="0">
                <a:ln>
                  <a:noFill/>
                </a:ln>
                <a:solidFill>
                  <a:prstClr val="black"/>
                </a:solidFill>
                <a:effectLst/>
                <a:uLnTx/>
                <a:uFillTx/>
                <a:latin typeface="Arial"/>
                <a:ea typeface="+mn-ea"/>
                <a:cs typeface="Arial"/>
              </a:rPr>
              <a:t>— The </a:t>
            </a:r>
            <a:r>
              <a:rPr kumimoji="0" sz="2000" b="0" i="0" u="none" strike="noStrike" kern="1200" cap="none" spc="-20" normalizeH="0" baseline="0" noProof="0" dirty="0">
                <a:ln>
                  <a:noFill/>
                </a:ln>
                <a:solidFill>
                  <a:prstClr val="black"/>
                </a:solidFill>
                <a:effectLst/>
                <a:uLnTx/>
                <a:uFillTx/>
                <a:latin typeface="Arial"/>
                <a:ea typeface="+mn-ea"/>
                <a:cs typeface="Arial"/>
              </a:rPr>
              <a:t>Title </a:t>
            </a:r>
            <a:r>
              <a:rPr kumimoji="0" sz="2000" b="0" i="0" u="none" strike="noStrike" kern="1200" cap="none" spc="-5" normalizeH="0" baseline="0" noProof="0" dirty="0">
                <a:ln>
                  <a:noFill/>
                </a:ln>
                <a:solidFill>
                  <a:prstClr val="black"/>
                </a:solidFill>
                <a:effectLst/>
                <a:uLnTx/>
                <a:uFillTx/>
                <a:latin typeface="Arial"/>
                <a:ea typeface="+mn-ea"/>
                <a:cs typeface="Arial"/>
              </a:rPr>
              <a:t>and Scope disagree on “profile”</a:t>
            </a:r>
            <a:r>
              <a:rPr kumimoji="0" sz="2000" b="0" i="0" u="none" strike="noStrike" kern="1200" cap="none" spc="40"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or</a:t>
            </a:r>
            <a:r>
              <a:rPr kumimoji="0" sz="2000" b="0" i="0" u="none" strike="noStrike" kern="1200" cap="none" spc="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“profiles”.	Suggest the plural</a:t>
            </a:r>
            <a:r>
              <a:rPr kumimoji="0" sz="2000" b="0" i="0" u="none" strike="noStrike" kern="1200" cap="none" spc="-7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in  the title would be more</a:t>
            </a:r>
            <a:r>
              <a:rPr kumimoji="0" sz="2000" b="0" i="0" u="none" strike="noStrike" kern="1200" cap="none" spc="-10"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correct.</a:t>
            </a:r>
            <a:endParaRPr kumimoji="0" sz="2000" b="0" i="0" u="none" strike="noStrike" kern="1200" cap="none" spc="0" normalizeH="0" baseline="0" noProof="0">
              <a:ln>
                <a:noFill/>
              </a:ln>
              <a:solidFill>
                <a:prstClr val="black"/>
              </a:solidFill>
              <a:effectLst/>
              <a:uLnTx/>
              <a:uFillTx/>
              <a:latin typeface="Arial"/>
              <a:ea typeface="+mn-ea"/>
              <a:cs typeface="Arial"/>
            </a:endParaRPr>
          </a:p>
          <a:p>
            <a:pPr marL="241300" marR="0" lvl="0" indent="-228600" algn="l" defTabSz="914400" rtl="0" eaLnBrk="1" fontAlgn="auto" latinLnBrk="0" hangingPunct="1">
              <a:lnSpc>
                <a:spcPts val="2039"/>
              </a:lnSpc>
              <a:spcBef>
                <a:spcPts val="284"/>
              </a:spcBef>
              <a:spcAft>
                <a:spcPts val="0"/>
              </a:spcAft>
              <a:buClrTx/>
              <a:buSzTx/>
              <a:buFont typeface="Arial"/>
              <a:buChar char="•"/>
              <a:tabLst>
                <a:tab pos="240665" algn="l"/>
                <a:tab pos="241300" algn="l"/>
              </a:tabLst>
              <a:defRPr/>
            </a:pPr>
            <a:r>
              <a:rPr kumimoji="0" sz="20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2039"/>
              </a:lnSpc>
              <a:spcBef>
                <a:spcPts val="0"/>
              </a:spcBef>
              <a:spcAft>
                <a:spcPts val="0"/>
              </a:spcAft>
              <a:buClrTx/>
              <a:buSzTx/>
              <a:buFontTx/>
              <a:buNone/>
              <a:tabLst/>
              <a:defRPr/>
            </a:pPr>
            <a:r>
              <a:rPr kumimoji="0" sz="2000" b="0" i="0" u="none" strike="noStrike" kern="1200" cap="none" spc="-15" normalizeH="0" baseline="0" noProof="0" dirty="0">
                <a:ln>
                  <a:noFill/>
                </a:ln>
                <a:solidFill>
                  <a:srgbClr val="006FC0"/>
                </a:solidFill>
                <a:effectLst/>
                <a:uLnTx/>
                <a:uFillTx/>
                <a:latin typeface="Calibri"/>
                <a:ea typeface="+mn-ea"/>
                <a:cs typeface="Calibri"/>
              </a:rPr>
              <a:t>Remove </a:t>
            </a:r>
            <a:r>
              <a:rPr kumimoji="0" sz="2000" b="0" i="0" u="none" strike="noStrike" kern="1200" cap="none" spc="-10" normalizeH="0" baseline="0" noProof="0" dirty="0">
                <a:ln>
                  <a:noFill/>
                </a:ln>
                <a:solidFill>
                  <a:srgbClr val="006FC0"/>
                </a:solidFill>
                <a:effectLst/>
                <a:uLnTx/>
                <a:uFillTx/>
                <a:latin typeface="Calibri"/>
                <a:ea typeface="+mn-ea"/>
                <a:cs typeface="Calibri"/>
              </a:rPr>
              <a:t>“profile” from </a:t>
            </a:r>
            <a:r>
              <a:rPr kumimoji="0" sz="2000" b="0" i="0" u="none" strike="noStrike" kern="1200" cap="none" spc="-5" normalizeH="0" baseline="0" noProof="0" dirty="0">
                <a:ln>
                  <a:noFill/>
                </a:ln>
                <a:solidFill>
                  <a:srgbClr val="006FC0"/>
                </a:solidFill>
                <a:effectLst/>
                <a:uLnTx/>
                <a:uFillTx/>
                <a:latin typeface="Calibri"/>
                <a:ea typeface="+mn-ea"/>
                <a:cs typeface="Calibri"/>
              </a:rPr>
              <a:t>the title </a:t>
            </a:r>
            <a:r>
              <a:rPr kumimoji="0" sz="2000" b="0" i="0" u="none" strike="noStrike" kern="1200" cap="none" spc="-15" normalizeH="0" baseline="0" noProof="0" dirty="0">
                <a:ln>
                  <a:noFill/>
                </a:ln>
                <a:solidFill>
                  <a:srgbClr val="006FC0"/>
                </a:solidFill>
                <a:effectLst/>
                <a:uLnTx/>
                <a:uFillTx/>
                <a:latin typeface="Calibri"/>
                <a:ea typeface="+mn-ea"/>
                <a:cs typeface="Calibri"/>
              </a:rPr>
              <a:t>to </a:t>
            </a:r>
            <a:r>
              <a:rPr kumimoji="0" sz="2000" b="0" i="0" u="none" strike="noStrike" kern="1200" cap="none" spc="-10" normalizeH="0" baseline="0" noProof="0" dirty="0">
                <a:ln>
                  <a:noFill/>
                </a:ln>
                <a:solidFill>
                  <a:srgbClr val="006FC0"/>
                </a:solidFill>
                <a:effectLst/>
                <a:uLnTx/>
                <a:uFillTx/>
                <a:latin typeface="Calibri"/>
                <a:ea typeface="+mn-ea"/>
                <a:cs typeface="Calibri"/>
              </a:rPr>
              <a:t>address </a:t>
            </a:r>
            <a:r>
              <a:rPr kumimoji="0" sz="2000" b="0" i="0" u="none" strike="noStrike" kern="1200" cap="none" spc="-5" normalizeH="0" baseline="0" noProof="0" dirty="0">
                <a:ln>
                  <a:noFill/>
                </a:ln>
                <a:solidFill>
                  <a:srgbClr val="006FC0"/>
                </a:solidFill>
                <a:effectLst/>
                <a:uLnTx/>
                <a:uFillTx/>
                <a:latin typeface="Calibri"/>
                <a:ea typeface="+mn-ea"/>
                <a:cs typeface="Calibri"/>
              </a:rPr>
              <a:t>this and further </a:t>
            </a:r>
            <a:r>
              <a:rPr kumimoji="0" sz="2000" b="0" i="0" u="none" strike="noStrike" kern="1200" cap="none" spc="-10" normalizeH="0" baseline="0" noProof="0" dirty="0">
                <a:ln>
                  <a:noFill/>
                </a:ln>
                <a:solidFill>
                  <a:srgbClr val="006FC0"/>
                </a:solidFill>
                <a:effectLst/>
                <a:uLnTx/>
                <a:uFillTx/>
                <a:latin typeface="Calibri"/>
                <a:ea typeface="+mn-ea"/>
                <a:cs typeface="Calibri"/>
              </a:rPr>
              <a:t>comments from </a:t>
            </a:r>
            <a:r>
              <a:rPr kumimoji="0" sz="2000" b="0" i="0" u="none" strike="noStrike" kern="1200" cap="none" spc="-5" normalizeH="0" baseline="0" noProof="0" dirty="0">
                <a:ln>
                  <a:noFill/>
                </a:ln>
                <a:solidFill>
                  <a:srgbClr val="006FC0"/>
                </a:solidFill>
                <a:effectLst/>
                <a:uLnTx/>
                <a:uFillTx/>
                <a:latin typeface="Calibri"/>
                <a:ea typeface="+mn-ea"/>
                <a:cs typeface="Calibri"/>
              </a:rPr>
              <a:t>the 802.11</a:t>
            </a:r>
            <a:r>
              <a:rPr kumimoji="0" sz="2000" b="0" i="0" u="none" strike="noStrike" kern="1200" cap="none" spc="235" normalizeH="0" baseline="0" noProof="0" dirty="0">
                <a:ln>
                  <a:noFill/>
                </a:ln>
                <a:solidFill>
                  <a:srgbClr val="006FC0"/>
                </a:solidFill>
                <a:effectLst/>
                <a:uLnTx/>
                <a:uFillTx/>
                <a:latin typeface="Calibri"/>
                <a:ea typeface="+mn-ea"/>
                <a:cs typeface="Calibri"/>
              </a:rPr>
              <a:t> </a:t>
            </a:r>
            <a:r>
              <a:rPr kumimoji="0" sz="2000" b="0" i="0" u="none" strike="noStrike" kern="1200" cap="none" spc="-15" normalizeH="0" baseline="0" noProof="0" dirty="0">
                <a:ln>
                  <a:noFill/>
                </a:ln>
                <a:solidFill>
                  <a:srgbClr val="006FC0"/>
                </a:solidFill>
                <a:effectLst/>
                <a:uLnTx/>
                <a:uFillTx/>
                <a:latin typeface="Calibri"/>
                <a:ea typeface="+mn-ea"/>
                <a:cs typeface="Calibri"/>
              </a:rPr>
              <a:t>WG.</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2039"/>
              </a:lnSpc>
              <a:spcBef>
                <a:spcPts val="0"/>
              </a:spcBef>
              <a:spcAft>
                <a:spcPts val="0"/>
              </a:spcAft>
              <a:buClrTx/>
              <a:buSzTx/>
              <a:buFont typeface="Arial"/>
              <a:buChar char="•"/>
              <a:tabLst>
                <a:tab pos="240665" algn="l"/>
                <a:tab pos="241300" algn="l"/>
              </a:tabLst>
              <a:defRPr/>
            </a:pPr>
            <a:r>
              <a:rPr kumimoji="0" sz="2000" b="0" i="0" u="none" strike="noStrike" kern="1200" cap="none" spc="-5" normalizeH="0" baseline="0" noProof="0" dirty="0">
                <a:ln>
                  <a:noFill/>
                </a:ln>
                <a:solidFill>
                  <a:srgbClr val="FF0000"/>
                </a:solidFill>
                <a:effectLst/>
                <a:uLnTx/>
                <a:uFillTx/>
                <a:latin typeface="Calibri"/>
                <a:ea typeface="+mn-ea"/>
                <a:cs typeface="Calibri"/>
              </a:rPr>
              <a:t>Comment:</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854075" lvl="0" indent="0" algn="l" defTabSz="914400" rtl="0" eaLnBrk="1" fontAlgn="auto" latinLnBrk="0" hangingPunct="1">
              <a:lnSpc>
                <a:spcPct val="70000"/>
              </a:lnSpc>
              <a:spcBef>
                <a:spcPts val="360"/>
              </a:spcBef>
              <a:spcAft>
                <a:spcPts val="0"/>
              </a:spcAft>
              <a:buClrTx/>
              <a:buSzTx/>
              <a:buFontTx/>
              <a:buNone/>
              <a:tabLst>
                <a:tab pos="5195570" algn="l"/>
              </a:tabLst>
              <a:defRPr/>
            </a:pPr>
            <a:r>
              <a:rPr kumimoji="0" sz="2000" b="0" i="0" u="none" strike="noStrike" kern="1200" cap="none" spc="-5" normalizeH="0" baseline="0" noProof="0" dirty="0">
                <a:ln>
                  <a:noFill/>
                </a:ln>
                <a:solidFill>
                  <a:prstClr val="black"/>
                </a:solidFill>
                <a:effectLst/>
                <a:uLnTx/>
                <a:uFillTx/>
                <a:latin typeface="Arial"/>
                <a:ea typeface="+mn-ea"/>
                <a:cs typeface="Arial"/>
              </a:rPr>
              <a:t>5.4, Purpose — The assertion that the standard will “support the entire range” is an  ambitious and probably</a:t>
            </a:r>
            <a:r>
              <a:rPr kumimoji="0" sz="2000" b="0" i="0" u="none" strike="noStrike" kern="1200" cap="none" spc="40"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unachievable</a:t>
            </a:r>
            <a:r>
              <a:rPr kumimoji="0" sz="2000" b="0" i="0" u="none" strike="noStrike" kern="1200" cap="none" spc="2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goal.	Suggest: “support a broad</a:t>
            </a:r>
            <a:r>
              <a:rPr kumimoji="0" sz="2000" b="0" i="0" u="none" strike="noStrike" kern="1200" cap="none" spc="-40"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range”.</a:t>
            </a:r>
            <a:endParaRPr kumimoji="0" sz="2000" b="0" i="0" u="none" strike="noStrike" kern="1200" cap="none" spc="0" normalizeH="0" baseline="0" noProof="0">
              <a:ln>
                <a:noFill/>
              </a:ln>
              <a:solidFill>
                <a:prstClr val="black"/>
              </a:solidFill>
              <a:effectLst/>
              <a:uLnTx/>
              <a:uFillTx/>
              <a:latin typeface="Arial"/>
              <a:ea typeface="+mn-ea"/>
              <a:cs typeface="Arial"/>
            </a:endParaRPr>
          </a:p>
          <a:p>
            <a:pPr marL="241300" marR="0" lvl="0" indent="-228600" algn="l" defTabSz="914400" rtl="0" eaLnBrk="1" fontAlgn="auto" latinLnBrk="0" hangingPunct="1">
              <a:lnSpc>
                <a:spcPts val="2039"/>
              </a:lnSpc>
              <a:spcBef>
                <a:spcPts val="280"/>
              </a:spcBef>
              <a:spcAft>
                <a:spcPts val="0"/>
              </a:spcAft>
              <a:buClrTx/>
              <a:buSzTx/>
              <a:buFont typeface="Arial"/>
              <a:buChar char="•"/>
              <a:tabLst>
                <a:tab pos="240665" algn="l"/>
                <a:tab pos="241300" algn="l"/>
              </a:tabLst>
              <a:defRPr/>
            </a:pPr>
            <a:r>
              <a:rPr kumimoji="0" sz="20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2039"/>
              </a:lnSpc>
              <a:spcBef>
                <a:spcPts val="0"/>
              </a:spcBef>
              <a:spcAft>
                <a:spcPts val="0"/>
              </a:spcAft>
              <a:buClrTx/>
              <a:buSzTx/>
              <a:buFontTx/>
              <a:buNone/>
              <a:tabLst/>
              <a:defRPr/>
            </a:pPr>
            <a:r>
              <a:rPr kumimoji="0" sz="2000" b="0" i="0" u="none" strike="noStrike" kern="1200" cap="none" spc="-20" normalizeH="0" baseline="0" noProof="0" dirty="0">
                <a:ln>
                  <a:noFill/>
                </a:ln>
                <a:solidFill>
                  <a:srgbClr val="006FC0"/>
                </a:solidFill>
                <a:effectLst/>
                <a:uLnTx/>
                <a:uFillTx/>
                <a:latin typeface="Calibri"/>
                <a:ea typeface="+mn-ea"/>
                <a:cs typeface="Calibri"/>
              </a:rPr>
              <a:t>Make </a:t>
            </a:r>
            <a:r>
              <a:rPr kumimoji="0" sz="2000" b="0" i="0" u="none" strike="noStrike" kern="1200" cap="none" spc="-5" normalizeH="0" baseline="0" noProof="0" dirty="0">
                <a:ln>
                  <a:noFill/>
                </a:ln>
                <a:solidFill>
                  <a:srgbClr val="006FC0"/>
                </a:solidFill>
                <a:effectLst/>
                <a:uLnTx/>
                <a:uFillTx/>
                <a:latin typeface="Calibri"/>
                <a:ea typeface="+mn-ea"/>
                <a:cs typeface="Calibri"/>
              </a:rPr>
              <a:t>the change as</a:t>
            </a:r>
            <a:r>
              <a:rPr kumimoji="0" sz="2000" b="0" i="0" u="none" strike="noStrike" kern="1200" cap="none" spc="55" normalizeH="0" baseline="0" noProof="0" dirty="0">
                <a:ln>
                  <a:noFill/>
                </a:ln>
                <a:solidFill>
                  <a:srgbClr val="006FC0"/>
                </a:solidFill>
                <a:effectLst/>
                <a:uLnTx/>
                <a:uFillTx/>
                <a:latin typeface="Calibri"/>
                <a:ea typeface="+mn-ea"/>
                <a:cs typeface="Calibri"/>
              </a:rPr>
              <a:t> </a:t>
            </a:r>
            <a:r>
              <a:rPr kumimoji="0" sz="2000" b="0" i="0" u="none" strike="noStrike" kern="1200" cap="none" spc="-10" normalizeH="0" baseline="0" noProof="0" dirty="0">
                <a:ln>
                  <a:noFill/>
                </a:ln>
                <a:solidFill>
                  <a:srgbClr val="006FC0"/>
                </a:solidFill>
                <a:effectLst/>
                <a:uLnTx/>
                <a:uFillTx/>
                <a:latin typeface="Calibri"/>
                <a:ea typeface="+mn-ea"/>
                <a:cs typeface="Calibri"/>
              </a:rPr>
              <a:t>suggested.</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ts val="10"/>
              </a:spcBef>
              <a:spcAft>
                <a:spcPts val="0"/>
              </a:spcAft>
              <a:buClrTx/>
              <a:buSzTx/>
              <a:buFontTx/>
              <a:buNone/>
              <a:tabLst/>
              <a:defRPr/>
            </a:pPr>
            <a:endParaRPr kumimoji="0" sz="16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2039"/>
              </a:lnSpc>
              <a:spcBef>
                <a:spcPts val="0"/>
              </a:spcBef>
              <a:spcAft>
                <a:spcPts val="0"/>
              </a:spcAft>
              <a:buClrTx/>
              <a:buSzTx/>
              <a:buFont typeface="Arial"/>
              <a:buChar char="•"/>
              <a:tabLst>
                <a:tab pos="240665" algn="l"/>
                <a:tab pos="241300" algn="l"/>
              </a:tabLst>
              <a:defRPr/>
            </a:pPr>
            <a:r>
              <a:rPr kumimoji="0" sz="2000" b="0" i="0" u="none" strike="noStrike" kern="1200" cap="none" spc="-5" normalizeH="0" baseline="0" noProof="0" dirty="0">
                <a:ln>
                  <a:noFill/>
                </a:ln>
                <a:solidFill>
                  <a:srgbClr val="FF0000"/>
                </a:solidFill>
                <a:effectLst/>
                <a:uLnTx/>
                <a:uFillTx/>
                <a:latin typeface="Calibri"/>
                <a:ea typeface="+mn-ea"/>
                <a:cs typeface="Calibri"/>
              </a:rPr>
              <a:t>Comment:</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0665" marR="5080" lvl="0" indent="0" algn="l" defTabSz="914400" rtl="0" eaLnBrk="1" fontAlgn="auto" latinLnBrk="0" hangingPunct="1">
              <a:lnSpc>
                <a:spcPct val="70000"/>
              </a:lnSpc>
              <a:spcBef>
                <a:spcPts val="360"/>
              </a:spcBef>
              <a:spcAft>
                <a:spcPts val="0"/>
              </a:spcAft>
              <a:buClrTx/>
              <a:buSzTx/>
              <a:buFontTx/>
              <a:buNone/>
              <a:tabLst>
                <a:tab pos="6258560" algn="l"/>
              </a:tabLst>
              <a:defRPr/>
            </a:pPr>
            <a:r>
              <a:rPr kumimoji="0" sz="2000" b="0" i="0" u="none" strike="noStrike" kern="1200" cap="none" spc="-5" normalizeH="0" baseline="0" noProof="0" dirty="0">
                <a:ln>
                  <a:noFill/>
                </a:ln>
                <a:solidFill>
                  <a:prstClr val="black"/>
                </a:solidFill>
                <a:effectLst/>
                <a:uLnTx/>
                <a:uFillTx/>
                <a:latin typeface="Arial"/>
                <a:ea typeface="+mn-ea"/>
                <a:cs typeface="Arial"/>
              </a:rPr>
              <a:t>5.6, Stakeholders — The ending phrase</a:t>
            </a:r>
            <a:r>
              <a:rPr kumimoji="0" sz="2000" b="0" i="0" u="none" strike="noStrike" kern="1200" cap="none" spc="10"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is</a:t>
            </a:r>
            <a:r>
              <a:rPr kumimoji="0" sz="2000" b="0" i="0" u="none" strike="noStrike" kern="1200" cap="none" spc="1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awkward.	Suggest: replace “of aerospace” with  “for aerospace” at end of</a:t>
            </a:r>
            <a:r>
              <a:rPr kumimoji="0" sz="2000" b="0" i="0" u="none" strike="noStrike" kern="1200" cap="none" spc="-3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sentence</a:t>
            </a:r>
            <a:r>
              <a:rPr kumimoji="0" sz="2000" b="0" i="0" u="none" strike="noStrike" kern="1200" cap="none" spc="-5" normalizeH="0" baseline="0" noProof="0" dirty="0">
                <a:ln>
                  <a:noFill/>
                </a:ln>
                <a:solidFill>
                  <a:prstClr val="black"/>
                </a:solidFill>
                <a:effectLst/>
                <a:uLnTx/>
                <a:uFillTx/>
                <a:latin typeface="Calibri"/>
                <a:ea typeface="+mn-ea"/>
                <a:cs typeface="Calibri"/>
              </a:rPr>
              <a:t>.</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0" lvl="0" indent="-228600" algn="l" defTabSz="914400" rtl="0" eaLnBrk="1" fontAlgn="auto" latinLnBrk="0" hangingPunct="1">
              <a:lnSpc>
                <a:spcPts val="2039"/>
              </a:lnSpc>
              <a:spcBef>
                <a:spcPts val="275"/>
              </a:spcBef>
              <a:spcAft>
                <a:spcPts val="0"/>
              </a:spcAft>
              <a:buClrTx/>
              <a:buSzTx/>
              <a:buFont typeface="Arial"/>
              <a:buChar char="•"/>
              <a:tabLst>
                <a:tab pos="240665" algn="l"/>
                <a:tab pos="241300" algn="l"/>
              </a:tabLst>
              <a:defRPr/>
            </a:pPr>
            <a:r>
              <a:rPr kumimoji="0" sz="20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2039"/>
              </a:lnSpc>
              <a:spcBef>
                <a:spcPts val="0"/>
              </a:spcBef>
              <a:spcAft>
                <a:spcPts val="0"/>
              </a:spcAft>
              <a:buClrTx/>
              <a:buSzTx/>
              <a:buFontTx/>
              <a:buNone/>
              <a:tabLst/>
              <a:defRPr/>
            </a:pPr>
            <a:r>
              <a:rPr kumimoji="0" sz="2000" b="0" i="0" u="none" strike="noStrike" kern="1200" cap="none" spc="-20" normalizeH="0" baseline="0" noProof="0" dirty="0">
                <a:ln>
                  <a:noFill/>
                </a:ln>
                <a:solidFill>
                  <a:srgbClr val="006FC0"/>
                </a:solidFill>
                <a:effectLst/>
                <a:uLnTx/>
                <a:uFillTx/>
                <a:latin typeface="Calibri"/>
                <a:ea typeface="+mn-ea"/>
                <a:cs typeface="Calibri"/>
              </a:rPr>
              <a:t>Make </a:t>
            </a:r>
            <a:r>
              <a:rPr kumimoji="0" sz="2000" b="0" i="0" u="none" strike="noStrike" kern="1200" cap="none" spc="-5" normalizeH="0" baseline="0" noProof="0" dirty="0">
                <a:ln>
                  <a:noFill/>
                </a:ln>
                <a:solidFill>
                  <a:srgbClr val="006FC0"/>
                </a:solidFill>
                <a:effectLst/>
                <a:uLnTx/>
                <a:uFillTx/>
                <a:latin typeface="Calibri"/>
                <a:ea typeface="+mn-ea"/>
                <a:cs typeface="Calibri"/>
              </a:rPr>
              <a:t>the change as</a:t>
            </a:r>
            <a:r>
              <a:rPr kumimoji="0" sz="2000" b="0" i="0" u="none" strike="noStrike" kern="1200" cap="none" spc="55" normalizeH="0" baseline="0" noProof="0" dirty="0">
                <a:ln>
                  <a:noFill/>
                </a:ln>
                <a:solidFill>
                  <a:srgbClr val="006FC0"/>
                </a:solidFill>
                <a:effectLst/>
                <a:uLnTx/>
                <a:uFillTx/>
                <a:latin typeface="Calibri"/>
                <a:ea typeface="+mn-ea"/>
                <a:cs typeface="Calibri"/>
              </a:rPr>
              <a:t> </a:t>
            </a:r>
            <a:r>
              <a:rPr kumimoji="0" sz="2000" b="0" i="0" u="none" strike="noStrike" kern="1200" cap="none" spc="-10" normalizeH="0" baseline="0" noProof="0" dirty="0">
                <a:ln>
                  <a:noFill/>
                </a:ln>
                <a:solidFill>
                  <a:srgbClr val="006FC0"/>
                </a:solidFill>
                <a:effectLst/>
                <a:uLnTx/>
                <a:uFillTx/>
                <a:latin typeface="Calibri"/>
                <a:ea typeface="+mn-ea"/>
                <a:cs typeface="Calibri"/>
              </a:rPr>
              <a:t>suggested.</a:t>
            </a:r>
            <a:endParaRPr kumimoji="0" sz="2000" b="0" i="0" u="none" strike="noStrike" kern="1200" cap="none" spc="0" normalizeH="0" baseline="0" noProof="0">
              <a:ln>
                <a:noFill/>
              </a:ln>
              <a:solidFill>
                <a:prstClr val="black"/>
              </a:solidFill>
              <a:effectLst/>
              <a:uLnTx/>
              <a:uFillTx/>
              <a:latin typeface="Calibri"/>
              <a:ea typeface="+mn-ea"/>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240"/>
              </a:lnSpc>
              <a:spcBef>
                <a:spcPts val="0"/>
              </a:spcBef>
              <a:spcAft>
                <a:spcPts val="0"/>
              </a:spcAft>
              <a:buClrTx/>
              <a:buSzTx/>
              <a:buFontTx/>
              <a:buNone/>
              <a:tabLst/>
              <a:defRPr/>
            </a:pPr>
            <a:r>
              <a:rPr kumimoji="0" sz="1200" b="0" i="0" u="none" strike="noStrike" kern="1200" cap="none" spc="-5" normalizeH="0" baseline="0" noProof="0" dirty="0">
                <a:ln>
                  <a:noFill/>
                </a:ln>
                <a:solidFill>
                  <a:srgbClr val="888888"/>
                </a:solidFill>
                <a:effectLst/>
                <a:uLnTx/>
                <a:uFillTx/>
                <a:latin typeface="Calibri"/>
                <a:ea typeface="+mn-ea"/>
                <a:cs typeface="Calibri"/>
              </a:rPr>
              <a:t>11/6/2020</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marR="0" lvl="0" indent="0" algn="l" defTabSz="914400" rtl="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888888"/>
                </a:solidFill>
                <a:effectLst/>
                <a:uLnTx/>
                <a:uFillTx/>
                <a:latin typeface="Calibri"/>
                <a:ea typeface="+mn-ea"/>
                <a:cs typeface="Calibri"/>
              </a:rPr>
              <a:pPr marL="38100" marR="0" lvl="0" indent="0" algn="l" defTabSz="914400" rtl="0" eaLnBrk="1" fontAlgn="auto" latinLnBrk="0" hangingPunct="1">
                <a:lnSpc>
                  <a:spcPts val="1240"/>
                </a:lnSpc>
                <a:spcBef>
                  <a:spcPts val="0"/>
                </a:spcBef>
                <a:spcAft>
                  <a:spcPts val="0"/>
                </a:spcAft>
                <a:buClrTx/>
                <a:buSzTx/>
                <a:buFontTx/>
                <a:buNone/>
                <a:tabLst/>
                <a:defRPr/>
              </a:pPr>
              <a:t>23</a:t>
            </a:fld>
            <a:endParaRPr kumimoji="0" sz="1200" b="0" i="0" u="none" strike="noStrike" kern="1200" cap="none" spc="0" normalizeH="0" baseline="0" noProof="0" dirty="0">
              <a:ln>
                <a:noFill/>
              </a:ln>
              <a:solidFill>
                <a:srgbClr val="888888"/>
              </a:solidFill>
              <a:effectLst/>
              <a:uLnTx/>
              <a:uFillTx/>
              <a:latin typeface="Calibri"/>
              <a:ea typeface="+mn-ea"/>
              <a:cs typeface="Calibri"/>
            </a:endParaRPr>
          </a:p>
        </p:txBody>
      </p:sp>
      <p:sp>
        <p:nvSpPr>
          <p:cNvPr id="2" name="object 2"/>
          <p:cNvSpPr txBox="1">
            <a:spLocks noGrp="1"/>
          </p:cNvSpPr>
          <p:nvPr>
            <p:ph type="title"/>
          </p:nvPr>
        </p:nvSpPr>
        <p:spPr>
          <a:xfrm>
            <a:off x="470408" y="610584"/>
            <a:ext cx="10951845" cy="695960"/>
          </a:xfrm>
          <a:prstGeom prst="rect">
            <a:avLst/>
          </a:prstGeom>
        </p:spPr>
        <p:txBody>
          <a:bodyPr vert="horz" wrap="square" lIns="0" tIns="12065" rIns="0" bIns="0" rtlCol="0">
            <a:spAutoFit/>
          </a:bodyPr>
          <a:lstStyle/>
          <a:p>
            <a:pPr marL="12700">
              <a:lnSpc>
                <a:spcPct val="100000"/>
              </a:lnSpc>
              <a:spcBef>
                <a:spcPts val="95"/>
              </a:spcBef>
            </a:pPr>
            <a:r>
              <a:rPr sz="4400" spc="-5" dirty="0"/>
              <a:t>802.3 </a:t>
            </a:r>
            <a:r>
              <a:rPr sz="4400" spc="-20" dirty="0"/>
              <a:t>comments </a:t>
            </a:r>
            <a:r>
              <a:rPr sz="4400" spc="-5" dirty="0"/>
              <a:t>on the CSD and their</a:t>
            </a:r>
            <a:r>
              <a:rPr sz="4400" spc="114" dirty="0"/>
              <a:t> </a:t>
            </a:r>
            <a:r>
              <a:rPr sz="4400" spc="-15" dirty="0"/>
              <a:t>resolution</a:t>
            </a:r>
            <a:endParaRPr sz="4400"/>
          </a:p>
        </p:txBody>
      </p:sp>
      <p:sp>
        <p:nvSpPr>
          <p:cNvPr id="3" name="object 3"/>
          <p:cNvSpPr txBox="1"/>
          <p:nvPr/>
        </p:nvSpPr>
        <p:spPr>
          <a:xfrm>
            <a:off x="916939" y="1812163"/>
            <a:ext cx="10415905" cy="1828800"/>
          </a:xfrm>
          <a:prstGeom prst="rect">
            <a:avLst/>
          </a:prstGeom>
        </p:spPr>
        <p:txBody>
          <a:bodyPr vert="horz" wrap="square" lIns="0" tIns="12065" rIns="0" bIns="0" rtlCol="0">
            <a:spAutoFit/>
          </a:bodyPr>
          <a:lstStyle/>
          <a:p>
            <a:pPr marL="241300" marR="0" lvl="0" indent="-228600" algn="l" defTabSz="914400" rtl="0" eaLnBrk="1" fontAlgn="auto" latinLnBrk="0" hangingPunct="1">
              <a:lnSpc>
                <a:spcPts val="2315"/>
              </a:lnSpc>
              <a:spcBef>
                <a:spcPts val="95"/>
              </a:spcBef>
              <a:spcAft>
                <a:spcPts val="0"/>
              </a:spcAft>
              <a:buClrTx/>
              <a:buSzTx/>
              <a:buFont typeface="Arial"/>
              <a:buChar char="•"/>
              <a:tabLst>
                <a:tab pos="240665" algn="l"/>
                <a:tab pos="241300" algn="l"/>
              </a:tabLst>
              <a:defRPr/>
            </a:pPr>
            <a:r>
              <a:rPr kumimoji="0" sz="2000" b="0" i="0" u="none" strike="noStrike" kern="1200" cap="none" spc="-5" normalizeH="0" baseline="0" noProof="0" dirty="0">
                <a:ln>
                  <a:noFill/>
                </a:ln>
                <a:solidFill>
                  <a:srgbClr val="FF0000"/>
                </a:solidFill>
                <a:effectLst/>
                <a:uLnTx/>
                <a:uFillTx/>
                <a:latin typeface="Calibri"/>
                <a:ea typeface="+mn-ea"/>
                <a:cs typeface="Calibri"/>
              </a:rPr>
              <a:t>Comment:</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0665" marR="5080" lvl="0" indent="0" algn="l" defTabSz="914400" rtl="0" eaLnBrk="1" fontAlgn="auto" latinLnBrk="0" hangingPunct="1">
              <a:lnSpc>
                <a:spcPts val="2160"/>
              </a:lnSpc>
              <a:spcBef>
                <a:spcPts val="190"/>
              </a:spcBef>
              <a:spcAft>
                <a:spcPts val="0"/>
              </a:spcAft>
              <a:buClrTx/>
              <a:buSzTx/>
              <a:buFontTx/>
              <a:buNone/>
              <a:tabLst/>
              <a:defRPr/>
            </a:pPr>
            <a:r>
              <a:rPr kumimoji="0" sz="2000" b="0" i="0" u="none" strike="noStrike" kern="1200" cap="none" spc="-5" normalizeH="0" baseline="0" noProof="0" dirty="0">
                <a:ln>
                  <a:noFill/>
                </a:ln>
                <a:solidFill>
                  <a:prstClr val="black"/>
                </a:solidFill>
                <a:effectLst/>
                <a:uLnTx/>
                <a:uFillTx/>
                <a:latin typeface="Arial"/>
                <a:ea typeface="+mn-ea"/>
                <a:cs typeface="Arial"/>
              </a:rPr>
              <a:t>1.2.5,l, </a:t>
            </a:r>
            <a:r>
              <a:rPr kumimoji="0" sz="2000" b="0" i="0" u="none" strike="noStrike" kern="1200" cap="none" spc="-10" normalizeH="0" baseline="0" noProof="0" dirty="0">
                <a:ln>
                  <a:noFill/>
                </a:ln>
                <a:solidFill>
                  <a:prstClr val="black"/>
                </a:solidFill>
                <a:effectLst/>
                <a:uLnTx/>
                <a:uFillTx/>
                <a:latin typeface="Arial"/>
                <a:ea typeface="+mn-ea"/>
                <a:cs typeface="Arial"/>
              </a:rPr>
              <a:t>Known </a:t>
            </a:r>
            <a:r>
              <a:rPr kumimoji="0" sz="2000" b="0" i="0" u="none" strike="noStrike" kern="1200" cap="none" spc="-5" normalizeH="0" baseline="0" noProof="0" dirty="0">
                <a:ln>
                  <a:noFill/>
                </a:ln>
                <a:solidFill>
                  <a:prstClr val="black"/>
                </a:solidFill>
                <a:effectLst/>
                <a:uLnTx/>
                <a:uFillTx/>
                <a:latin typeface="Arial"/>
                <a:ea typeface="+mn-ea"/>
                <a:cs typeface="Arial"/>
              </a:rPr>
              <a:t>costs — From the </a:t>
            </a:r>
            <a:r>
              <a:rPr kumimoji="0" sz="2000" b="0" i="0" u="none" strike="noStrike" kern="1200" cap="none" spc="-45" normalizeH="0" baseline="0" noProof="0" dirty="0">
                <a:ln>
                  <a:noFill/>
                </a:ln>
                <a:solidFill>
                  <a:prstClr val="black"/>
                </a:solidFill>
                <a:effectLst/>
                <a:uLnTx/>
                <a:uFillTx/>
                <a:latin typeface="Arial"/>
                <a:ea typeface="+mn-ea"/>
                <a:cs typeface="Arial"/>
              </a:rPr>
              <a:t>PAR, </a:t>
            </a:r>
            <a:r>
              <a:rPr kumimoji="0" sz="2000" b="0" i="0" u="none" strike="noStrike" kern="1200" cap="none" spc="-5" normalizeH="0" baseline="0" noProof="0" dirty="0">
                <a:ln>
                  <a:noFill/>
                </a:ln>
                <a:solidFill>
                  <a:prstClr val="black"/>
                </a:solidFill>
                <a:effectLst/>
                <a:uLnTx/>
                <a:uFillTx/>
                <a:latin typeface="Arial"/>
                <a:ea typeface="+mn-ea"/>
                <a:cs typeface="Arial"/>
              </a:rPr>
              <a:t>it might be appropriate to indicate that availability of  standard profiles likely will reduce development costs for</a:t>
            </a:r>
            <a:r>
              <a:rPr kumimoji="0" sz="2000" b="0" i="0" u="none" strike="noStrike" kern="1200" cap="none" spc="25" normalizeH="0" baseline="0" noProof="0" dirty="0">
                <a:ln>
                  <a:noFill/>
                </a:ln>
                <a:solidFill>
                  <a:prstClr val="black"/>
                </a:solidFill>
                <a:effectLst/>
                <a:uLnTx/>
                <a:uFillTx/>
                <a:latin typeface="Arial"/>
                <a:ea typeface="+mn-ea"/>
                <a:cs typeface="Arial"/>
              </a:rPr>
              <a:t> </a:t>
            </a:r>
            <a:r>
              <a:rPr kumimoji="0" sz="2000" b="0" i="0" u="none" strike="noStrike" kern="1200" cap="none" spc="-5" normalizeH="0" baseline="0" noProof="0" dirty="0">
                <a:ln>
                  <a:noFill/>
                </a:ln>
                <a:solidFill>
                  <a:prstClr val="black"/>
                </a:solidFill>
                <a:effectLst/>
                <a:uLnTx/>
                <a:uFillTx/>
                <a:latin typeface="Arial"/>
                <a:ea typeface="+mn-ea"/>
                <a:cs typeface="Arial"/>
              </a:rPr>
              <a:t>products.</a:t>
            </a:r>
            <a:endParaRPr kumimoji="0" sz="200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2450" b="0" i="0" u="none" strike="noStrike" kern="1200" cap="none" spc="0" normalizeH="0" baseline="0" noProof="0">
              <a:ln>
                <a:noFill/>
              </a:ln>
              <a:solidFill>
                <a:prstClr val="black"/>
              </a:solidFill>
              <a:effectLst/>
              <a:uLnTx/>
              <a:uFillTx/>
              <a:latin typeface="Arial"/>
              <a:ea typeface="+mn-ea"/>
              <a:cs typeface="Arial"/>
            </a:endParaRPr>
          </a:p>
          <a:p>
            <a:pPr marL="241300" marR="0" lvl="0" indent="-228600" algn="l" defTabSz="914400" rtl="0" eaLnBrk="1" fontAlgn="auto" latinLnBrk="0" hangingPunct="1">
              <a:lnSpc>
                <a:spcPts val="2280"/>
              </a:lnSpc>
              <a:spcBef>
                <a:spcPts val="0"/>
              </a:spcBef>
              <a:spcAft>
                <a:spcPts val="0"/>
              </a:spcAft>
              <a:buClrTx/>
              <a:buSzTx/>
              <a:buFont typeface="Arial"/>
              <a:buChar char="•"/>
              <a:tabLst>
                <a:tab pos="240665" algn="l"/>
                <a:tab pos="241300" algn="l"/>
              </a:tabLst>
              <a:defRPr/>
            </a:pPr>
            <a:r>
              <a:rPr kumimoji="0" sz="2000" b="0" i="0" u="none" strike="noStrike" kern="1200" cap="none" spc="-10" normalizeH="0" baseline="0" noProof="0" dirty="0">
                <a:ln>
                  <a:noFill/>
                </a:ln>
                <a:solidFill>
                  <a:srgbClr val="006FC0"/>
                </a:solidFill>
                <a:effectLst/>
                <a:uLnTx/>
                <a:uFillTx/>
                <a:latin typeface="Calibri"/>
                <a:ea typeface="+mn-ea"/>
                <a:cs typeface="Calibri"/>
              </a:rPr>
              <a:t>Response:</a:t>
            </a:r>
            <a:endParaRPr kumimoji="0" sz="2000" b="0" i="0" u="none" strike="noStrike" kern="1200" cap="none" spc="0" normalizeH="0" baseline="0" noProof="0">
              <a:ln>
                <a:noFill/>
              </a:ln>
              <a:solidFill>
                <a:prstClr val="black"/>
              </a:solidFill>
              <a:effectLst/>
              <a:uLnTx/>
              <a:uFillTx/>
              <a:latin typeface="Calibri"/>
              <a:ea typeface="+mn-ea"/>
              <a:cs typeface="Calibri"/>
            </a:endParaRPr>
          </a:p>
          <a:p>
            <a:pPr marL="241300" marR="0" lvl="0" indent="0" algn="l" defTabSz="914400" rtl="0" eaLnBrk="1" fontAlgn="auto" latinLnBrk="0" hangingPunct="1">
              <a:lnSpc>
                <a:spcPts val="2280"/>
              </a:lnSpc>
              <a:spcBef>
                <a:spcPts val="0"/>
              </a:spcBef>
              <a:spcAft>
                <a:spcPts val="0"/>
              </a:spcAft>
              <a:buClrTx/>
              <a:buSzTx/>
              <a:buFontTx/>
              <a:buNone/>
              <a:tabLst/>
              <a:defRPr/>
            </a:pPr>
            <a:r>
              <a:rPr kumimoji="0" sz="2000" b="0" i="0" u="none" strike="noStrike" kern="1200" cap="none" spc="-5" normalizeH="0" baseline="0" noProof="0" dirty="0">
                <a:ln>
                  <a:noFill/>
                </a:ln>
                <a:solidFill>
                  <a:srgbClr val="006FC0"/>
                </a:solidFill>
                <a:effectLst/>
                <a:uLnTx/>
                <a:uFillTx/>
                <a:latin typeface="Calibri"/>
                <a:ea typeface="+mn-ea"/>
                <a:cs typeface="Calibri"/>
              </a:rPr>
              <a:t>Add: </a:t>
            </a:r>
            <a:r>
              <a:rPr kumimoji="0" sz="2000" b="0" i="0" u="none" strike="noStrike" kern="1200" cap="none" spc="-10" normalizeH="0" baseline="0" noProof="0" dirty="0">
                <a:ln>
                  <a:noFill/>
                </a:ln>
                <a:solidFill>
                  <a:srgbClr val="006FC0"/>
                </a:solidFill>
                <a:effectLst/>
                <a:uLnTx/>
                <a:uFillTx/>
                <a:latin typeface="Calibri"/>
                <a:ea typeface="+mn-ea"/>
                <a:cs typeface="Calibri"/>
              </a:rPr>
              <a:t>“Furthermore, </a:t>
            </a:r>
            <a:r>
              <a:rPr kumimoji="0" sz="2000" b="0" i="0" u="none" strike="noStrike" kern="1200" cap="none" spc="-15" normalizeH="0" baseline="0" noProof="0" dirty="0">
                <a:ln>
                  <a:noFill/>
                </a:ln>
                <a:solidFill>
                  <a:srgbClr val="006FC0"/>
                </a:solidFill>
                <a:effectLst/>
                <a:uLnTx/>
                <a:uFillTx/>
                <a:latin typeface="Calibri"/>
                <a:ea typeface="+mn-ea"/>
                <a:cs typeface="Calibri"/>
              </a:rPr>
              <a:t>standard </a:t>
            </a:r>
            <a:r>
              <a:rPr kumimoji="0" sz="2000" b="0" i="0" u="none" strike="noStrike" kern="1200" cap="none" spc="-10" normalizeH="0" baseline="0" noProof="0" dirty="0">
                <a:ln>
                  <a:noFill/>
                </a:ln>
                <a:solidFill>
                  <a:srgbClr val="006FC0"/>
                </a:solidFill>
                <a:effectLst/>
                <a:uLnTx/>
                <a:uFillTx/>
                <a:latin typeface="Calibri"/>
                <a:ea typeface="+mn-ea"/>
                <a:cs typeface="Calibri"/>
              </a:rPr>
              <a:t>profiles </a:t>
            </a:r>
            <a:r>
              <a:rPr kumimoji="0" sz="2000" b="0" i="0" u="none" strike="noStrike" kern="1200" cap="none" spc="-15" normalizeH="0" baseline="0" noProof="0" dirty="0">
                <a:ln>
                  <a:noFill/>
                </a:ln>
                <a:solidFill>
                  <a:srgbClr val="006FC0"/>
                </a:solidFill>
                <a:effectLst/>
                <a:uLnTx/>
                <a:uFillTx/>
                <a:latin typeface="Calibri"/>
                <a:ea typeface="+mn-ea"/>
                <a:cs typeface="Calibri"/>
              </a:rPr>
              <a:t>likely </a:t>
            </a:r>
            <a:r>
              <a:rPr kumimoji="0" sz="2000" b="0" i="0" u="none" strike="noStrike" kern="1200" cap="none" spc="-5" normalizeH="0" baseline="0" noProof="0" dirty="0">
                <a:ln>
                  <a:noFill/>
                </a:ln>
                <a:solidFill>
                  <a:srgbClr val="006FC0"/>
                </a:solidFill>
                <a:effectLst/>
                <a:uLnTx/>
                <a:uFillTx/>
                <a:latin typeface="Calibri"/>
                <a:ea typeface="+mn-ea"/>
                <a:cs typeface="Calibri"/>
              </a:rPr>
              <a:t>will </a:t>
            </a:r>
            <a:r>
              <a:rPr kumimoji="0" sz="2000" b="0" i="0" u="none" strike="noStrike" kern="1200" cap="none" spc="-10" normalizeH="0" baseline="0" noProof="0" dirty="0">
                <a:ln>
                  <a:noFill/>
                </a:ln>
                <a:solidFill>
                  <a:srgbClr val="006FC0"/>
                </a:solidFill>
                <a:effectLst/>
                <a:uLnTx/>
                <a:uFillTx/>
                <a:latin typeface="Calibri"/>
                <a:ea typeface="+mn-ea"/>
                <a:cs typeface="Calibri"/>
              </a:rPr>
              <a:t>reduce development </a:t>
            </a:r>
            <a:r>
              <a:rPr kumimoji="0" sz="2000" b="0" i="0" u="none" strike="noStrike" kern="1200" cap="none" spc="-15" normalizeH="0" baseline="0" noProof="0" dirty="0">
                <a:ln>
                  <a:noFill/>
                </a:ln>
                <a:solidFill>
                  <a:srgbClr val="006FC0"/>
                </a:solidFill>
                <a:effectLst/>
                <a:uLnTx/>
                <a:uFillTx/>
                <a:latin typeface="Calibri"/>
                <a:ea typeface="+mn-ea"/>
                <a:cs typeface="Calibri"/>
              </a:rPr>
              <a:t>costs for</a:t>
            </a:r>
            <a:r>
              <a:rPr kumimoji="0" sz="2000" b="0" i="0" u="none" strike="noStrike" kern="1200" cap="none" spc="265" normalizeH="0" baseline="0" noProof="0" dirty="0">
                <a:ln>
                  <a:noFill/>
                </a:ln>
                <a:solidFill>
                  <a:srgbClr val="006FC0"/>
                </a:solidFill>
                <a:effectLst/>
                <a:uLnTx/>
                <a:uFillTx/>
                <a:latin typeface="Calibri"/>
                <a:ea typeface="+mn-ea"/>
                <a:cs typeface="Calibri"/>
              </a:rPr>
              <a:t> </a:t>
            </a:r>
            <a:r>
              <a:rPr kumimoji="0" sz="2000" b="0" i="0" u="none" strike="noStrike" kern="1200" cap="none" spc="-25" normalizeH="0" baseline="0" noProof="0" dirty="0">
                <a:ln>
                  <a:noFill/>
                </a:ln>
                <a:solidFill>
                  <a:srgbClr val="006FC0"/>
                </a:solidFill>
                <a:effectLst/>
                <a:uLnTx/>
                <a:uFillTx/>
                <a:latin typeface="Calibri"/>
                <a:ea typeface="+mn-ea"/>
                <a:cs typeface="Calibri"/>
              </a:rPr>
              <a:t>products.”</a:t>
            </a:r>
            <a:endParaRPr kumimoji="0" sz="2000" b="0" i="0" u="none" strike="noStrike" kern="1200" cap="none" spc="0" normalizeH="0" baseline="0" noProof="0">
              <a:ln>
                <a:noFill/>
              </a:ln>
              <a:solidFill>
                <a:prstClr val="black"/>
              </a:solidFill>
              <a:effectLst/>
              <a:uLnTx/>
              <a:uFillTx/>
              <a:latin typeface="Calibri"/>
              <a:ea typeface="+mn-ea"/>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67596B59-EC6C-6945-9F7A-2CA227593410}"/>
              </a:ext>
            </a:extLst>
          </p:cNvPr>
          <p:cNvSpPr>
            <a:spLocks noChangeArrowheads="1"/>
          </p:cNvSpPr>
          <p:nvPr/>
        </p:nvSpPr>
        <p:spPr bwMode="auto">
          <a:xfrm>
            <a:off x="914402" y="908720"/>
            <a:ext cx="10361084" cy="5400599"/>
          </a:xfrm>
          <a:prstGeom prst="rect">
            <a:avLst/>
          </a:prstGeom>
          <a:noFill/>
          <a:ln w="9525">
            <a:noFill/>
            <a:round/>
            <a:headEnd/>
            <a:tailEnd/>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60" tIns="46080" rIns="92160" bIns="46080" numCol="1" anchor="t" anchorCtr="0" compatLnSpc="1">
            <a:prstTxWarp prst="textNoShape">
              <a:avLst/>
            </a:prstTxWarp>
            <a:normAutofit/>
          </a:bodyPr>
          <a:lstStyle/>
          <a:p>
            <a:pPr eaLnBrk="1" hangingPunct="1">
              <a:lnSpc>
                <a:spcPct val="90000"/>
              </a:lnSpc>
              <a:buFont typeface="Times New Roman" pitchFamily="18" charset="0"/>
            </a:pPr>
            <a:r>
              <a:rPr lang="en-US" altLang="en-US" sz="2000" b="1" u="sng" dirty="0">
                <a:solidFill>
                  <a:srgbClr val="000000"/>
                </a:solidFill>
                <a:effectLst>
                  <a:outerShdw blurRad="38100" dist="38100" dir="2700000" algn="tl">
                    <a:srgbClr val="C0C0C0"/>
                  </a:outerShdw>
                </a:effectLst>
                <a:latin typeface="+mn-lt"/>
                <a:ea typeface="+mn-ea"/>
              </a:rPr>
              <a:t>Project: IEEE P802.15 Working Group for Wireless Personal Area Networks (WPANs)</a:t>
            </a:r>
            <a:endParaRPr lang="en-US" altLang="en-US" sz="2000" b="1" dirty="0">
              <a:solidFill>
                <a:srgbClr val="000000"/>
              </a:solidFill>
              <a:latin typeface="+mn-lt"/>
              <a:ea typeface="+mn-ea"/>
            </a:endParaRPr>
          </a:p>
          <a:p>
            <a:pPr eaLnBrk="1" hangingPunct="1">
              <a:lnSpc>
                <a:spcPct val="90000"/>
              </a:lnSpc>
              <a:buFont typeface="Times New Roman" pitchFamily="18" charset="0"/>
            </a:pPr>
            <a:endParaRPr lang="en-US" altLang="en-US" sz="2000" dirty="0">
              <a:solidFill>
                <a:srgbClr val="000000"/>
              </a:solidFill>
              <a:latin typeface="+mn-lt"/>
              <a:ea typeface="+mn-ea"/>
            </a:endParaRPr>
          </a:p>
          <a:p>
            <a:pPr eaLnBrk="1" hangingPunct="1">
              <a:lnSpc>
                <a:spcPct val="90000"/>
              </a:lnSpc>
              <a:buFont typeface="Times New Roman" pitchFamily="18" charset="0"/>
            </a:pPr>
            <a:r>
              <a:rPr lang="en-US" altLang="en-US" sz="2000" b="1" dirty="0">
                <a:solidFill>
                  <a:srgbClr val="000000"/>
                </a:solidFill>
                <a:latin typeface="+mn-lt"/>
                <a:ea typeface="+mn-ea"/>
              </a:rPr>
              <a:t>Submission Title:</a:t>
            </a:r>
            <a:r>
              <a:rPr lang="en-US" altLang="en-US" sz="2000" dirty="0">
                <a:solidFill>
                  <a:srgbClr val="000000"/>
                </a:solidFill>
                <a:latin typeface="+mn-lt"/>
                <a:ea typeface="+mn-ea"/>
              </a:rPr>
              <a:t> [Comments on 802.15 PARs and CSDs during Nov 2020 Plenary]	</a:t>
            </a:r>
          </a:p>
          <a:p>
            <a:pPr eaLnBrk="1" hangingPunct="1">
              <a:lnSpc>
                <a:spcPct val="90000"/>
              </a:lnSpc>
              <a:buFont typeface="Times New Roman" pitchFamily="18" charset="0"/>
            </a:pPr>
            <a:r>
              <a:rPr lang="en-US" altLang="en-US" sz="2000" b="1" dirty="0">
                <a:solidFill>
                  <a:srgbClr val="000000"/>
                </a:solidFill>
                <a:latin typeface="+mn-lt"/>
                <a:ea typeface="+mn-ea"/>
              </a:rPr>
              <a:t>Date Submitted: </a:t>
            </a:r>
            <a:r>
              <a:rPr lang="en-US" altLang="en-US" sz="2000" dirty="0">
                <a:solidFill>
                  <a:srgbClr val="000000"/>
                </a:solidFill>
                <a:latin typeface="+mn-lt"/>
                <a:ea typeface="+mn-ea"/>
              </a:rPr>
              <a:t>[2 Nov, 2020]	</a:t>
            </a:r>
          </a:p>
          <a:p>
            <a:pPr eaLnBrk="1" hangingPunct="1">
              <a:lnSpc>
                <a:spcPct val="90000"/>
              </a:lnSpc>
              <a:buFont typeface="Times New Roman" pitchFamily="18" charset="0"/>
            </a:pPr>
            <a:r>
              <a:rPr lang="en-US" altLang="en-US" sz="2000" b="1" dirty="0">
                <a:solidFill>
                  <a:srgbClr val="000000"/>
                </a:solidFill>
                <a:latin typeface="+mn-lt"/>
                <a:ea typeface="+mn-ea"/>
              </a:rPr>
              <a:t>Source:</a:t>
            </a:r>
            <a:r>
              <a:rPr lang="en-US" altLang="en-US" sz="2000" dirty="0">
                <a:solidFill>
                  <a:srgbClr val="000000"/>
                </a:solidFill>
                <a:latin typeface="+mn-lt"/>
                <a:ea typeface="+mn-ea"/>
              </a:rPr>
              <a:t> [Pat Kinney] Company [Kinney Consulting]</a:t>
            </a:r>
          </a:p>
          <a:p>
            <a:pPr eaLnBrk="1" hangingPunct="1">
              <a:lnSpc>
                <a:spcPct val="90000"/>
              </a:lnSpc>
              <a:buFont typeface="Times New Roman" pitchFamily="18" charset="0"/>
            </a:pPr>
            <a:r>
              <a:rPr lang="en-US" altLang="en-US" sz="2000" dirty="0">
                <a:solidFill>
                  <a:srgbClr val="000000"/>
                </a:solidFill>
                <a:latin typeface="+mn-lt"/>
                <a:ea typeface="+mn-ea"/>
              </a:rPr>
              <a:t>Address [Add address Street, City, PC, Province/State, Country]</a:t>
            </a:r>
          </a:p>
          <a:p>
            <a:pPr eaLnBrk="1" hangingPunct="1">
              <a:lnSpc>
                <a:spcPct val="90000"/>
              </a:lnSpc>
              <a:buFont typeface="Times New Roman" pitchFamily="18" charset="0"/>
            </a:pPr>
            <a:r>
              <a:rPr lang="en-US" altLang="en-US" sz="2000" dirty="0">
                <a:solidFill>
                  <a:srgbClr val="000000"/>
                </a:solidFill>
                <a:latin typeface="+mn-lt"/>
                <a:ea typeface="+mn-ea"/>
              </a:rPr>
              <a:t>Voice:[Add telephone number], FAX: [Add FAX number], E-Mail:[pat.kinney@kinneyconsultingllc.com]	</a:t>
            </a:r>
          </a:p>
          <a:p>
            <a:pPr eaLnBrk="1" hangingPunct="1">
              <a:lnSpc>
                <a:spcPct val="90000"/>
              </a:lnSpc>
              <a:spcBef>
                <a:spcPts val="600"/>
              </a:spcBef>
              <a:buFont typeface="Times New Roman" pitchFamily="18" charset="0"/>
            </a:pPr>
            <a:r>
              <a:rPr lang="en-US" altLang="en-US" sz="2000" b="1" dirty="0">
                <a:solidFill>
                  <a:srgbClr val="000000"/>
                </a:solidFill>
                <a:latin typeface="+mn-lt"/>
                <a:ea typeface="+mn-ea"/>
              </a:rPr>
              <a:t>Re:</a:t>
            </a:r>
            <a:r>
              <a:rPr lang="en-US" altLang="en-US" sz="2000" dirty="0">
                <a:solidFill>
                  <a:srgbClr val="000000"/>
                </a:solidFill>
                <a:latin typeface="+mn-lt"/>
                <a:ea typeface="+mn-ea"/>
              </a:rPr>
              <a:t> [P802.15.4aa and P802.16t PAR and CSD EC review]	</a:t>
            </a:r>
          </a:p>
          <a:p>
            <a:pPr eaLnBrk="1" hangingPunct="1">
              <a:lnSpc>
                <a:spcPct val="90000"/>
              </a:lnSpc>
              <a:spcBef>
                <a:spcPts val="600"/>
              </a:spcBef>
              <a:buFont typeface="Times New Roman" pitchFamily="18" charset="0"/>
            </a:pPr>
            <a:r>
              <a:rPr lang="en-US" altLang="en-US" sz="2000" b="1" dirty="0">
                <a:solidFill>
                  <a:srgbClr val="000000"/>
                </a:solidFill>
                <a:latin typeface="+mn-lt"/>
                <a:ea typeface="+mn-ea"/>
              </a:rPr>
              <a:t>Abstract:</a:t>
            </a:r>
            <a:r>
              <a:rPr lang="en-US" altLang="en-US" sz="2000" dirty="0">
                <a:solidFill>
                  <a:srgbClr val="000000"/>
                </a:solidFill>
                <a:latin typeface="+mn-lt"/>
                <a:ea typeface="+mn-ea"/>
              </a:rPr>
              <a:t>	[Comments received from other WGs or external to 802.15 on the PARs and CSDs submitted to 802 EC]</a:t>
            </a:r>
          </a:p>
          <a:p>
            <a:pPr eaLnBrk="1" hangingPunct="1">
              <a:lnSpc>
                <a:spcPct val="90000"/>
              </a:lnSpc>
              <a:spcBef>
                <a:spcPts val="600"/>
              </a:spcBef>
              <a:buFont typeface="Times New Roman" pitchFamily="18" charset="0"/>
            </a:pPr>
            <a:r>
              <a:rPr lang="en-US" altLang="en-US" sz="2000" b="1" dirty="0">
                <a:solidFill>
                  <a:srgbClr val="000000"/>
                </a:solidFill>
                <a:latin typeface="+mn-lt"/>
                <a:ea typeface="+mn-ea"/>
              </a:rPr>
              <a:t>Purpose:</a:t>
            </a:r>
            <a:r>
              <a:rPr lang="en-US" altLang="en-US" sz="2000" dirty="0">
                <a:solidFill>
                  <a:srgbClr val="000000"/>
                </a:solidFill>
                <a:latin typeface="+mn-lt"/>
                <a:ea typeface="+mn-ea"/>
              </a:rPr>
              <a:t>	[Comments need to be addressed and responses sent to the originators]</a:t>
            </a:r>
          </a:p>
          <a:p>
            <a:pPr eaLnBrk="1" hangingPunct="1">
              <a:lnSpc>
                <a:spcPct val="90000"/>
              </a:lnSpc>
              <a:buFont typeface="Times New Roman" pitchFamily="18" charset="0"/>
            </a:pPr>
            <a:r>
              <a:rPr lang="en-US" altLang="en-US" sz="2000" b="1" dirty="0">
                <a:solidFill>
                  <a:srgbClr val="000000"/>
                </a:solidFill>
                <a:latin typeface="+mn-lt"/>
                <a:ea typeface="+mn-ea"/>
              </a:rPr>
              <a:t>Notice:</a:t>
            </a:r>
            <a:r>
              <a:rPr lang="en-US" altLang="en-US" sz="2000" dirty="0">
                <a:solidFill>
                  <a:srgbClr val="000000"/>
                </a:solidFill>
                <a:latin typeface="+mn-lt"/>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lnSpc>
                <a:spcPct val="90000"/>
              </a:lnSpc>
              <a:buFont typeface="Times New Roman" pitchFamily="18" charset="0"/>
            </a:pPr>
            <a:r>
              <a:rPr lang="en-US" altLang="en-US" sz="2000" b="1" dirty="0">
                <a:solidFill>
                  <a:srgbClr val="000000"/>
                </a:solidFill>
                <a:latin typeface="+mn-lt"/>
                <a:ea typeface="+mn-ea"/>
              </a:rPr>
              <a:t>Release:</a:t>
            </a:r>
            <a:r>
              <a:rPr lang="en-US" altLang="en-US" sz="2000" dirty="0">
                <a:solidFill>
                  <a:srgbClr val="000000"/>
                </a:solidFill>
                <a:latin typeface="+mn-lt"/>
                <a:ea typeface="+mn-ea"/>
              </a:rPr>
              <a:t>	The contributor acknowledges and accepts that this contribution becomes the property of IEEE and may be made publicly available by P802.15.	</a:t>
            </a:r>
          </a:p>
        </p:txBody>
      </p:sp>
      <p:sp>
        <p:nvSpPr>
          <p:cNvPr id="4" name="Date Placeholder 1">
            <a:extLst>
              <a:ext uri="{FF2B5EF4-FFF2-40B4-BE49-F238E27FC236}">
                <a16:creationId xmlns:a16="http://schemas.microsoft.com/office/drawing/2014/main" id="{046DF2C0-DDA0-DD42-976F-72AE79D8AE92}"/>
              </a:ext>
            </a:extLst>
          </p:cNvPr>
          <p:cNvSpPr>
            <a:spLocks noGrp="1"/>
          </p:cNvSpPr>
          <p:nvPr>
            <p:ph type="dt" idx="10"/>
          </p:nvPr>
        </p:nvSpPr>
        <p:spPr>
          <a:xfrm>
            <a:off x="914402" y="304014"/>
            <a:ext cx="1710397" cy="303208"/>
          </a:xfrm>
        </p:spPr>
        <p:txBody>
          <a:bodyPr vert="horz" wrap="square" lIns="0" tIns="0" rIns="0" bIns="0" numCol="1" anchor="b" anchorCtr="0" compatLnSpc="1">
            <a:prstTxWarp prst="textNoShape">
              <a:avLst/>
            </a:prstTxWarp>
            <a:normAutofit/>
          </a:bodyPr>
          <a:lstStyle/>
          <a:p>
            <a:pPr>
              <a:spcAft>
                <a:spcPts val="600"/>
              </a:spcAft>
            </a:pPr>
            <a:r>
              <a:rPr lang="en-US" altLang="en-US" sz="1700"/>
              <a:t>&lt;November 2020&gt;</a:t>
            </a:r>
          </a:p>
        </p:txBody>
      </p:sp>
      <p:sp>
        <p:nvSpPr>
          <p:cNvPr id="5" name="Footer Placeholder 2">
            <a:extLst>
              <a:ext uri="{FF2B5EF4-FFF2-40B4-BE49-F238E27FC236}">
                <a16:creationId xmlns:a16="http://schemas.microsoft.com/office/drawing/2014/main" id="{D2A88B3F-0212-C241-A5D0-009986CBBF5A}"/>
              </a:ext>
            </a:extLst>
          </p:cNvPr>
          <p:cNvSpPr>
            <a:spLocks noGrp="1"/>
          </p:cNvSpPr>
          <p:nvPr>
            <p:ph type="ftr" idx="11"/>
          </p:nvPr>
        </p:nvSpPr>
        <p:spPr>
          <a:xfrm>
            <a:off x="8760296" y="6475416"/>
            <a:ext cx="2701498" cy="276996"/>
          </a:xfrm>
        </p:spPr>
        <p:txBody>
          <a:bodyPr vert="horz" wrap="square" lIns="0" tIns="0" rIns="0" bIns="0" numCol="1" anchor="t" anchorCtr="0" compatLnSpc="1">
            <a:prstTxWarp prst="textNoShape">
              <a:avLst/>
            </a:prstTxWarp>
            <a:normAutofit/>
          </a:bodyPr>
          <a:lstStyle/>
          <a:p>
            <a:pPr>
              <a:lnSpc>
                <a:spcPct val="90000"/>
              </a:lnSpc>
              <a:spcAft>
                <a:spcPts val="600"/>
              </a:spcAft>
            </a:pPr>
            <a:r>
              <a:rPr lang="en-GB" altLang="en-US" sz="1400" kern="1200">
                <a:latin typeface="Times New Roman" pitchFamily="16" charset="0"/>
                <a:ea typeface="Arial Unicode MS" pitchFamily="34" charset="-128"/>
                <a:cs typeface="Arial Unicode MS" pitchFamily="34" charset="-128"/>
              </a:rPr>
              <a:t>&lt;Pat Kinney&gt;, &lt;Kinney Consulting&gt;</a:t>
            </a:r>
          </a:p>
        </p:txBody>
      </p:sp>
      <p:sp>
        <p:nvSpPr>
          <p:cNvPr id="6" name="Slide Number Placeholder 3">
            <a:extLst>
              <a:ext uri="{FF2B5EF4-FFF2-40B4-BE49-F238E27FC236}">
                <a16:creationId xmlns:a16="http://schemas.microsoft.com/office/drawing/2014/main" id="{606B88C1-9D11-3B42-A116-E5F64DD46D6B}"/>
              </a:ext>
            </a:extLst>
          </p:cNvPr>
          <p:cNvSpPr>
            <a:spLocks noGrp="1"/>
          </p:cNvSpPr>
          <p:nvPr>
            <p:ph type="sldNum" idx="12"/>
          </p:nvPr>
        </p:nvSpPr>
        <p:spPr>
          <a:xfrm>
            <a:off x="5793320" y="6475416"/>
            <a:ext cx="878744" cy="382584"/>
          </a:xfrm>
        </p:spPr>
        <p:txBody>
          <a:bodyPr vert="horz" wrap="square" lIns="0" tIns="0" rIns="0" bIns="0" numCol="1" anchor="t" anchorCtr="0" compatLnSpc="1">
            <a:prstTxWarp prst="textNoShape">
              <a:avLst/>
            </a:prstTxWarp>
            <a:normAutofit/>
          </a:bodyPr>
          <a:lstStyle/>
          <a:p>
            <a:pPr>
              <a:spcAft>
                <a:spcPts val="600"/>
              </a:spcAft>
            </a:pPr>
            <a:r>
              <a:rPr lang="en-GB" altLang="en-US"/>
              <a:t>Slide </a:t>
            </a:r>
            <a:fld id="{0A21A68B-CF2E-1F44-80D7-0CF91D23DA78}" type="slidenum">
              <a:rPr lang="en-GB" altLang="en-US"/>
              <a:pPr>
                <a:spcAft>
                  <a:spcPts val="600"/>
                </a:spcAft>
              </a:pPr>
              <a:t>24</a:t>
            </a:fld>
            <a:endParaRPr lang="en-GB"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p:txBody>
          <a:bodyPr/>
          <a:lstStyle/>
          <a:p>
            <a:r>
              <a:rPr lang="en-US" altLang="en-US" sz="3200" dirty="0"/>
              <a:t>Comments from 802.1</a:t>
            </a:r>
          </a:p>
        </p:txBody>
      </p:sp>
      <p:sp>
        <p:nvSpPr>
          <p:cNvPr id="4" name="Date Placeholder 3">
            <a:extLst>
              <a:ext uri="{FF2B5EF4-FFF2-40B4-BE49-F238E27FC236}">
                <a16:creationId xmlns:a16="http://schemas.microsoft.com/office/drawing/2014/main" id="{0BC6D6A3-663C-FA4E-8947-145FDC3CCBBF}"/>
              </a:ext>
            </a:extLst>
          </p:cNvPr>
          <p:cNvSpPr>
            <a:spLocks noGrp="1"/>
          </p:cNvSpPr>
          <p:nvPr>
            <p:ph type="dt" idx="10"/>
          </p:nvPr>
        </p:nvSpPr>
        <p:spPr>
          <a:xfrm>
            <a:off x="929219" y="303217"/>
            <a:ext cx="1998429" cy="245463"/>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EF9CF186-E50E-5F42-81CD-1BAA87E72B31}" type="slidenum">
              <a:rPr lang="en-US" altLang="en-US" sz="1200">
                <a:solidFill>
                  <a:srgbClr val="000000"/>
                </a:solidFill>
                <a:latin typeface="Times New Roman" panose="02020603050405020304" pitchFamily="18" charset="0"/>
                <a:ea typeface="+mn-ea"/>
              </a:rPr>
              <a:pPr defTabSz="914400">
                <a:buClrTx/>
                <a:buSzTx/>
              </a:pPr>
              <a:t>25</a:t>
            </a:fld>
            <a:endParaRPr lang="en-US" alt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2679799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8B9A-F6D2-D443-9179-914F1C0B1331}"/>
              </a:ext>
            </a:extLst>
          </p:cNvPr>
          <p:cNvSpPr>
            <a:spLocks noGrp="1"/>
          </p:cNvSpPr>
          <p:nvPr>
            <p:ph type="title"/>
          </p:nvPr>
        </p:nvSpPr>
        <p:spPr>
          <a:xfrm>
            <a:off x="1127448" y="726339"/>
            <a:ext cx="10081120" cy="532730"/>
          </a:xfrm>
        </p:spPr>
        <p:txBody>
          <a:bodyPr/>
          <a:lstStyle/>
          <a:p>
            <a:r>
              <a:rPr lang="en-US" sz="2800" dirty="0"/>
              <a:t>Comments on P802.15.4aa PAR &amp; CSD from IEEE 802.1</a:t>
            </a:r>
            <a:endParaRPr lang="en-US" dirty="0"/>
          </a:p>
        </p:txBody>
      </p:sp>
      <p:sp>
        <p:nvSpPr>
          <p:cNvPr id="3" name="Content Placeholder 2">
            <a:extLst>
              <a:ext uri="{FF2B5EF4-FFF2-40B4-BE49-F238E27FC236}">
                <a16:creationId xmlns:a16="http://schemas.microsoft.com/office/drawing/2014/main" id="{EA396B3E-34C5-944B-9F04-545827824ACC}"/>
              </a:ext>
            </a:extLst>
          </p:cNvPr>
          <p:cNvSpPr>
            <a:spLocks noGrp="1"/>
          </p:cNvSpPr>
          <p:nvPr>
            <p:ph idx="1"/>
          </p:nvPr>
        </p:nvSpPr>
        <p:spPr>
          <a:xfrm>
            <a:off x="1127449" y="1259069"/>
            <a:ext cx="10081120" cy="5087019"/>
          </a:xfrm>
        </p:spPr>
        <p:txBody>
          <a:bodyPr/>
          <a:lstStyle/>
          <a:p>
            <a:pPr marL="0" indent="0">
              <a:buNone/>
            </a:pPr>
            <a:r>
              <a:rPr lang="en-US" sz="1600" dirty="0"/>
              <a:t>PAR</a:t>
            </a:r>
          </a:p>
          <a:p>
            <a:pPr marL="0" indent="0">
              <a:buNone/>
            </a:pPr>
            <a:r>
              <a:rPr lang="en-US" sz="1600" dirty="0"/>
              <a:t>5.5 Need for the Project</a:t>
            </a:r>
          </a:p>
          <a:p>
            <a:pPr>
              <a:buFont typeface="Arial" panose="020B0604020202020204" pitchFamily="34" charset="0"/>
              <a:buChar char="•"/>
            </a:pPr>
            <a:r>
              <a:rPr lang="en-US" sz="1600" dirty="0"/>
              <a:t>The acronym PAN is used without definition. Spell out on first usage or add to 8.1 Explanatory notes.</a:t>
            </a:r>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1000"/>
                  </a:schemeClr>
                </a:solidFill>
                <a:hlinkClick r:id="rId2">
                  <a:extLst>
                    <a:ext uri="{A12FA001-AC4F-418D-AE19-62706E023703}">
                      <ahyp:hlinkClr xmlns:ahyp="http://schemas.microsoft.com/office/drawing/2018/hyperlinkcolor" val="tx"/>
                    </a:ext>
                  </a:extLst>
                </a:hlinkClick>
              </a:rPr>
              <a:t>15-20-0202-04</a:t>
            </a:r>
            <a:endParaRPr lang="en-US" sz="1400" dirty="0">
              <a:solidFill>
                <a:schemeClr val="accent2">
                  <a:alpha val="91000"/>
                </a:schemeClr>
              </a:solidFill>
            </a:endParaRPr>
          </a:p>
          <a:p>
            <a:pPr marL="0" indent="0">
              <a:buNone/>
            </a:pPr>
            <a:r>
              <a:rPr lang="en-US" sz="1600" dirty="0"/>
              <a:t>CSD</a:t>
            </a:r>
          </a:p>
          <a:p>
            <a:pPr marL="0" indent="0">
              <a:buNone/>
            </a:pPr>
            <a:r>
              <a:rPr lang="en-US" sz="1600" dirty="0"/>
              <a:t>Project Name</a:t>
            </a:r>
          </a:p>
          <a:p>
            <a:pPr>
              <a:buFont typeface="Arial" panose="020B0604020202020204" pitchFamily="34" charset="0"/>
              <a:buChar char="•"/>
            </a:pPr>
            <a:r>
              <a:rPr lang="en-US" sz="1600" dirty="0"/>
              <a:t>The PAR has indicated this project will be called P802.15.4aa. The CSD calls the project 802.15.4xx. Replace ‘xx’ with ‘aa’ in the </a:t>
            </a:r>
            <a:r>
              <a:rPr lang="en-US" sz="1600" dirty="0" err="1"/>
              <a:t>CSDTemplate</a:t>
            </a:r>
            <a:endParaRPr lang="en-US" sz="1600" dirty="0"/>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3000"/>
                  </a:schemeClr>
                </a:solidFill>
                <a:hlinkClick r:id="rId3">
                  <a:extLst>
                    <a:ext uri="{A12FA001-AC4F-418D-AE19-62706E023703}">
                      <ahyp:hlinkClr xmlns:ahyp="http://schemas.microsoft.com/office/drawing/2018/hyperlinkcolor" val="tx"/>
                    </a:ext>
                  </a:extLst>
                </a:hlinkClick>
              </a:rPr>
              <a:t>15-20-0319-00</a:t>
            </a:r>
            <a:endParaRPr lang="en-US" sz="1400" dirty="0">
              <a:solidFill>
                <a:schemeClr val="accent2">
                  <a:alpha val="93000"/>
                </a:schemeClr>
              </a:solidFill>
            </a:endParaRPr>
          </a:p>
          <a:p>
            <a:pPr>
              <a:buFont typeface="Arial" panose="020B0604020202020204" pitchFamily="34" charset="0"/>
              <a:buChar char="•"/>
            </a:pPr>
            <a:r>
              <a:rPr lang="en-US" sz="1600" dirty="0"/>
              <a:t>The CSD appears to be using an old template that still includes the Balanced costs (infrastructure versus attached stations) section. Use the current template available from </a:t>
            </a:r>
            <a:r>
              <a:rPr lang="en-US" sz="1600" dirty="0">
                <a:solidFill>
                  <a:schemeClr val="accent2">
                    <a:alpha val="97000"/>
                  </a:schemeClr>
                </a:solidFill>
                <a:hlinkClick r:id="rId4">
                  <a:extLst>
                    <a:ext uri="{A12FA001-AC4F-418D-AE19-62706E023703}">
                      <ahyp:hlinkClr xmlns:ahyp="http://schemas.microsoft.com/office/drawing/2018/hyperlinkcolor" val="tx"/>
                    </a:ext>
                  </a:extLst>
                </a:hlinkClick>
              </a:rPr>
              <a:t>https://www.ieee802.org/devdocs.shtml</a:t>
            </a:r>
            <a:endParaRPr lang="en-US" sz="1600" dirty="0">
              <a:solidFill>
                <a:schemeClr val="accent2">
                  <a:alpha val="97000"/>
                </a:schemeClr>
              </a:solidFill>
            </a:endParaRPr>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3000"/>
                  </a:schemeClr>
                </a:solidFill>
                <a:hlinkClick r:id="rId3">
                  <a:extLst>
                    <a:ext uri="{A12FA001-AC4F-418D-AE19-62706E023703}">
                      <ahyp:hlinkClr xmlns:ahyp="http://schemas.microsoft.com/office/drawing/2018/hyperlinkcolor" val="tx"/>
                    </a:ext>
                  </a:extLst>
                </a:hlinkClick>
              </a:rPr>
              <a:t>15-20-0319-00</a:t>
            </a:r>
            <a:endParaRPr lang="en-US" sz="1400" dirty="0">
              <a:solidFill>
                <a:srgbClr val="FF0000"/>
              </a:solidFill>
            </a:endParaRPr>
          </a:p>
          <a:p>
            <a:pPr marL="0" indent="0">
              <a:buNone/>
            </a:pPr>
            <a:r>
              <a:rPr lang="en-US" sz="1600" dirty="0"/>
              <a:t>Economic Feasibility</a:t>
            </a:r>
          </a:p>
          <a:p>
            <a:pPr>
              <a:buFont typeface="Arial" panose="020B0604020202020204" pitchFamily="34" charset="0"/>
              <a:buChar char="•"/>
            </a:pPr>
            <a:r>
              <a:rPr lang="en-US" sz="1600" dirty="0"/>
              <a:t>Installation costs for this new capability are different than manufacturing methods.  Explain any costs associated with upgrading to this new capability.</a:t>
            </a:r>
          </a:p>
          <a:p>
            <a:pPr lvl="1">
              <a:buFont typeface="Arial" panose="020B0604020202020204" pitchFamily="34" charset="0"/>
              <a:buChar char="•"/>
            </a:pPr>
            <a:r>
              <a:rPr lang="en-US" sz="1400" dirty="0">
                <a:solidFill>
                  <a:srgbClr val="FF0000"/>
                </a:solidFill>
              </a:rPr>
              <a:t>FSK data rate extension does not require any additional hardware implementation from existing hardware. There are no or at most minimal additional costs associated with installation.</a:t>
            </a:r>
          </a:p>
        </p:txBody>
      </p:sp>
      <p:sp>
        <p:nvSpPr>
          <p:cNvPr id="4" name="Date Placeholder 3">
            <a:extLst>
              <a:ext uri="{FF2B5EF4-FFF2-40B4-BE49-F238E27FC236}">
                <a16:creationId xmlns:a16="http://schemas.microsoft.com/office/drawing/2014/main" id="{71B61FFD-F3F4-D14E-A13E-49D35586C466}"/>
              </a:ext>
            </a:extLst>
          </p:cNvPr>
          <p:cNvSpPr>
            <a:spLocks noGrp="1"/>
          </p:cNvSpPr>
          <p:nvPr>
            <p:ph type="dt" idx="10"/>
          </p:nvPr>
        </p:nvSpPr>
        <p:spPr>
          <a:xfrm>
            <a:off x="914402" y="304013"/>
            <a:ext cx="1941238" cy="207899"/>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B837658C-BC54-4742-AE65-6DF4486CBFC0}"/>
              </a:ext>
            </a:extLst>
          </p:cNvPr>
          <p:cNvSpPr>
            <a:spLocks noGrp="1"/>
          </p:cNvSpPr>
          <p:nvPr>
            <p:ph type="ftr" idx="11"/>
          </p:nvPr>
        </p:nvSpPr>
        <p:spPr>
          <a:xfrm>
            <a:off x="8839200" y="6475413"/>
            <a:ext cx="4165600" cy="184666"/>
          </a:xfrm>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452500C4-05C9-A746-B93B-3F599C736B65}"/>
              </a:ext>
            </a:extLst>
          </p:cNvPr>
          <p:cNvSpPr>
            <a:spLocks noGrp="1"/>
          </p:cNvSpPr>
          <p:nvPr>
            <p:ph type="sldNum" idx="12"/>
          </p:nvPr>
        </p:nvSpPr>
        <p:spPr>
          <a:xfrm>
            <a:off x="7454397" y="6475413"/>
            <a:ext cx="432811" cy="184666"/>
          </a:xfrm>
        </p:spPr>
        <p:txBody>
          <a:bodyPr/>
          <a:lstStyle/>
          <a:p>
            <a:pPr defTabSz="914400">
              <a:buClrTx/>
              <a:buSzTx/>
            </a:pPr>
            <a:r>
              <a:rPr lang="en-US" altLang="en-US" sz="1200">
                <a:solidFill>
                  <a:srgbClr val="000000"/>
                </a:solidFill>
                <a:latin typeface="Times New Roman" panose="02020603050405020304" pitchFamily="18" charset="0"/>
                <a:ea typeface="+mn-ea"/>
              </a:rPr>
              <a:t>Slide </a:t>
            </a:r>
            <a:fld id="{A7573364-A1F3-D44C-A432-D2193CA27DF3}" type="slidenum">
              <a:rPr lang="en-US" altLang="en-US" sz="1200">
                <a:solidFill>
                  <a:srgbClr val="000000"/>
                </a:solidFill>
                <a:latin typeface="Times New Roman" panose="02020603050405020304" pitchFamily="18" charset="0"/>
                <a:ea typeface="+mn-ea"/>
              </a:rPr>
              <a:pPr defTabSz="914400">
                <a:buClrTx/>
                <a:buSzTx/>
              </a:pPr>
              <a:t>26</a:t>
            </a:fld>
            <a:endParaRPr lang="en-US" alt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785927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p:txBody>
          <a:bodyPr/>
          <a:lstStyle/>
          <a:p>
            <a:r>
              <a:rPr lang="en-US" altLang="en-US" sz="3200" dirty="0"/>
              <a:t>Comments from 802.3</a:t>
            </a:r>
          </a:p>
        </p:txBody>
      </p:sp>
      <p:sp>
        <p:nvSpPr>
          <p:cNvPr id="4" name="Date Placeholder 3">
            <a:extLst>
              <a:ext uri="{FF2B5EF4-FFF2-40B4-BE49-F238E27FC236}">
                <a16:creationId xmlns:a16="http://schemas.microsoft.com/office/drawing/2014/main" id="{0BC6D6A3-663C-FA4E-8947-145FDC3CCBBF}"/>
              </a:ext>
            </a:extLst>
          </p:cNvPr>
          <p:cNvSpPr>
            <a:spLocks noGrp="1"/>
          </p:cNvSpPr>
          <p:nvPr>
            <p:ph type="dt" idx="10"/>
          </p:nvPr>
        </p:nvSpPr>
        <p:spPr>
          <a:xfrm>
            <a:off x="929219" y="260649"/>
            <a:ext cx="1854413" cy="288032"/>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EF9CF186-E50E-5F42-81CD-1BAA87E72B31}" type="slidenum">
              <a:rPr lang="en-US" altLang="en-US" sz="1200">
                <a:solidFill>
                  <a:srgbClr val="000000"/>
                </a:solidFill>
                <a:latin typeface="Times New Roman" panose="02020603050405020304" pitchFamily="18" charset="0"/>
                <a:ea typeface="+mn-ea"/>
              </a:rPr>
              <a:pPr defTabSz="914400">
                <a:buClrTx/>
                <a:buSzTx/>
              </a:pPr>
              <a:t>27</a:t>
            </a:fld>
            <a:endParaRPr lang="en-US" altLang="en-US" sz="1200">
              <a:solidFill>
                <a:srgbClr val="000000"/>
              </a:solidFill>
              <a:latin typeface="Times New Roman" panose="02020603050405020304" pitchFamily="18" charset="0"/>
              <a:ea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9CCC4-94A5-9E4A-81E6-7F052CE3FE1E}"/>
              </a:ext>
            </a:extLst>
          </p:cNvPr>
          <p:cNvSpPr>
            <a:spLocks noGrp="1"/>
          </p:cNvSpPr>
          <p:nvPr>
            <p:ph type="title"/>
          </p:nvPr>
        </p:nvSpPr>
        <p:spPr>
          <a:xfrm>
            <a:off x="914402" y="685803"/>
            <a:ext cx="10361084" cy="510949"/>
          </a:xfrm>
        </p:spPr>
        <p:txBody>
          <a:bodyPr/>
          <a:lstStyle/>
          <a:p>
            <a:r>
              <a:rPr lang="en-US" sz="4400" dirty="0">
                <a:solidFill>
                  <a:schemeClr val="tx1"/>
                </a:solidFill>
              </a:rPr>
              <a:t>P802.15aa PAR &amp; CSD</a:t>
            </a:r>
            <a:endParaRPr lang="en-US" dirty="0"/>
          </a:p>
        </p:txBody>
      </p:sp>
      <p:sp>
        <p:nvSpPr>
          <p:cNvPr id="3" name="Content Placeholder 2">
            <a:extLst>
              <a:ext uri="{FF2B5EF4-FFF2-40B4-BE49-F238E27FC236}">
                <a16:creationId xmlns:a16="http://schemas.microsoft.com/office/drawing/2014/main" id="{5FB55AED-388D-3649-A489-D65A1C530721}"/>
              </a:ext>
            </a:extLst>
          </p:cNvPr>
          <p:cNvSpPr>
            <a:spLocks noGrp="1"/>
          </p:cNvSpPr>
          <p:nvPr>
            <p:ph idx="1"/>
          </p:nvPr>
        </p:nvSpPr>
        <p:spPr>
          <a:xfrm>
            <a:off x="914402" y="1275334"/>
            <a:ext cx="10361084" cy="5200082"/>
          </a:xfrm>
        </p:spPr>
        <p:txBody>
          <a:bodyPr>
            <a:normAutofit/>
          </a:bodyPr>
          <a:lstStyle/>
          <a:p>
            <a:pPr marL="0" indent="0">
              <a:buNone/>
            </a:pPr>
            <a:r>
              <a:rPr lang="en-US" sz="1700" b="0" dirty="0">
                <a:latin typeface="Helvetica"/>
                <a:cs typeface="Helvetica"/>
              </a:rPr>
              <a:t> Low-Rate Wireless Networks </a:t>
            </a:r>
          </a:p>
          <a:p>
            <a:pPr marL="0" indent="0">
              <a:buNone/>
            </a:pPr>
            <a:r>
              <a:rPr lang="en-US" sz="1700" b="0" dirty="0">
                <a:latin typeface="Helvetica"/>
                <a:cs typeface="Helvetica"/>
              </a:rPr>
              <a:t>Amendment: Higher data rate extension to IEEE 802.15.4 Smart Utility Network (SUN) Frequency Shift Keying (FSK) Physical layer (PHY)</a:t>
            </a:r>
          </a:p>
          <a:p>
            <a:pPr marL="0" indent="0">
              <a:buNone/>
            </a:pPr>
            <a:endParaRPr lang="en-US" sz="1700" b="0" dirty="0">
              <a:latin typeface="Helvetica"/>
              <a:cs typeface="Helvetica"/>
            </a:endParaRPr>
          </a:p>
          <a:p>
            <a:pPr marL="0" indent="0">
              <a:buNone/>
            </a:pPr>
            <a:r>
              <a:rPr lang="en-US" sz="1700" b="0" dirty="0">
                <a:latin typeface="Helvetica"/>
                <a:cs typeface="Helvetica"/>
              </a:rPr>
              <a:t>PAR: </a:t>
            </a:r>
            <a:r>
              <a:rPr lang="en-US" sz="1700" b="0" dirty="0">
                <a:latin typeface="Helvetica"/>
                <a:cs typeface="Helvetica"/>
                <a:hlinkClick r:id="rId3"/>
              </a:rPr>
              <a:t>https://mentor.ieee.org/802.15/dcn/20/15-20-0202-00-0jre-802-15-4aa-par-for-japanese-rate-extension.docx</a:t>
            </a:r>
            <a:r>
              <a:rPr lang="en-US" sz="1700" b="0" dirty="0">
                <a:latin typeface="Helvetica"/>
                <a:cs typeface="Helvetica"/>
              </a:rPr>
              <a:t> </a:t>
            </a:r>
          </a:p>
          <a:p>
            <a:pPr>
              <a:buFont typeface="Arial" panose="020B0604020202020204" pitchFamily="34" charset="0"/>
              <a:buChar char="•"/>
            </a:pPr>
            <a:r>
              <a:rPr lang="en-US" sz="1700" b="0" dirty="0">
                <a:latin typeface="Helvetica"/>
                <a:cs typeface="Helvetica"/>
              </a:rPr>
              <a:t>3.1 Working Group officers — This comment assumes the PAR content was entered into myProject then copied and pasted into the Word document as stated in the Abstract field.  Checking on 23 October, myProject has been updated with the new officers of 802.15.  Please check when submitting that these updates are shown before the submittal to </a:t>
            </a:r>
            <a:r>
              <a:rPr lang="en-US" sz="1700" b="0" dirty="0" err="1">
                <a:latin typeface="Helvetica"/>
                <a:cs typeface="Helvetica"/>
              </a:rPr>
              <a:t>NesCom</a:t>
            </a:r>
            <a:r>
              <a:rPr lang="en-US" sz="1700" b="0" dirty="0">
                <a:latin typeface="Helvetica"/>
                <a:cs typeface="Helvetica"/>
              </a:rPr>
              <a:t>.  If this does not happen, please submit a bug report on my project asking that auto-fill data be updated whenever a draft PAR is saved.</a:t>
            </a:r>
          </a:p>
          <a:p>
            <a:pPr lvl="1">
              <a:buFont typeface="Arial" panose="020B0604020202020204" pitchFamily="34" charset="0"/>
              <a:buChar char="•"/>
            </a:pPr>
            <a:r>
              <a:rPr lang="en-US" sz="1700" dirty="0">
                <a:solidFill>
                  <a:srgbClr val="FF0000"/>
                </a:solidFill>
                <a:latin typeface="Helvetica"/>
                <a:cs typeface="Helvetica"/>
              </a:rPr>
              <a:t>TG4aa: </a:t>
            </a:r>
            <a:r>
              <a:rPr lang="en-US" sz="1700" dirty="0">
                <a:solidFill>
                  <a:srgbClr val="FF0000"/>
                </a:solidFill>
              </a:rPr>
              <a:t>agree, see doc# </a:t>
            </a:r>
            <a:r>
              <a:rPr lang="en-US" sz="17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1700" dirty="0">
              <a:solidFill>
                <a:schemeClr val="accent2">
                  <a:alpha val="91000"/>
                </a:schemeClr>
              </a:solidFill>
            </a:endParaRPr>
          </a:p>
          <a:p>
            <a:pPr marL="0" indent="0">
              <a:buNone/>
            </a:pPr>
            <a:r>
              <a:rPr lang="en-US" sz="1700" b="0" dirty="0">
                <a:latin typeface="Helvetica"/>
                <a:cs typeface="Helvetica"/>
              </a:rPr>
              <a:t>CSD: </a:t>
            </a:r>
            <a:r>
              <a:rPr lang="en-US" sz="1700" b="0" dirty="0">
                <a:latin typeface="Helvetica"/>
                <a:cs typeface="Helvetica"/>
                <a:hlinkClick r:id="rId5"/>
              </a:rPr>
              <a:t>https://mentor.ieee.org/802.15/dcn/20/15-20-0159-04-0jre-draft-csd-for-japanese-rate-extension.docx</a:t>
            </a:r>
            <a:r>
              <a:rPr lang="en-US" sz="1700" b="0" dirty="0">
                <a:latin typeface="Helvetica"/>
                <a:cs typeface="Helvetica"/>
              </a:rPr>
              <a:t> </a:t>
            </a:r>
          </a:p>
          <a:p>
            <a:pPr>
              <a:buFont typeface="Arial" panose="020B0604020202020204" pitchFamily="34" charset="0"/>
              <a:buChar char="•"/>
            </a:pPr>
            <a:r>
              <a:rPr lang="en-US" sz="1700" b="0" dirty="0">
                <a:latin typeface="Helvetica"/>
                <a:cs typeface="Helvetica"/>
              </a:rPr>
              <a:t>Title page —  P802.15.4.xx should be replaced with the project identification P802.15.4aa in three places.</a:t>
            </a:r>
          </a:p>
          <a:p>
            <a:pPr lvl="1">
              <a:buFont typeface="Arial" panose="020B0604020202020204" pitchFamily="34" charset="0"/>
              <a:buChar char="•"/>
            </a:pPr>
            <a:r>
              <a:rPr lang="en-US" sz="1700" dirty="0">
                <a:solidFill>
                  <a:srgbClr val="FF0000"/>
                </a:solidFill>
                <a:latin typeface="Helvetica"/>
              </a:rPr>
              <a:t>TG4aa: agree</a:t>
            </a:r>
            <a:r>
              <a:rPr lang="en-US" sz="1700" dirty="0">
                <a:solidFill>
                  <a:srgbClr val="FF0000"/>
                </a:solidFill>
              </a:rPr>
              <a:t>, see doc# </a:t>
            </a:r>
            <a:r>
              <a:rPr lang="en-US" sz="17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1700" dirty="0">
              <a:solidFill>
                <a:schemeClr val="accent2">
                  <a:alpha val="91000"/>
                </a:schemeClr>
              </a:solidFill>
            </a:endParaRPr>
          </a:p>
          <a:p>
            <a:pPr lvl="1">
              <a:buFont typeface="Arial" panose="020B0604020202020204" pitchFamily="34" charset="0"/>
              <a:buChar char="•"/>
            </a:pPr>
            <a:endParaRPr lang="en-US" sz="1800" dirty="0">
              <a:solidFill>
                <a:srgbClr val="FF0000"/>
              </a:solidFill>
            </a:endParaRPr>
          </a:p>
        </p:txBody>
      </p:sp>
      <p:sp>
        <p:nvSpPr>
          <p:cNvPr id="6" name="Date Placeholder 5">
            <a:extLst>
              <a:ext uri="{FF2B5EF4-FFF2-40B4-BE49-F238E27FC236}">
                <a16:creationId xmlns:a16="http://schemas.microsoft.com/office/drawing/2014/main" id="{C914C030-6A1D-BC49-9E43-6B88D87C88A0}"/>
              </a:ext>
            </a:extLst>
          </p:cNvPr>
          <p:cNvSpPr>
            <a:spLocks noGrp="1"/>
          </p:cNvSpPr>
          <p:nvPr>
            <p:ph type="dt" idx="10"/>
          </p:nvPr>
        </p:nvSpPr>
        <p:spPr>
          <a:xfrm>
            <a:off x="933295" y="256805"/>
            <a:ext cx="1869230" cy="304003"/>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01C1664C-D694-6045-B60F-F425C1A199F9}"/>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4" name="Slide Number Placeholder 3">
            <a:extLst>
              <a:ext uri="{FF2B5EF4-FFF2-40B4-BE49-F238E27FC236}">
                <a16:creationId xmlns:a16="http://schemas.microsoft.com/office/drawing/2014/main" id="{BD03545D-5DC2-DC4F-860E-CCB7752291F0}"/>
              </a:ext>
            </a:extLst>
          </p:cNvPr>
          <p:cNvSpPr>
            <a:spLocks noGrp="1"/>
          </p:cNvSpPr>
          <p:nvPr>
            <p:ph type="sldNum" idx="12"/>
          </p:nvPr>
        </p:nvSpPr>
        <p:spPr/>
        <p:txBody>
          <a:bodyPr/>
          <a:lstStyle/>
          <a:p>
            <a:pPr defTabSz="914400">
              <a:buClrTx/>
              <a:buSzTx/>
            </a:pPr>
            <a:fld id="{B6A0C061-10B3-E146-8A9E-6072EFD08081}" type="slidenum">
              <a:rPr lang="en-US" sz="1200">
                <a:solidFill>
                  <a:srgbClr val="000000"/>
                </a:solidFill>
                <a:latin typeface="Times New Roman" panose="02020603050405020304" pitchFamily="18" charset="0"/>
                <a:ea typeface="+mn-ea"/>
              </a:rPr>
              <a:pPr defTabSz="914400">
                <a:buClrTx/>
                <a:buSzTx/>
              </a:pPr>
              <a:t>28</a:t>
            </a:fld>
            <a:endParaRPr 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632110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5222ABA-277E-FF4C-A1BF-E394A6A25674}"/>
              </a:ext>
            </a:extLst>
          </p:cNvPr>
          <p:cNvSpPr>
            <a:spLocks noGrp="1" noChangeArrowheads="1"/>
          </p:cNvSpPr>
          <p:nvPr>
            <p:ph type="title"/>
          </p:nvPr>
        </p:nvSpPr>
        <p:spPr>
          <a:ln/>
        </p:spPr>
        <p:txBody>
          <a:bodyPr/>
          <a:lstStyle/>
          <a:p>
            <a:r>
              <a:rPr lang="en-US" altLang="en-US" sz="3200" dirty="0"/>
              <a:t>P802.16t PAR Modification &amp; CSD</a:t>
            </a:r>
          </a:p>
        </p:txBody>
      </p:sp>
      <p:sp>
        <p:nvSpPr>
          <p:cNvPr id="4099" name="Rectangle 3">
            <a:extLst>
              <a:ext uri="{FF2B5EF4-FFF2-40B4-BE49-F238E27FC236}">
                <a16:creationId xmlns:a16="http://schemas.microsoft.com/office/drawing/2014/main" id="{DDB5EEE3-4147-5447-98C2-0B6E824C2ADD}"/>
              </a:ext>
            </a:extLst>
          </p:cNvPr>
          <p:cNvSpPr>
            <a:spLocks noGrp="1" noChangeArrowheads="1"/>
          </p:cNvSpPr>
          <p:nvPr>
            <p:ph idx="1"/>
          </p:nvPr>
        </p:nvSpPr>
        <p:spPr>
          <a:xfrm>
            <a:off x="914402" y="1556792"/>
            <a:ext cx="10361084" cy="4824535"/>
          </a:xfrm>
          <a:ln/>
        </p:spPr>
        <p:txBody>
          <a:bodyPr/>
          <a:lstStyle/>
          <a:p>
            <a:pPr marL="0" indent="0">
              <a:buNone/>
            </a:pPr>
            <a:r>
              <a:rPr lang="en-US" altLang="en-US" sz="1600" dirty="0"/>
              <a:t>General – The ad hoc recommends the 802.3 WG Chair vote against this modified PAR unless the submittal is corrected to use a modified PAR form from myProject (or information copied from myProject), rather than a markup of the 06 October 2019 submittal for 802 review (not even a markup of the approved PAR on myProject). </a:t>
            </a:r>
          </a:p>
          <a:p>
            <a:pPr>
              <a:buFont typeface="Arial" panose="020B0604020202020204" pitchFamily="34" charset="0"/>
              <a:buChar char="•"/>
            </a:pPr>
            <a:r>
              <a:rPr lang="en-US" altLang="en-US" sz="1600" dirty="0">
                <a:solidFill>
                  <a:srgbClr val="FF0000"/>
                </a:solidFill>
              </a:rPr>
              <a:t>TG16t agreed: The PAR has been uploaded on the correct template, doc# (</a:t>
            </a:r>
            <a:r>
              <a:rPr lang="en-US" altLang="en-US" sz="1600" dirty="0">
                <a:solidFill>
                  <a:schemeClr val="accent2">
                    <a:alpha val="91000"/>
                  </a:schemeClr>
                </a:solidFill>
                <a:hlinkClick r:id="rId3">
                  <a:extLst>
                    <a:ext uri="{A12FA001-AC4F-418D-AE19-62706E023703}">
                      <ahyp:hlinkClr xmlns:ahyp="http://schemas.microsoft.com/office/drawing/2018/hyperlinkcolor" val="tx"/>
                    </a:ext>
                  </a:extLst>
                </a:hlinkClick>
              </a:rPr>
              <a:t>802.15-20-196r1</a:t>
            </a:r>
            <a:r>
              <a:rPr lang="en-US" altLang="en-US" sz="1600" dirty="0">
                <a:solidFill>
                  <a:srgbClr val="FF0000"/>
                </a:solidFill>
              </a:rPr>
              <a:t>)  </a:t>
            </a:r>
            <a:endParaRPr lang="en-US" altLang="en-US" sz="1600" dirty="0"/>
          </a:p>
          <a:p>
            <a:pPr marL="0" indent="0">
              <a:buNone/>
            </a:pPr>
            <a:r>
              <a:rPr lang="en-US" altLang="en-US" sz="1600" dirty="0"/>
              <a:t>Looking at the P802.16t PAR on myProject, the following are some of the noted differences:</a:t>
            </a:r>
          </a:p>
          <a:p>
            <a:pPr>
              <a:buFont typeface="+mj-lt"/>
              <a:buAutoNum type="arabicPeriod"/>
            </a:pPr>
            <a:r>
              <a:rPr lang="en-US" altLang="en-US" sz="1600" dirty="0"/>
              <a:t>Current PAR output eliminates phone numbers (reduces the amount of PII in public documents)</a:t>
            </a:r>
          </a:p>
          <a:p>
            <a:pPr>
              <a:buFont typeface="+mj-lt"/>
              <a:buAutoNum type="arabicPeriod"/>
            </a:pPr>
            <a:r>
              <a:rPr lang="en-US" altLang="en-US" sz="1600" dirty="0"/>
              <a:t>Submitter Email (submitter) differs</a:t>
            </a:r>
          </a:p>
          <a:p>
            <a:pPr>
              <a:buFont typeface="+mj-lt"/>
              <a:buAutoNum type="arabicPeriod"/>
            </a:pPr>
            <a:r>
              <a:rPr lang="en-US" altLang="en-US" sz="1600" dirty="0"/>
              <a:t>PAR Request Date, PAR Approval Date, PAR Expiration Date</a:t>
            </a:r>
          </a:p>
          <a:p>
            <a:pPr>
              <a:buFont typeface="+mj-lt"/>
              <a:buAutoNum type="arabicPeriod"/>
            </a:pPr>
            <a:r>
              <a:rPr lang="en-US" altLang="en-US" sz="1600" dirty="0"/>
              <a:t>3.1 WG, and WG officers on myProject are current for 802.15 not as on 6 Oct 2019 draft PAR</a:t>
            </a:r>
          </a:p>
          <a:p>
            <a:pPr>
              <a:buFont typeface="+mj-lt"/>
              <a:buAutoNum type="arabicPeriod"/>
            </a:pPr>
            <a:r>
              <a:rPr lang="en-US" altLang="en-US" sz="1600" dirty="0"/>
              <a:t>5.2a, Download only displays what is in “Changes in Scope” of 6 Oct 2019 draft PAR</a:t>
            </a:r>
          </a:p>
          <a:p>
            <a:pPr>
              <a:buFont typeface="+mj-lt"/>
              <a:buAutoNum type="arabicPeriod"/>
            </a:pPr>
            <a:r>
              <a:rPr lang="en-US" altLang="en-US" sz="1600" dirty="0"/>
              <a:t>PAR: https://</a:t>
            </a:r>
            <a:r>
              <a:rPr lang="en-US" altLang="en-US" sz="1600" dirty="0" err="1"/>
              <a:t>mentor.ieee.org</a:t>
            </a:r>
            <a:r>
              <a:rPr lang="en-US" altLang="en-US" sz="1600" dirty="0"/>
              <a:t>/802.15/</a:t>
            </a:r>
            <a:r>
              <a:rPr lang="en-US" altLang="en-US" sz="1600" dirty="0" err="1"/>
              <a:t>dcn</a:t>
            </a:r>
            <a:r>
              <a:rPr lang="en-US" altLang="en-US" sz="1600" dirty="0"/>
              <a:t>/20/15-20-0196-00-016t-licensed-narrowband-amendment-par.pdf </a:t>
            </a:r>
          </a:p>
          <a:p>
            <a:pPr>
              <a:buFont typeface="+mj-lt"/>
              <a:buAutoNum type="arabicPeriod"/>
            </a:pPr>
            <a:r>
              <a:rPr lang="en-US" altLang="en-US" sz="1600" dirty="0"/>
              <a:t>No comments assuming we are figuring out the proposed modifications to the approved PAR correctly.</a:t>
            </a:r>
          </a:p>
          <a:p>
            <a:pPr>
              <a:buFont typeface="Arial" panose="020B0604020202020204" pitchFamily="34" charset="0"/>
              <a:buChar char="•"/>
            </a:pPr>
            <a:r>
              <a:rPr lang="en-US" altLang="en-US" sz="1600" dirty="0">
                <a:solidFill>
                  <a:srgbClr val="FF0000"/>
                </a:solidFill>
              </a:rPr>
              <a:t>TG16t agreed: The PAR has been uploaded on the correct template, doc# (</a:t>
            </a:r>
            <a:r>
              <a:rPr lang="en-US" altLang="en-US" sz="1600" dirty="0">
                <a:solidFill>
                  <a:schemeClr val="accent2"/>
                </a:solidFill>
                <a:hlinkClick r:id="rId3">
                  <a:extLst>
                    <a:ext uri="{A12FA001-AC4F-418D-AE19-62706E023703}">
                      <ahyp:hlinkClr xmlns:ahyp="http://schemas.microsoft.com/office/drawing/2018/hyperlinkcolor" val="tx"/>
                    </a:ext>
                  </a:extLst>
                </a:hlinkClick>
              </a:rPr>
              <a:t>802.15-20-196r1</a:t>
            </a:r>
            <a:r>
              <a:rPr lang="en-US" altLang="en-US" sz="1600" dirty="0">
                <a:solidFill>
                  <a:srgbClr val="FF0000"/>
                </a:solidFill>
              </a:rPr>
              <a:t>)  </a:t>
            </a:r>
            <a:endParaRPr lang="en-US" altLang="en-US" sz="1600" dirty="0"/>
          </a:p>
          <a:p>
            <a:pPr marL="0" indent="0">
              <a:buNone/>
            </a:pPr>
            <a:r>
              <a:rPr lang="en-US" altLang="en-US" sz="1600" dirty="0"/>
              <a:t>CSD: https://</a:t>
            </a:r>
            <a:r>
              <a:rPr lang="en-US" altLang="en-US" sz="1600" dirty="0" err="1"/>
              <a:t>mentor.ieee.org</a:t>
            </a:r>
            <a:r>
              <a:rPr lang="en-US" altLang="en-US" sz="1600" dirty="0"/>
              <a:t>/802-ec/</a:t>
            </a:r>
            <a:r>
              <a:rPr lang="en-US" altLang="en-US" sz="1600" dirty="0" err="1"/>
              <a:t>dcn</a:t>
            </a:r>
            <a:r>
              <a:rPr lang="en-US" altLang="en-US" sz="1600" dirty="0"/>
              <a:t>/19/ec-19-0222-00-ACSD-p802-16t.docx</a:t>
            </a:r>
          </a:p>
          <a:p>
            <a:r>
              <a:rPr lang="en-US" altLang="en-US" sz="1600" dirty="0"/>
              <a:t>We could not identify any changes in the CSD submitted for 802 review.</a:t>
            </a:r>
          </a:p>
          <a:p>
            <a:pPr lvl="1"/>
            <a:r>
              <a:rPr lang="en-US" altLang="en-US" sz="1600" dirty="0">
                <a:solidFill>
                  <a:srgbClr val="FF0000"/>
                </a:solidFill>
              </a:rPr>
              <a:t>The CSD was reviewed and no changes were required as a result of the PAR modification</a:t>
            </a:r>
          </a:p>
          <a:p>
            <a:pPr lvl="1"/>
            <a:endParaRPr lang="en-US" altLang="en-US" sz="1600" dirty="0"/>
          </a:p>
          <a:p>
            <a:pPr lvl="1"/>
            <a:endParaRPr lang="en-US" altLang="en-US" sz="1600" dirty="0"/>
          </a:p>
          <a:p>
            <a:endParaRPr lang="en-US" altLang="en-US" sz="1600" dirty="0"/>
          </a:p>
          <a:p>
            <a:endParaRPr lang="en-US" altLang="en-US" sz="1600" dirty="0"/>
          </a:p>
        </p:txBody>
      </p:sp>
      <p:sp>
        <p:nvSpPr>
          <p:cNvPr id="4" name="Date Placeholder 3">
            <a:extLst>
              <a:ext uri="{FF2B5EF4-FFF2-40B4-BE49-F238E27FC236}">
                <a16:creationId xmlns:a16="http://schemas.microsoft.com/office/drawing/2014/main" id="{6D612927-05BC-C74E-9B13-A1307F464F73}"/>
              </a:ext>
            </a:extLst>
          </p:cNvPr>
          <p:cNvSpPr>
            <a:spLocks noGrp="1"/>
          </p:cNvSpPr>
          <p:nvPr>
            <p:ph type="dt" idx="10"/>
          </p:nvPr>
        </p:nvSpPr>
        <p:spPr>
          <a:xfrm>
            <a:off x="914402" y="116632"/>
            <a:ext cx="1797222" cy="360041"/>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1BE651AF-A44E-024C-BDE1-55EBB778A835}"/>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CA0F2DD8-ADA0-EC4B-A54F-ECD736E16529}"/>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9FDBB713-A281-4348-B7D4-FA2568329261}" type="slidenum">
              <a:rPr lang="en-US" altLang="en-US" sz="1200">
                <a:solidFill>
                  <a:srgbClr val="000000"/>
                </a:solidFill>
                <a:latin typeface="Times New Roman" panose="02020603050405020304" pitchFamily="18" charset="0"/>
                <a:ea typeface="+mn-ea"/>
              </a:rPr>
              <a:pPr defTabSz="914400">
                <a:buClrTx/>
                <a:buSzTx/>
              </a:pPr>
              <a:t>29</a:t>
            </a:fld>
            <a:endParaRPr lang="en-US" altLang="en-US" sz="1200">
              <a:solidFill>
                <a:srgbClr val="000000"/>
              </a:solidFill>
              <a:latin typeface="Times New Roman" panose="02020603050405020304" pitchFamily="18" charset="0"/>
              <a:ea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2020 November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2000" dirty="0"/>
              <a:t>PAR Review process timeline is </a:t>
            </a:r>
          </a:p>
          <a:p>
            <a:pPr marL="800100" lvl="1">
              <a:buFont typeface="Arial" panose="020B0604020202020204" pitchFamily="34" charset="0"/>
              <a:buChar char="•"/>
            </a:pPr>
            <a:r>
              <a:rPr lang="en-US" sz="1800" b="1" dirty="0"/>
              <a:t>29 September 2020</a:t>
            </a:r>
            <a:r>
              <a:rPr lang="en-US" sz="1800" dirty="0"/>
              <a:t>: Posted proposed PAR/CSD to EC Reflector no later than 29 September 2020, </a:t>
            </a:r>
            <a:r>
              <a:rPr lang="en-US" sz="1800" dirty="0" err="1"/>
              <a:t>AoE</a:t>
            </a:r>
            <a:r>
              <a:rPr lang="en-US" sz="1800" dirty="0"/>
              <a:t> </a:t>
            </a:r>
          </a:p>
          <a:p>
            <a:pPr marL="800100" lvl="1">
              <a:buFont typeface="Arial" panose="020B0604020202020204" pitchFamily="34" charset="0"/>
              <a:buChar char="•"/>
            </a:pPr>
            <a:r>
              <a:rPr lang="en-US" sz="1800" b="1" dirty="0"/>
              <a:t>03 November 2020</a:t>
            </a:r>
            <a:r>
              <a:rPr lang="en-US" sz="1800" dirty="0"/>
              <a:t>:  Working Groups, other than the proposing Working Group, shall express concerns to the proposing Working Group as soon as possible and shall submit comments to the proposing Working Group and the IEEE 802 LMSC by e-mail not later than 03 November 2020, </a:t>
            </a:r>
            <a:r>
              <a:rPr lang="en-US" sz="1800" dirty="0" err="1"/>
              <a:t>AoE</a:t>
            </a:r>
            <a:r>
              <a:rPr lang="en-US" sz="1800" dirty="0"/>
              <a:t> </a:t>
            </a:r>
          </a:p>
          <a:p>
            <a:pPr marL="800100" lvl="1">
              <a:buFont typeface="Arial" panose="020B0604020202020204" pitchFamily="34" charset="0"/>
              <a:buChar char="•"/>
            </a:pPr>
            <a:r>
              <a:rPr lang="en-US" sz="1800" b="1" dirty="0"/>
              <a:t>10 November 2020</a:t>
            </a:r>
            <a:r>
              <a:rPr lang="en-US" sz="1800" dirty="0"/>
              <a:t>:  The proposing Working Group shall post a response to commenting Working Group and to the IEEE 802 LMSC together with a Final PAR on a public website and circulate the relevant URL on the IEEE 802 LMSC reflector not later than 10 November 2020, </a:t>
            </a:r>
            <a:r>
              <a:rPr lang="en-US" sz="1800" dirty="0" err="1"/>
              <a:t>AoE</a:t>
            </a:r>
            <a:r>
              <a:rPr lang="en-US" sz="1800" dirty="0"/>
              <a:t> </a:t>
            </a:r>
          </a:p>
          <a:p>
            <a:pPr marL="800100" lvl="1">
              <a:buFont typeface="Arial" panose="020B0604020202020204" pitchFamily="34" charset="0"/>
              <a:buChar char="•"/>
            </a:pPr>
            <a:r>
              <a:rPr lang="en-US" sz="1800" b="1" dirty="0"/>
              <a:t>13 November 2020:</a:t>
            </a:r>
            <a:r>
              <a:rPr lang="en-US" sz="1800" dirty="0"/>
              <a:t>  EC Consideration will be at the Closing IEEE 802 LMSC meeting 13 November 2020 </a:t>
            </a:r>
          </a:p>
          <a:p>
            <a:r>
              <a:rPr lang="en-US" sz="2000" dirty="0"/>
              <a:t>The Proposed PARs are posted to the “IEEE 802 PARs Under consideration Webpage”:</a:t>
            </a:r>
            <a:endParaRPr lang="en-US" dirty="0"/>
          </a:p>
          <a:p>
            <a:pPr lvl="1"/>
            <a:r>
              <a:rPr lang="en-US" dirty="0"/>
              <a:t>	</a:t>
            </a:r>
            <a:r>
              <a:rPr lang="en-US" sz="1800" dirty="0">
                <a:solidFill>
                  <a:schemeClr val="accent6"/>
                </a:solidFill>
                <a:hlinkClick r:id="rId3"/>
              </a:rPr>
              <a:t>http://grouper.ieee.org/groups/802/PARs.shtml</a:t>
            </a:r>
            <a:endParaRPr lang="en-US" dirty="0">
              <a:solidFill>
                <a:schemeClr val="accent6"/>
              </a:solidFill>
            </a:endParaRPr>
          </a:p>
          <a:p>
            <a:pPr marL="285750" indent="-285750"/>
            <a:r>
              <a:rPr lang="en-US" altLang="en-US" sz="2000" dirty="0"/>
              <a:t>PAR Review SC Meeting times: </a:t>
            </a:r>
          </a:p>
          <a:p>
            <a:pPr lvl="1">
              <a:buAutoNum type="arabicPeriod"/>
            </a:pPr>
            <a:r>
              <a:rPr lang="en-US" sz="1600" dirty="0"/>
              <a:t>Monday: 2 Nov 2020- 1:30-3:30 ET </a:t>
            </a:r>
          </a:p>
          <a:p>
            <a:pPr lvl="1">
              <a:buAutoNum type="arabicPeriod"/>
            </a:pPr>
            <a:r>
              <a:rPr lang="en-US" sz="1600" dirty="0"/>
              <a:t>Wednesday 11 Nov 2020 - 9:00-11: ET</a:t>
            </a:r>
          </a:p>
          <a:p>
            <a:pPr marL="285750" indent="-285750"/>
            <a:endParaRPr lang="en-US" altLang="en-US" sz="1600" strike="sngStrike" dirty="0"/>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p:txBody>
          <a:bodyPr/>
          <a:lstStyle/>
          <a:p>
            <a:r>
              <a:rPr lang="en-US" altLang="en-US" sz="3200" dirty="0"/>
              <a:t>Comments from 802.11</a:t>
            </a:r>
          </a:p>
        </p:txBody>
      </p:sp>
      <p:sp>
        <p:nvSpPr>
          <p:cNvPr id="4" name="Date Placeholder 3">
            <a:extLst>
              <a:ext uri="{FF2B5EF4-FFF2-40B4-BE49-F238E27FC236}">
                <a16:creationId xmlns:a16="http://schemas.microsoft.com/office/drawing/2014/main" id="{0BC6D6A3-663C-FA4E-8947-145FDC3CCBBF}"/>
              </a:ext>
            </a:extLst>
          </p:cNvPr>
          <p:cNvSpPr>
            <a:spLocks noGrp="1"/>
          </p:cNvSpPr>
          <p:nvPr>
            <p:ph type="dt" idx="10"/>
          </p:nvPr>
        </p:nvSpPr>
        <p:spPr>
          <a:xfrm>
            <a:off x="929219" y="188641"/>
            <a:ext cx="1854413" cy="288032"/>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EF9CF186-E50E-5F42-81CD-1BAA87E72B31}" type="slidenum">
              <a:rPr lang="en-US" altLang="en-US" sz="1200">
                <a:solidFill>
                  <a:srgbClr val="000000"/>
                </a:solidFill>
                <a:latin typeface="Times New Roman" panose="02020603050405020304" pitchFamily="18" charset="0"/>
                <a:ea typeface="+mn-ea"/>
              </a:rPr>
              <a:pPr defTabSz="914400">
                <a:buClrTx/>
                <a:buSzTx/>
              </a:pPr>
              <a:t>30</a:t>
            </a:fld>
            <a:endParaRPr lang="en-US" alt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15177173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8EB71-2320-AE4F-B937-5052004F8FB4}"/>
              </a:ext>
            </a:extLst>
          </p:cNvPr>
          <p:cNvSpPr>
            <a:spLocks noGrp="1"/>
          </p:cNvSpPr>
          <p:nvPr>
            <p:ph type="title"/>
          </p:nvPr>
        </p:nvSpPr>
        <p:spPr/>
        <p:txBody>
          <a:bodyPr/>
          <a:lstStyle/>
          <a:p>
            <a:r>
              <a:rPr lang="en-US" dirty="0"/>
              <a:t>802.15.4aa Amendment: Japanese Rate Extension,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423AF446-C33E-8946-9CD4-EE3658B3ED14}"/>
              </a:ext>
            </a:extLst>
          </p:cNvPr>
          <p:cNvSpPr>
            <a:spLocks noGrp="1"/>
          </p:cNvSpPr>
          <p:nvPr>
            <p:ph idx="1"/>
          </p:nvPr>
        </p:nvSpPr>
        <p:spPr/>
        <p:txBody>
          <a:bodyPr/>
          <a:lstStyle/>
          <a:p>
            <a:r>
              <a:rPr lang="en-US" sz="2800" dirty="0"/>
              <a:t>5.2b – “Japanese frequency band.” should include the numeric band range.</a:t>
            </a:r>
          </a:p>
          <a:p>
            <a:pPr lvl="1">
              <a:buFont typeface="Arial" panose="020B0604020202020204" pitchFamily="34" charset="0"/>
              <a:buChar char="•"/>
            </a:pPr>
            <a:r>
              <a:rPr lang="en-US" sz="2400" dirty="0">
                <a:solidFill>
                  <a:srgbClr val="FF0000"/>
                </a:solidFill>
              </a:rPr>
              <a:t>TG4aa: agree, see doc# </a:t>
            </a:r>
            <a:r>
              <a:rPr lang="en-US" sz="24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2400" dirty="0">
              <a:solidFill>
                <a:schemeClr val="accent2">
                  <a:alpha val="91000"/>
                </a:schemeClr>
              </a:solidFill>
            </a:endParaRPr>
          </a:p>
          <a:p>
            <a:r>
              <a:rPr lang="en-US" sz="2800" dirty="0"/>
              <a:t>5.4 – use of “ultra” for 3 of the four “low” seems unnecessary. Suggest “ultra” may not be needed. Or only use once.</a:t>
            </a:r>
          </a:p>
          <a:p>
            <a:pPr lvl="1"/>
            <a:r>
              <a:rPr lang="en-US" sz="2400" dirty="0">
                <a:solidFill>
                  <a:srgbClr val="FF0000"/>
                </a:solidFill>
              </a:rPr>
              <a:t>TG4aa: ultra agree, will use once, see doc# </a:t>
            </a:r>
            <a:r>
              <a:rPr lang="en-US" sz="24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2400" dirty="0">
              <a:solidFill>
                <a:schemeClr val="accent2">
                  <a:alpha val="91000"/>
                </a:schemeClr>
              </a:solidFill>
            </a:endParaRPr>
          </a:p>
        </p:txBody>
      </p:sp>
      <p:sp>
        <p:nvSpPr>
          <p:cNvPr id="4" name="Date Placeholder 3">
            <a:extLst>
              <a:ext uri="{FF2B5EF4-FFF2-40B4-BE49-F238E27FC236}">
                <a16:creationId xmlns:a16="http://schemas.microsoft.com/office/drawing/2014/main" id="{E71D1D4D-C0E1-814D-9FE8-431F49DB4AF0}"/>
              </a:ext>
            </a:extLst>
          </p:cNvPr>
          <p:cNvSpPr>
            <a:spLocks noGrp="1"/>
          </p:cNvSpPr>
          <p:nvPr>
            <p:ph type="dt" idx="10"/>
          </p:nvPr>
        </p:nvSpPr>
        <p:spPr>
          <a:xfrm>
            <a:off x="914402" y="304014"/>
            <a:ext cx="1869230" cy="151604"/>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CB973C9D-B1A6-1B49-80FD-87299FA10CBA}"/>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E7EB00C4-BC30-E041-962A-03A6DEB5F485}"/>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A7573364-A1F3-D44C-A432-D2193CA27DF3}" type="slidenum">
              <a:rPr lang="en-US" altLang="en-US" sz="1200">
                <a:solidFill>
                  <a:srgbClr val="000000"/>
                </a:solidFill>
                <a:latin typeface="Times New Roman" panose="02020603050405020304" pitchFamily="18" charset="0"/>
                <a:ea typeface="+mn-ea"/>
              </a:rPr>
              <a:pPr defTabSz="914400">
                <a:buClrTx/>
                <a:buSzTx/>
              </a:pPr>
              <a:t>31</a:t>
            </a:fld>
            <a:endParaRPr lang="en-US" alt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1552878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BBADE-8BB6-9140-80F9-E098F6A04258}"/>
              </a:ext>
            </a:extLst>
          </p:cNvPr>
          <p:cNvSpPr>
            <a:spLocks noGrp="1"/>
          </p:cNvSpPr>
          <p:nvPr>
            <p:ph type="title"/>
          </p:nvPr>
        </p:nvSpPr>
        <p:spPr>
          <a:xfrm>
            <a:off x="914402" y="685804"/>
            <a:ext cx="10361084" cy="936196"/>
          </a:xfrm>
        </p:spPr>
        <p:txBody>
          <a:bodyPr/>
          <a:lstStyle/>
          <a:p>
            <a:r>
              <a:rPr lang="en-US" sz="2800" dirty="0"/>
              <a:t>802.16t Amendment - Fixed and Mobile Wireless Access in Narrowband Channels, </a:t>
            </a:r>
            <a:r>
              <a:rPr lang="en-US" sz="2800" dirty="0">
                <a:hlinkClick r:id="rId2"/>
              </a:rPr>
              <a:t>PAR modification</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245297E3-4434-974F-B53F-CD606586D063}"/>
              </a:ext>
            </a:extLst>
          </p:cNvPr>
          <p:cNvSpPr>
            <a:spLocks noGrp="1"/>
          </p:cNvSpPr>
          <p:nvPr>
            <p:ph idx="1"/>
          </p:nvPr>
        </p:nvSpPr>
        <p:spPr>
          <a:xfrm>
            <a:off x="914402" y="1852186"/>
            <a:ext cx="10361084" cy="4623229"/>
          </a:xfrm>
        </p:spPr>
        <p:txBody>
          <a:bodyPr/>
          <a:lstStyle/>
          <a:p>
            <a:r>
              <a:rPr lang="en-US" sz="1800" dirty="0"/>
              <a:t>2.1 – No title is really given?  Is this the main Standard Title?  What is the Amendment: “Title”?</a:t>
            </a:r>
          </a:p>
          <a:p>
            <a:pPr lvl="1"/>
            <a:r>
              <a:rPr lang="en-US" sz="1800" dirty="0">
                <a:solidFill>
                  <a:srgbClr val="FF0000"/>
                </a:solidFill>
              </a:rPr>
              <a:t>The incorrect form was originally distributed - </a:t>
            </a:r>
            <a:r>
              <a:rPr lang="en-US" altLang="en-US" sz="1800" dirty="0">
                <a:solidFill>
                  <a:srgbClr val="FF0000"/>
                </a:solidFill>
              </a:rPr>
              <a:t>the revised PAR doc# (</a:t>
            </a:r>
            <a:r>
              <a:rPr lang="en-US" altLang="en-US" sz="1800" dirty="0">
                <a:solidFill>
                  <a:srgbClr val="FF0000"/>
                </a:solidFill>
                <a:hlinkClick r:id="rId4">
                  <a:extLst>
                    <a:ext uri="{A12FA001-AC4F-418D-AE19-62706E023703}">
                      <ahyp:hlinkClr xmlns:ahyp="http://schemas.microsoft.com/office/drawing/2018/hyperlinkcolor" val="tx"/>
                    </a:ext>
                  </a:extLst>
                </a:hlinkClick>
              </a:rPr>
              <a:t>802.15-20-196r1</a:t>
            </a:r>
            <a:r>
              <a:rPr lang="en-US" altLang="en-US" sz="1800" dirty="0">
                <a:solidFill>
                  <a:srgbClr val="FF0000"/>
                </a:solidFill>
              </a:rPr>
              <a:t>) is on the correct form)</a:t>
            </a:r>
            <a:endParaRPr lang="en-US" sz="1800" dirty="0">
              <a:solidFill>
                <a:srgbClr val="FF0000"/>
              </a:solidFill>
            </a:endParaRPr>
          </a:p>
          <a:p>
            <a:r>
              <a:rPr lang="en-US" sz="1800" dirty="0"/>
              <a:t>5.6 Stakeholders seems very broad and all the “includes” make it ambiguous as to who the stakeholder really is.  The Stakeholder List should list the categories of interested parties that would want to participate in this project.</a:t>
            </a:r>
          </a:p>
          <a:p>
            <a:pPr lvl="1"/>
            <a:r>
              <a:rPr lang="en-US" sz="1800" dirty="0">
                <a:solidFill>
                  <a:srgbClr val="FF0000"/>
                </a:solidFill>
              </a:rPr>
              <a:t>TG16t: This PAR modification did not change section 5.6. The change to the PAR scope does not change the stakeholders from the previously approved PAR</a:t>
            </a:r>
          </a:p>
          <a:p>
            <a:r>
              <a:rPr lang="en-US" sz="1800" dirty="0"/>
              <a:t>In general, it is noted that that this CSD was a copy and paste of the 802.16 CSD.  It may need updating in many places.</a:t>
            </a:r>
          </a:p>
          <a:p>
            <a:pPr lvl="1"/>
            <a:r>
              <a:rPr lang="en-US" altLang="en-US" sz="1800" dirty="0">
                <a:solidFill>
                  <a:srgbClr val="FF0000"/>
                </a:solidFill>
              </a:rPr>
              <a:t>The CSD was reviewed and no changes were required as a result of the PAR modification</a:t>
            </a:r>
            <a:endParaRPr lang="en-US" sz="1800" dirty="0">
              <a:solidFill>
                <a:srgbClr val="FF0000"/>
              </a:solidFill>
            </a:endParaRPr>
          </a:p>
          <a:p>
            <a:r>
              <a:rPr lang="en-US" sz="1800" dirty="0"/>
              <a:t>1.2.1 The market statements seem to say that “today” we have something and in 2020 we will have something else….Today is 2020, so this statement should be revised/updated.</a:t>
            </a:r>
          </a:p>
          <a:p>
            <a:pPr lvl="1"/>
            <a:r>
              <a:rPr lang="en-US" sz="1800" dirty="0">
                <a:solidFill>
                  <a:srgbClr val="FF0000"/>
                </a:solidFill>
              </a:rPr>
              <a:t>(</a:t>
            </a:r>
            <a:r>
              <a:rPr lang="en-US" altLang="en-US" sz="1800" dirty="0">
                <a:solidFill>
                  <a:srgbClr val="FF0000"/>
                </a:solidFill>
              </a:rPr>
              <a:t>The CSD was reviewed and no changes were required as a result of the PAR modification</a:t>
            </a:r>
            <a:r>
              <a:rPr lang="en-US" sz="1800" dirty="0">
                <a:solidFill>
                  <a:srgbClr val="FF0000"/>
                </a:solidFill>
              </a:rPr>
              <a:t>)</a:t>
            </a:r>
          </a:p>
        </p:txBody>
      </p:sp>
      <p:sp>
        <p:nvSpPr>
          <p:cNvPr id="4" name="Date Placeholder 3">
            <a:extLst>
              <a:ext uri="{FF2B5EF4-FFF2-40B4-BE49-F238E27FC236}">
                <a16:creationId xmlns:a16="http://schemas.microsoft.com/office/drawing/2014/main" id="{B87CE652-9C19-E94F-ADD1-CA325FA5DF2D}"/>
              </a:ext>
            </a:extLst>
          </p:cNvPr>
          <p:cNvSpPr>
            <a:spLocks noGrp="1"/>
          </p:cNvSpPr>
          <p:nvPr>
            <p:ph type="dt" idx="10"/>
          </p:nvPr>
        </p:nvSpPr>
        <p:spPr>
          <a:xfrm>
            <a:off x="914402" y="304801"/>
            <a:ext cx="1869230" cy="150817"/>
          </a:xfrm>
        </p:spPr>
        <p:txBody>
          <a:bodyPr/>
          <a:lstStyle/>
          <a:p>
            <a:pPr defTabSz="914400">
              <a:buClrTx/>
              <a:buSzTx/>
            </a:pPr>
            <a:r>
              <a:rPr lang="en-US" altLang="en-US" dirty="0">
                <a:solidFill>
                  <a:srgbClr val="000000"/>
                </a:solidFill>
                <a:latin typeface="Times New Roman" panose="02020603050405020304" pitchFamily="18" charset="0"/>
                <a:ea typeface="+mn-ea"/>
              </a:rPr>
              <a:t>&lt;November 2020&gt;</a:t>
            </a:r>
          </a:p>
        </p:txBody>
      </p:sp>
      <p:sp>
        <p:nvSpPr>
          <p:cNvPr id="5" name="Footer Placeholder 4">
            <a:extLst>
              <a:ext uri="{FF2B5EF4-FFF2-40B4-BE49-F238E27FC236}">
                <a16:creationId xmlns:a16="http://schemas.microsoft.com/office/drawing/2014/main" id="{0BFDFECC-C201-D24F-9BC3-BC4071BB9B76}"/>
              </a:ext>
            </a:extLst>
          </p:cNvPr>
          <p:cNvSpPr>
            <a:spLocks noGrp="1"/>
          </p:cNvSpPr>
          <p:nvPr>
            <p:ph type="ftr" idx="11"/>
          </p:nvPr>
        </p:nvSpPr>
        <p:spPr/>
        <p:txBody>
          <a:bodyPr/>
          <a:lstStyle/>
          <a:p>
            <a:pPr defTabSz="914400">
              <a:buClrTx/>
              <a:buSzTx/>
            </a:pPr>
            <a:r>
              <a:rPr lang="en-US" altLang="en-US" sz="1200">
                <a:solidFill>
                  <a:srgbClr val="000000"/>
                </a:solidFill>
                <a:latin typeface="Times New Roman" panose="02020603050405020304" pitchFamily="18" charset="0"/>
                <a:ea typeface="+mn-ea"/>
              </a:rPr>
              <a:t>&lt;Pat Kinney&gt;, &lt;Kinney Consulting&gt;</a:t>
            </a:r>
          </a:p>
        </p:txBody>
      </p:sp>
      <p:sp>
        <p:nvSpPr>
          <p:cNvPr id="6" name="Slide Number Placeholder 5">
            <a:extLst>
              <a:ext uri="{FF2B5EF4-FFF2-40B4-BE49-F238E27FC236}">
                <a16:creationId xmlns:a16="http://schemas.microsoft.com/office/drawing/2014/main" id="{8E6A336C-D66D-AC4A-A0AD-49398B554332}"/>
              </a:ext>
            </a:extLst>
          </p:cNvPr>
          <p:cNvSpPr>
            <a:spLocks noGrp="1"/>
          </p:cNvSpPr>
          <p:nvPr>
            <p:ph type="sldNum" idx="12"/>
          </p:nvPr>
        </p:nvSpPr>
        <p:spPr/>
        <p:txBody>
          <a:bodyPr/>
          <a:lstStyle/>
          <a:p>
            <a:pPr defTabSz="914400">
              <a:buClrTx/>
              <a:buSzTx/>
            </a:pPr>
            <a:r>
              <a:rPr lang="en-US" altLang="en-US" sz="1200">
                <a:solidFill>
                  <a:srgbClr val="000000"/>
                </a:solidFill>
                <a:latin typeface="Times New Roman" panose="02020603050405020304" pitchFamily="18" charset="0"/>
                <a:ea typeface="+mn-ea"/>
              </a:rPr>
              <a:t>Slide </a:t>
            </a:r>
            <a:fld id="{A7573364-A1F3-D44C-A432-D2193CA27DF3}" type="slidenum">
              <a:rPr lang="en-US" altLang="en-US" sz="1200">
                <a:solidFill>
                  <a:srgbClr val="000000"/>
                </a:solidFill>
                <a:latin typeface="Times New Roman" panose="02020603050405020304" pitchFamily="18" charset="0"/>
                <a:ea typeface="+mn-ea"/>
              </a:rPr>
              <a:pPr defTabSz="914400">
                <a:buClrTx/>
                <a:buSzTx/>
              </a:pPr>
              <a:t>32</a:t>
            </a:fld>
            <a:endParaRPr lang="en-US" altLang="en-US" sz="1200">
              <a:solidFill>
                <a:srgbClr val="000000"/>
              </a:solidFill>
              <a:latin typeface="Times New Roman" panose="02020603050405020304" pitchFamily="18" charset="0"/>
              <a:ea typeface="+mn-ea"/>
            </a:endParaRPr>
          </a:p>
        </p:txBody>
      </p:sp>
    </p:spTree>
    <p:extLst>
      <p:ext uri="{BB962C8B-B14F-4D97-AF65-F5344CB8AC3E}">
        <p14:creationId xmlns:p14="http://schemas.microsoft.com/office/powerpoint/2010/main" val="25221922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2020</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33</a:t>
            </a:fld>
            <a:endParaRPr lang="en-GB"/>
          </a:p>
        </p:txBody>
      </p:sp>
    </p:spTree>
    <p:extLst>
      <p:ext uri="{BB962C8B-B14F-4D97-AF65-F5344CB8AC3E}">
        <p14:creationId xmlns:p14="http://schemas.microsoft.com/office/powerpoint/2010/main" val="3883370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0719E66-1C3A-48CA-9111-31717BA09E24}"/>
              </a:ext>
            </a:extLst>
          </p:cNvPr>
          <p:cNvSpPr>
            <a:spLocks noGrp="1"/>
          </p:cNvSpPr>
          <p:nvPr>
            <p:ph type="title"/>
          </p:nvPr>
        </p:nvSpPr>
        <p:spPr/>
        <p:txBody>
          <a:bodyPr/>
          <a:lstStyle/>
          <a:p>
            <a:r>
              <a:rPr lang="en-US" dirty="0"/>
              <a:t>802.11 PAR Review SC Report</a:t>
            </a:r>
          </a:p>
        </p:txBody>
      </p:sp>
      <p:sp>
        <p:nvSpPr>
          <p:cNvPr id="8" name="Content Placeholder 7">
            <a:extLst>
              <a:ext uri="{FF2B5EF4-FFF2-40B4-BE49-F238E27FC236}">
                <a16:creationId xmlns:a16="http://schemas.microsoft.com/office/drawing/2014/main" id="{2D0F75F8-7D88-44CE-A308-F826E1EB9C0C}"/>
              </a:ext>
            </a:extLst>
          </p:cNvPr>
          <p:cNvSpPr>
            <a:spLocks noGrp="1"/>
          </p:cNvSpPr>
          <p:nvPr>
            <p:ph idx="1"/>
          </p:nvPr>
        </p:nvSpPr>
        <p:spPr/>
        <p:txBody>
          <a:bodyPr/>
          <a:lstStyle/>
          <a:p>
            <a:r>
              <a:rPr lang="en-US" dirty="0"/>
              <a:t>Comments were provided on behalf of 802.11 for all 3 PARs under consideration.</a:t>
            </a:r>
          </a:p>
          <a:p>
            <a:r>
              <a:rPr lang="en-US" dirty="0"/>
              <a:t>Each WG responded to our concerns.</a:t>
            </a:r>
          </a:p>
          <a:p>
            <a:r>
              <a:rPr lang="en-US" dirty="0"/>
              <a:t>	802.1 – no response needed</a:t>
            </a:r>
          </a:p>
          <a:p>
            <a:r>
              <a:rPr lang="en-US" dirty="0"/>
              <a:t>	802.15 – </a:t>
            </a:r>
          </a:p>
          <a:p>
            <a:r>
              <a:rPr lang="en-US" dirty="0"/>
              <a:t>			802.15.4aa – no response needed</a:t>
            </a:r>
          </a:p>
          <a:p>
            <a:r>
              <a:rPr lang="en-US" dirty="0"/>
              <a:t>			802.16t –</a:t>
            </a:r>
          </a:p>
          <a:p>
            <a:pPr lvl="3" indent="0"/>
            <a:r>
              <a:rPr lang="en-US" sz="1800" dirty="0"/>
              <a:t>As this is a PAR Modification, Section 8.1 should have an explanation on what changes were made.</a:t>
            </a:r>
          </a:p>
        </p:txBody>
      </p:sp>
      <p:sp>
        <p:nvSpPr>
          <p:cNvPr id="4" name="Date Placeholder 3">
            <a:extLst>
              <a:ext uri="{FF2B5EF4-FFF2-40B4-BE49-F238E27FC236}">
                <a16:creationId xmlns:a16="http://schemas.microsoft.com/office/drawing/2014/main" id="{FEEAACD7-1F56-4D4F-A9B1-E417728209D7}"/>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E0E634EB-1C1A-4926-A359-0C95C68FC0D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B147A3C-950D-4B87-BAAC-08DABA78F22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34</a:t>
            </a:fld>
            <a:endParaRPr lang="en-US" altLang="en-US">
              <a:solidFill>
                <a:srgbClr val="000000"/>
              </a:solidFill>
            </a:endParaRPr>
          </a:p>
        </p:txBody>
      </p:sp>
    </p:spTree>
    <p:extLst>
      <p:ext uri="{BB962C8B-B14F-4D97-AF65-F5344CB8AC3E}">
        <p14:creationId xmlns:p14="http://schemas.microsoft.com/office/powerpoint/2010/main" val="4644157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B760C-1963-472F-8C27-B39BE3EB0EAA}"/>
              </a:ext>
            </a:extLst>
          </p:cNvPr>
          <p:cNvSpPr>
            <a:spLocks noGrp="1"/>
          </p:cNvSpPr>
          <p:nvPr>
            <p:ph type="title"/>
          </p:nvPr>
        </p:nvSpPr>
        <p:spPr/>
        <p:txBody>
          <a:bodyPr/>
          <a:lstStyle/>
          <a:p>
            <a:r>
              <a:rPr lang="en-US" dirty="0"/>
              <a:t>Approval of Report </a:t>
            </a:r>
          </a:p>
        </p:txBody>
      </p:sp>
      <p:sp>
        <p:nvSpPr>
          <p:cNvPr id="3" name="Content Placeholder 2">
            <a:extLst>
              <a:ext uri="{FF2B5EF4-FFF2-40B4-BE49-F238E27FC236}">
                <a16:creationId xmlns:a16="http://schemas.microsoft.com/office/drawing/2014/main" id="{023FCE52-A02B-4579-A8FB-FB21B2358341}"/>
              </a:ext>
            </a:extLst>
          </p:cNvPr>
          <p:cNvSpPr>
            <a:spLocks noGrp="1"/>
          </p:cNvSpPr>
          <p:nvPr>
            <p:ph idx="1"/>
          </p:nvPr>
        </p:nvSpPr>
        <p:spPr/>
        <p:txBody>
          <a:bodyPr/>
          <a:lstStyle/>
          <a:p>
            <a:r>
              <a:rPr lang="en-US" dirty="0"/>
              <a:t>MOTION: </a:t>
            </a:r>
          </a:p>
          <a:p>
            <a:r>
              <a:rPr lang="en-US" dirty="0"/>
              <a:t>Move to accept 11-20/1608r3 (</a:t>
            </a:r>
            <a:r>
              <a:rPr lang="en-US" dirty="0">
                <a:hlinkClick r:id="rId2"/>
              </a:rPr>
              <a:t>https://mentor.ieee.org/802.11/dcn/20/11-20-1608-03-0PAR-par-review-sc-meeting-agenda-and-comment-slides-november-2020-electronic-plenary.pptx</a:t>
            </a:r>
            <a:r>
              <a:rPr lang="en-US" dirty="0"/>
              <a:t>)  as the report from PAR Review SC for the November 2020 plenary.</a:t>
            </a:r>
          </a:p>
          <a:p>
            <a:endParaRPr lang="en-US" dirty="0"/>
          </a:p>
          <a:p>
            <a:r>
              <a:rPr lang="en-US" dirty="0"/>
              <a:t>Moved: Stephen McCann</a:t>
            </a:r>
          </a:p>
          <a:p>
            <a:r>
              <a:rPr lang="en-US" dirty="0"/>
              <a:t>2</a:t>
            </a:r>
            <a:r>
              <a:rPr lang="en-US" baseline="30000" dirty="0"/>
              <a:t>nd</a:t>
            </a:r>
            <a:r>
              <a:rPr lang="en-US" dirty="0"/>
              <a:t>: Edward Au</a:t>
            </a:r>
          </a:p>
          <a:p>
            <a:r>
              <a:rPr lang="en-US" dirty="0"/>
              <a:t>Results: 5-0-0</a:t>
            </a:r>
          </a:p>
        </p:txBody>
      </p:sp>
      <p:sp>
        <p:nvSpPr>
          <p:cNvPr id="4" name="Date Placeholder 3">
            <a:extLst>
              <a:ext uri="{FF2B5EF4-FFF2-40B4-BE49-F238E27FC236}">
                <a16:creationId xmlns:a16="http://schemas.microsoft.com/office/drawing/2014/main" id="{BAE87A9B-44BE-4AB5-A9DD-6B30D222D2CB}"/>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34C1D69-A22B-4CAA-9B50-A9627CE0E9E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A58BDD0-BF4D-45A6-B098-4D9B74D5A4F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0189595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11-19/1039r0:</a:t>
            </a:r>
          </a:p>
          <a:p>
            <a:pPr lvl="3"/>
            <a:r>
              <a:rPr lang="en-US" b="1" dirty="0">
                <a:hlinkClick r:id="rId4"/>
              </a:rPr>
              <a:t>https://mentor.ieee.org/802.11/dcn/20/11-20-1039-00-0PAR-par-minutes-july-2020.docx</a:t>
            </a:r>
            <a:endParaRPr lang="en-US" b="1" dirty="0"/>
          </a:p>
          <a:p>
            <a:pPr lvl="3"/>
            <a:endParaRPr lang="en-US" b="1" dirty="0"/>
          </a:p>
          <a:p>
            <a:pPr lvl="1"/>
            <a:r>
              <a:rPr lang="en-US" sz="2800" b="1" dirty="0"/>
              <a:t>Current Teleconference minutes:  11-20/1725r0:</a:t>
            </a:r>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Aug 04, 2020, 802 EC Teleconference</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r>
              <a:rPr lang="en-US" sz="2000" dirty="0"/>
              <a:t>October 30 to Nov 13, 2020, Nov 2020 Electronic Plenary</a:t>
            </a:r>
          </a:p>
          <a:p>
            <a:pPr marL="857250" lvl="1" indent="-457200">
              <a:buFont typeface="+mj-lt"/>
              <a:buAutoNum type="arabicParenR"/>
            </a:pPr>
            <a:r>
              <a:rPr lang="en-US" b="1" dirty="0"/>
              <a:t>802.1DP Standard: Time-Sensitive Networking Profile for Aerospace Onboard Ethernet Communications,</a:t>
            </a:r>
            <a:r>
              <a:rPr lang="en-US" dirty="0"/>
              <a:t> </a:t>
            </a:r>
            <a:r>
              <a:rPr lang="en-US" dirty="0">
                <a:hlinkClick r:id="rId2"/>
              </a:rPr>
              <a:t>PAR</a:t>
            </a:r>
            <a:r>
              <a:rPr lang="en-US" dirty="0"/>
              <a:t> and </a:t>
            </a:r>
            <a:r>
              <a:rPr lang="en-US" dirty="0">
                <a:hlinkClick r:id="rId3"/>
              </a:rPr>
              <a:t>CSD</a:t>
            </a:r>
            <a:endParaRPr lang="en-US" dirty="0"/>
          </a:p>
          <a:p>
            <a:pPr marL="857250" lvl="1" indent="-457200">
              <a:buFont typeface="+mj-lt"/>
              <a:buAutoNum type="arabicParenR"/>
            </a:pPr>
            <a:r>
              <a:rPr lang="en-US" sz="1800" b="0" dirty="0"/>
              <a:t>802.11bh Amendment: Enhanced service with randomized MAC addresses, </a:t>
            </a:r>
            <a:r>
              <a:rPr lang="en-US" sz="1800" b="0" dirty="0">
                <a:hlinkClick r:id="rId4"/>
              </a:rPr>
              <a:t>PAR</a:t>
            </a:r>
            <a:r>
              <a:rPr lang="en-US" sz="1800" b="0" dirty="0"/>
              <a:t> and </a:t>
            </a:r>
            <a:r>
              <a:rPr lang="en-US" sz="1800" b="0" dirty="0">
                <a:hlinkClick r:id="rId5"/>
              </a:rPr>
              <a:t>CSD</a:t>
            </a:r>
            <a:endParaRPr lang="en-US" sz="1800" b="0" dirty="0"/>
          </a:p>
          <a:p>
            <a:pPr marL="857250" lvl="1" indent="-457200">
              <a:buFont typeface="+mj-lt"/>
              <a:buAutoNum type="arabicParenR"/>
            </a:pPr>
            <a:r>
              <a:rPr lang="en-US" sz="1800" b="0" dirty="0"/>
              <a:t>802.11bi Amendment: Enhanced service with Data Privacy Protection, </a:t>
            </a:r>
            <a:r>
              <a:rPr lang="en-US" sz="1800" b="0" dirty="0">
                <a:hlinkClick r:id="rId6"/>
              </a:rPr>
              <a:t> PAR</a:t>
            </a:r>
            <a:r>
              <a:rPr lang="en-US" sz="1800" b="0" dirty="0"/>
              <a:t> and </a:t>
            </a:r>
            <a:r>
              <a:rPr lang="en-US" sz="1800" b="0" dirty="0">
                <a:hlinkClick r:id="rId7"/>
              </a:rPr>
              <a:t>CSD</a:t>
            </a:r>
            <a:endParaRPr lang="en-US" sz="1800" b="0" dirty="0"/>
          </a:p>
          <a:p>
            <a:pPr marL="857250" lvl="1" indent="-457200">
              <a:buFont typeface="+mj-lt"/>
              <a:buAutoNum type="arabicParenR"/>
            </a:pPr>
            <a:r>
              <a:rPr lang="en-US" b="1" dirty="0"/>
              <a:t>802.15.4aa Amendment: Japanese Rate Extension, </a:t>
            </a:r>
            <a:r>
              <a:rPr lang="en-US" dirty="0">
                <a:hlinkClick r:id="rId8"/>
              </a:rPr>
              <a:t>PAR</a:t>
            </a:r>
            <a:r>
              <a:rPr lang="en-US" dirty="0"/>
              <a:t> and </a:t>
            </a:r>
            <a:r>
              <a:rPr lang="en-US" dirty="0">
                <a:hlinkClick r:id="rId9"/>
              </a:rPr>
              <a:t>CSD</a:t>
            </a:r>
            <a:endParaRPr lang="en-US" dirty="0"/>
          </a:p>
          <a:p>
            <a:pPr marL="857250" lvl="1" indent="-457200">
              <a:buFont typeface="+mj-lt"/>
              <a:buAutoNum type="arabicParenR"/>
            </a:pPr>
            <a:r>
              <a:rPr lang="en-US" b="1" dirty="0"/>
              <a:t>802.16t Amendment - Fixed and Mobile Wireless Access in Narrowband Channels,</a:t>
            </a:r>
            <a:r>
              <a:rPr lang="en-US" dirty="0"/>
              <a:t> </a:t>
            </a:r>
            <a:r>
              <a:rPr lang="en-US" dirty="0">
                <a:hlinkClick r:id="rId10"/>
              </a:rPr>
              <a:t>PAR modification</a:t>
            </a:r>
            <a:r>
              <a:rPr lang="en-US" dirty="0"/>
              <a:t> and </a:t>
            </a:r>
            <a:r>
              <a:rPr lang="en-US" dirty="0">
                <a:hlinkClick r:id="rId11"/>
              </a:rPr>
              <a:t>CSD</a:t>
            </a:r>
            <a:endParaRPr lang="en-US" dirty="0"/>
          </a:p>
          <a:p>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 2, 2020</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Monday 2 Nov 2020- 1:30-3:30 ET Agenda:</a:t>
            </a:r>
          </a:p>
          <a:p>
            <a:pPr marL="857250" lvl="1" indent="-457200">
              <a:buFont typeface="+mj-lt"/>
              <a:buAutoNum type="arabicPeriod"/>
            </a:pPr>
            <a:r>
              <a:rPr lang="en-US" sz="2200" dirty="0"/>
              <a:t>Welcome</a:t>
            </a:r>
          </a:p>
          <a:p>
            <a:pPr marL="857250" lvl="1" indent="-457200">
              <a:buFont typeface="+mj-lt"/>
              <a:buAutoNum type="arabicPeriod"/>
            </a:pPr>
            <a:r>
              <a:rPr lang="en-US" sz="2200" dirty="0"/>
              <a:t>Approve Previous Minutes </a:t>
            </a:r>
          </a:p>
          <a:p>
            <a:pPr marL="857250" lvl="1" indent="-457200">
              <a:buFont typeface="+mj-lt"/>
              <a:buAutoNum type="arabicPeriod"/>
            </a:pPr>
            <a:r>
              <a:rPr lang="en-US" sz="2200" dirty="0"/>
              <a:t>Determine order of review</a:t>
            </a:r>
          </a:p>
          <a:p>
            <a:pPr marL="857250" lvl="1" indent="-457200">
              <a:buFont typeface="+mj-lt"/>
              <a:buAutoNum type="arabicPeriod"/>
            </a:pPr>
            <a:r>
              <a:rPr lang="en-US" sz="2200" dirty="0"/>
              <a:t>Confirm Vice-Chair/Secretary positions</a:t>
            </a:r>
          </a:p>
          <a:p>
            <a:pPr marL="857250" lvl="1" indent="-457200">
              <a:buFont typeface="+mj-lt"/>
              <a:buAutoNum type="arabicPeriod"/>
            </a:pPr>
            <a:r>
              <a:rPr lang="en-US" sz="2200" dirty="0"/>
              <a:t>Review PARs/CSD posted for review this Electronic Plenary.</a:t>
            </a:r>
          </a:p>
          <a:p>
            <a:pPr marL="857250" lvl="1" indent="-457200">
              <a:buFont typeface="+mj-lt"/>
              <a:buAutoNum type="arabicPeriod"/>
            </a:pPr>
            <a:r>
              <a:rPr lang="en-US" sz="2200" dirty="0"/>
              <a:t>Review 802.11me PAR</a:t>
            </a:r>
          </a:p>
          <a:p>
            <a:pPr marL="857250" lvl="1" indent="-457200">
              <a:buFont typeface="+mj-lt"/>
              <a:buAutoNum type="arabicPeriod"/>
            </a:pPr>
            <a:r>
              <a:rPr lang="en-US" sz="2200" dirty="0"/>
              <a:t>Post Feedback to 802 EC Reflector by Nov 3, 2020</a:t>
            </a:r>
          </a:p>
          <a:p>
            <a:pPr marL="857250" lvl="1" indent="-457200">
              <a:buFont typeface="+mj-lt"/>
              <a:buAutoNum type="arabicPeriod"/>
            </a:pPr>
            <a:r>
              <a:rPr lang="en-US" sz="2200" dirty="0"/>
              <a:t>Recess</a:t>
            </a:r>
            <a:endParaRPr lang="en-US" sz="2200" u="sng" dirty="0"/>
          </a:p>
          <a:p>
            <a:pPr marL="857250" lvl="1" indent="-457200">
              <a:buFont typeface="+mj-lt"/>
              <a:buAutoNum type="arabicPeriod"/>
            </a:pPr>
            <a:endParaRPr lang="en-US" u="sng" dirty="0"/>
          </a:p>
          <a:p>
            <a:pPr marL="0" indent="0"/>
            <a:r>
              <a:rPr lang="en-US" dirty="0"/>
              <a:t>Wednesday 11 Nov 2020 - 9:00-11: ET Agenda:</a:t>
            </a:r>
            <a:endParaRPr lang="en-US" b="0" dirty="0"/>
          </a:p>
          <a:p>
            <a:pPr marL="0" indent="0"/>
            <a:r>
              <a:rPr lang="en-US" b="0" dirty="0"/>
              <a:t>	</a:t>
            </a:r>
            <a:r>
              <a:rPr lang="en-US" sz="2200" b="0" dirty="0"/>
              <a:t>1. Review Responses</a:t>
            </a:r>
          </a:p>
          <a:p>
            <a:pPr marL="0" indent="0"/>
            <a:r>
              <a:rPr lang="en-US" sz="2200" b="0" dirty="0"/>
              <a:t>	2. Provide any required feedback to WG (email)</a:t>
            </a:r>
          </a:p>
          <a:p>
            <a:pPr marL="0" indent="0"/>
            <a:r>
              <a:rPr lang="en-US" sz="2200" b="0" dirty="0"/>
              <a:t>	3. Adjourn</a:t>
            </a:r>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July/Aug 2020 in document 11-20/1039r0:</a:t>
            </a:r>
          </a:p>
          <a:p>
            <a:pPr lvl="1"/>
            <a:r>
              <a:rPr lang="en-US" dirty="0">
                <a:hlinkClick r:id="rId2"/>
              </a:rPr>
              <a:t>https://mentor.ieee.org/802.11/dcn/20/11-20-1039-00-0PAR-par-minutes-july-2020.docx</a:t>
            </a:r>
            <a:r>
              <a:rPr lang="en-US" dirty="0"/>
              <a:t> </a:t>
            </a:r>
          </a:p>
          <a:p>
            <a:endParaRPr lang="en-US" dirty="0"/>
          </a:p>
          <a:p>
            <a:r>
              <a:rPr lang="en-US" dirty="0"/>
              <a:t>Moved: Michael Montemurro</a:t>
            </a:r>
          </a:p>
          <a:p>
            <a:r>
              <a:rPr lang="en-US" dirty="0"/>
              <a:t>2</a:t>
            </a:r>
            <a:r>
              <a:rPr lang="en-US" baseline="30000" dirty="0"/>
              <a:t>nd</a:t>
            </a:r>
            <a:r>
              <a:rPr lang="en-US" dirty="0"/>
              <a:t>: Stephen Mccann</a:t>
            </a:r>
          </a:p>
          <a:p>
            <a:r>
              <a:rPr lang="en-US" dirty="0"/>
              <a:t>Results:11-0-0;  4 non vote</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3A5EC-97B3-422D-8CCA-93128DB39D06}"/>
              </a:ext>
            </a:extLst>
          </p:cNvPr>
          <p:cNvSpPr>
            <a:spLocks noGrp="1"/>
          </p:cNvSpPr>
          <p:nvPr>
            <p:ph type="title"/>
          </p:nvPr>
        </p:nvSpPr>
        <p:spPr/>
        <p:txBody>
          <a:bodyPr/>
          <a:lstStyle/>
          <a:p>
            <a:r>
              <a:rPr lang="en-US" dirty="0"/>
              <a:t>SC </a:t>
            </a:r>
            <a:r>
              <a:rPr lang="en-US" dirty="0" err="1"/>
              <a:t>ViceChair</a:t>
            </a:r>
            <a:r>
              <a:rPr lang="en-US" dirty="0"/>
              <a:t>/Secretary</a:t>
            </a:r>
          </a:p>
        </p:txBody>
      </p:sp>
      <p:sp>
        <p:nvSpPr>
          <p:cNvPr id="3" name="Content Placeholder 2">
            <a:extLst>
              <a:ext uri="{FF2B5EF4-FFF2-40B4-BE49-F238E27FC236}">
                <a16:creationId xmlns:a16="http://schemas.microsoft.com/office/drawing/2014/main" id="{C7599009-714A-44E7-A86B-C78FE6DA399B}"/>
              </a:ext>
            </a:extLst>
          </p:cNvPr>
          <p:cNvSpPr>
            <a:spLocks noGrp="1"/>
          </p:cNvSpPr>
          <p:nvPr>
            <p:ph idx="1"/>
          </p:nvPr>
        </p:nvSpPr>
        <p:spPr/>
        <p:txBody>
          <a:bodyPr/>
          <a:lstStyle/>
          <a:p>
            <a:r>
              <a:rPr lang="en-US" dirty="0"/>
              <a:t>Move to confirm Michael Montemurro as PAR Review SC Vice Chair/Secretary.</a:t>
            </a:r>
          </a:p>
          <a:p>
            <a:endParaRPr lang="en-US" dirty="0"/>
          </a:p>
          <a:p>
            <a:r>
              <a:rPr lang="en-US" dirty="0"/>
              <a:t>Moved: Stephen McCann</a:t>
            </a:r>
          </a:p>
          <a:p>
            <a:r>
              <a:rPr lang="en-US" dirty="0"/>
              <a:t>2</a:t>
            </a:r>
            <a:r>
              <a:rPr lang="en-US" baseline="30000" dirty="0"/>
              <a:t>nd</a:t>
            </a:r>
            <a:r>
              <a:rPr lang="en-US" dirty="0"/>
              <a:t>: Stephen Palm</a:t>
            </a:r>
          </a:p>
          <a:p>
            <a:r>
              <a:rPr lang="en-US" dirty="0"/>
              <a:t>Results: Unanimous</a:t>
            </a:r>
          </a:p>
        </p:txBody>
      </p:sp>
      <p:sp>
        <p:nvSpPr>
          <p:cNvPr id="4" name="Date Placeholder 3">
            <a:extLst>
              <a:ext uri="{FF2B5EF4-FFF2-40B4-BE49-F238E27FC236}">
                <a16:creationId xmlns:a16="http://schemas.microsoft.com/office/drawing/2014/main" id="{6496A9E8-9161-4790-B645-D6CBAEAA7523}"/>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BAD5BBD7-38D9-4D30-9139-66E7ECB1946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EFC6DD-8DAA-423D-8894-2A24ACA9296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794689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AF753-D32C-4179-8A81-235D411D9CB3}"/>
              </a:ext>
            </a:extLst>
          </p:cNvPr>
          <p:cNvSpPr>
            <a:spLocks noGrp="1"/>
          </p:cNvSpPr>
          <p:nvPr>
            <p:ph type="title"/>
          </p:nvPr>
        </p:nvSpPr>
        <p:spPr>
          <a:xfrm>
            <a:off x="914402" y="685803"/>
            <a:ext cx="10361084" cy="726973"/>
          </a:xfrm>
        </p:spPr>
        <p:txBody>
          <a:bodyPr/>
          <a:lstStyle/>
          <a:p>
            <a:r>
              <a:rPr lang="en-US" sz="2400" dirty="0"/>
              <a:t>802.1DP Standard: Time-Sensitive Networking Profile for Aerospace Onboard Ethernet Communications, </a:t>
            </a:r>
            <a:r>
              <a:rPr lang="en-US" sz="2400" dirty="0">
                <a:hlinkClick r:id="rId2"/>
              </a:rPr>
              <a:t>PAR</a:t>
            </a:r>
            <a:r>
              <a:rPr lang="en-US" sz="2400" dirty="0"/>
              <a:t> and </a:t>
            </a:r>
            <a:r>
              <a:rPr lang="en-US" sz="2400" dirty="0">
                <a:hlinkClick r:id="rId3"/>
              </a:rPr>
              <a:t>CSD</a:t>
            </a:r>
            <a:endParaRPr lang="en-US" sz="2400" dirty="0"/>
          </a:p>
        </p:txBody>
      </p:sp>
      <p:sp>
        <p:nvSpPr>
          <p:cNvPr id="7" name="Content Placeholder 6">
            <a:extLst>
              <a:ext uri="{FF2B5EF4-FFF2-40B4-BE49-F238E27FC236}">
                <a16:creationId xmlns:a16="http://schemas.microsoft.com/office/drawing/2014/main" id="{FC6ADCA1-7372-4C07-B63B-A17558FE7295}"/>
              </a:ext>
            </a:extLst>
          </p:cNvPr>
          <p:cNvSpPr>
            <a:spLocks noGrp="1"/>
          </p:cNvSpPr>
          <p:nvPr>
            <p:ph idx="1"/>
          </p:nvPr>
        </p:nvSpPr>
        <p:spPr/>
        <p:txBody>
          <a:bodyPr/>
          <a:lstStyle/>
          <a:p>
            <a:r>
              <a:rPr lang="en-US" dirty="0"/>
              <a:t>2.1 </a:t>
            </a:r>
            <a:r>
              <a:rPr lang="en-US" b="0" dirty="0"/>
              <a:t>Typically titles begin with "Standard for...", "Guide for..." or "Recommended Practice for...". If a general term is used to represent ranges (e.g. high, medium, low) within the title, scope, or purpose, numerically define such ranges where they first appear (title, scope, or purpose, as applicable). From the PAR submission instructions.</a:t>
            </a:r>
          </a:p>
          <a:p>
            <a:r>
              <a:rPr lang="en-US" b="0" dirty="0"/>
              <a:t>We were confused, as it is a profile, is that a standard/guide/recommended practice?  </a:t>
            </a:r>
          </a:p>
          <a:p>
            <a:r>
              <a:rPr lang="en-US" b="0" dirty="0"/>
              <a:t>2.1 and 5.2 the use of “profile” vs “profiles” the plurality should be the same.</a:t>
            </a:r>
          </a:p>
          <a:p>
            <a:r>
              <a:rPr lang="en-US" b="0" dirty="0"/>
              <a:t>5.2 “The profiles select” seems to imply a Guide or Recommended practice… harmonizing the title and 5.2 should be done.</a:t>
            </a:r>
          </a:p>
        </p:txBody>
      </p:sp>
      <p:sp>
        <p:nvSpPr>
          <p:cNvPr id="4" name="Date Placeholder 3">
            <a:extLst>
              <a:ext uri="{FF2B5EF4-FFF2-40B4-BE49-F238E27FC236}">
                <a16:creationId xmlns:a16="http://schemas.microsoft.com/office/drawing/2014/main" id="{92BF391F-2592-4FA2-B92C-257BEB9F5425}"/>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20408F29-76C0-4555-8E23-4917430C3FB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1BAECF1-130F-47CC-950E-D0BCB1D64FE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9</a:t>
            </a:fld>
            <a:endParaRPr lang="en-US" altLang="en-US">
              <a:solidFill>
                <a:srgbClr val="000000"/>
              </a:solidFill>
            </a:endParaRPr>
          </a:p>
        </p:txBody>
      </p:sp>
    </p:spTree>
    <p:extLst>
      <p:ext uri="{BB962C8B-B14F-4D97-AF65-F5344CB8AC3E}">
        <p14:creationId xmlns:p14="http://schemas.microsoft.com/office/powerpoint/2010/main" val="799722045"/>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2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40E5996B-D317-4E13-AB38-820D845C4C73}">
  <ds:schemaRefs>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ba37140e-f4c5-4a6c-a9b4-20a691ce6c8a"/>
    <ds:schemaRef ds:uri="cc9c437c-ae0c-4066-8d90-a0f7de78612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997</TotalTime>
  <Words>4185</Words>
  <Application>Microsoft Office PowerPoint</Application>
  <PresentationFormat>Widescreen</PresentationFormat>
  <Paragraphs>409</Paragraphs>
  <Slides>36</Slides>
  <Notes>7</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44" baseType="lpstr">
      <vt:lpstr>Arial</vt:lpstr>
      <vt:lpstr>Calibri</vt:lpstr>
      <vt:lpstr>Calibri Light</vt:lpstr>
      <vt:lpstr>Helvetica</vt:lpstr>
      <vt:lpstr>Times New Roman</vt:lpstr>
      <vt:lpstr>802-11 Theme</vt:lpstr>
      <vt:lpstr>Office Theme</vt:lpstr>
      <vt:lpstr>Document</vt:lpstr>
      <vt:lpstr>PAR Review SC - Meeting Agenda and Comment slides - November 2020 - Virtual Plenary</vt:lpstr>
      <vt:lpstr>PAR Review SC – Snapshot slide Chair: Jon Rosdahl</vt:lpstr>
      <vt:lpstr>Abstract-PAR Review SC PARs under consideration for  2020 November Electronic Plenary</vt:lpstr>
      <vt:lpstr>IEEE 802 PARs &amp; ICAIDs under consideration for Aug 04, 2020, 802 EC Teleconference</vt:lpstr>
      <vt:lpstr>Agenda for PAR Review SC –  Nov 2, 2020 Chair: Jon Rosdahl</vt:lpstr>
      <vt:lpstr>Motion to approve Previous Minutes</vt:lpstr>
      <vt:lpstr>SC ViceChair/Secretary</vt:lpstr>
      <vt:lpstr>Par Review Comments</vt:lpstr>
      <vt:lpstr>802.1DP Standard: Time-Sensitive Networking Profile for Aerospace Onboard Ethernet Communications, PAR and CSD</vt:lpstr>
      <vt:lpstr>802.1DP Standard: Time-Sensitive Networking Profile for Aerospace Onboard Ethernet Communications, PAR and CSD</vt:lpstr>
      <vt:lpstr>802.1DP CSD Comments</vt:lpstr>
      <vt:lpstr>802.15.4aa Amendment: Japanese Rate Extension, PAR and CSD</vt:lpstr>
      <vt:lpstr>802.16t Amendment - Fixed and Mobile Wireless Access in Narrowband Channels, PAR modification and CSD</vt:lpstr>
      <vt:lpstr>802.16t CSD</vt:lpstr>
      <vt:lpstr>Responses from 802 Working Groups</vt:lpstr>
      <vt:lpstr>Response from 802.1 – 802.1DP</vt:lpstr>
      <vt:lpstr>P802.1DP</vt:lpstr>
      <vt:lpstr>802.11 comments on the PAR and their resolution</vt:lpstr>
      <vt:lpstr>802.11 comments on the PAR and their resolution</vt:lpstr>
      <vt:lpstr>802.11 comments on the PAR and their resolution</vt:lpstr>
      <vt:lpstr>802.11 comments on the CSD and their resolution</vt:lpstr>
      <vt:lpstr>802.3 comments on the PAR and their resolution</vt:lpstr>
      <vt:lpstr>802.3 comments on the CSD and their resolution</vt:lpstr>
      <vt:lpstr>PowerPoint Presentation</vt:lpstr>
      <vt:lpstr>Comments on 802.15 PARs during  Nov 2020 Plenary</vt:lpstr>
      <vt:lpstr>Comments on P802.15.4aa PAR &amp; CSD from IEEE 802.1</vt:lpstr>
      <vt:lpstr>Comments on 802.15 PARs during  Nov 2020 Plenary</vt:lpstr>
      <vt:lpstr>P802.15aa PAR &amp; CSD</vt:lpstr>
      <vt:lpstr>P802.16t PAR Modification &amp; CSD</vt:lpstr>
      <vt:lpstr>Comments on 802.15 PARs during  Nov 2020 Plenary</vt:lpstr>
      <vt:lpstr>802.15.4aa Amendment: Japanese Rate Extension, PAR and CSD</vt:lpstr>
      <vt:lpstr>802.16t Amendment - Fixed and Mobile Wireless Access in Narrowband Channels, PAR modification and CSD</vt:lpstr>
      <vt:lpstr>Final Report to 802.11</vt:lpstr>
      <vt:lpstr>802.11 PAR Review SC Report</vt:lpstr>
      <vt:lpstr>Approval of Report </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2020 - Virtual Plenary</dc:title>
  <dc:creator>Jon Rosdahl</dc:creator>
  <dc:description>Jon Rosdahl, Qualcomm</dc:description>
  <cp:lastModifiedBy>Jon Rosdahl</cp:lastModifiedBy>
  <cp:revision>1</cp:revision>
  <dcterms:created xsi:type="dcterms:W3CDTF">2020-11-09T13:45:40Z</dcterms:created>
  <dcterms:modified xsi:type="dcterms:W3CDTF">2020-11-11T14:49:35Z</dcterms:modified>
</cp:coreProperties>
</file>