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 id="2147483748" r:id="rId5"/>
  </p:sldMasterIdLst>
  <p:notesMasterIdLst>
    <p:notesMasterId r:id="rId41"/>
  </p:notesMasterIdLst>
  <p:handoutMasterIdLst>
    <p:handoutMasterId r:id="rId42"/>
  </p:handoutMasterIdLst>
  <p:sldIdLst>
    <p:sldId id="256" r:id="rId6"/>
    <p:sldId id="287" r:id="rId7"/>
    <p:sldId id="257" r:id="rId8"/>
    <p:sldId id="285" r:id="rId9"/>
    <p:sldId id="274" r:id="rId10"/>
    <p:sldId id="325" r:id="rId11"/>
    <p:sldId id="329" r:id="rId12"/>
    <p:sldId id="275" r:id="rId13"/>
    <p:sldId id="326" r:id="rId14"/>
    <p:sldId id="330" r:id="rId15"/>
    <p:sldId id="331" r:id="rId16"/>
    <p:sldId id="327" r:id="rId17"/>
    <p:sldId id="328" r:id="rId18"/>
    <p:sldId id="332" r:id="rId19"/>
    <p:sldId id="297" r:id="rId20"/>
    <p:sldId id="333" r:id="rId21"/>
    <p:sldId id="334" r:id="rId22"/>
    <p:sldId id="335" r:id="rId23"/>
    <p:sldId id="258" r:id="rId24"/>
    <p:sldId id="259" r:id="rId25"/>
    <p:sldId id="260" r:id="rId26"/>
    <p:sldId id="261" r:id="rId27"/>
    <p:sldId id="262" r:id="rId28"/>
    <p:sldId id="336" r:id="rId29"/>
    <p:sldId id="286" r:id="rId30"/>
    <p:sldId id="337" r:id="rId31"/>
    <p:sldId id="338" r:id="rId32"/>
    <p:sldId id="282" r:id="rId33"/>
    <p:sldId id="339" r:id="rId34"/>
    <p:sldId id="288" r:id="rId35"/>
    <p:sldId id="340" r:id="rId36"/>
    <p:sldId id="289" r:id="rId37"/>
    <p:sldId id="284" r:id="rId38"/>
    <p:sldId id="323" r:id="rId39"/>
    <p:sldId id="264" r:id="rId4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E2F782-9156-42B4-B7D4-C4241BF269B4}" v="51" dt="2020-11-10T05:04:15.7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26" autoAdjust="0"/>
    <p:restoredTop sz="85417" autoAdjust="0"/>
  </p:normalViewPr>
  <p:slideViewPr>
    <p:cSldViewPr>
      <p:cViewPr varScale="1">
        <p:scale>
          <a:sx n="68" d="100"/>
          <a:sy n="68" d="100"/>
        </p:scale>
        <p:origin x="360" y="48"/>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handoutMaster" Target="handoutMasters/handoutMaster1.xml"/><Relationship Id="rId47"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 Id="rId48"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00923B18-02C2-4597-ACE2-18E165C5A2EA}"/>
    <pc:docChg chg="undo custSel mod addSld delSld modSld modMainMaster">
      <pc:chgData name="Jon Rosdahl" userId="2820f357-2dd4-4127-8713-e0bfde0fd756" providerId="ADAL" clId="{00923B18-02C2-4597-ACE2-18E165C5A2EA}" dt="2020-11-10T05:03:29" v="289" actId="20577"/>
      <pc:docMkLst>
        <pc:docMk/>
      </pc:docMkLst>
      <pc:sldChg chg="del">
        <pc:chgData name="Jon Rosdahl" userId="2820f357-2dd4-4127-8713-e0bfde0fd756" providerId="ADAL" clId="{00923B18-02C2-4597-ACE2-18E165C5A2EA}" dt="2020-11-07T04:09:12.119" v="3"/>
        <pc:sldMkLst>
          <pc:docMk/>
          <pc:sldMk cId="0" sldId="258"/>
        </pc:sldMkLst>
      </pc:sldChg>
      <pc:sldChg chg="del">
        <pc:chgData name="Jon Rosdahl" userId="2820f357-2dd4-4127-8713-e0bfde0fd756" providerId="ADAL" clId="{00923B18-02C2-4597-ACE2-18E165C5A2EA}" dt="2020-11-07T04:09:12.119" v="3"/>
        <pc:sldMkLst>
          <pc:docMk/>
          <pc:sldMk cId="0" sldId="259"/>
        </pc:sldMkLst>
      </pc:sldChg>
      <pc:sldChg chg="del">
        <pc:chgData name="Jon Rosdahl" userId="2820f357-2dd4-4127-8713-e0bfde0fd756" providerId="ADAL" clId="{00923B18-02C2-4597-ACE2-18E165C5A2EA}" dt="2020-11-07T04:09:12.119" v="3"/>
        <pc:sldMkLst>
          <pc:docMk/>
          <pc:sldMk cId="0" sldId="260"/>
        </pc:sldMkLst>
      </pc:sldChg>
      <pc:sldChg chg="modSp">
        <pc:chgData name="Jon Rosdahl" userId="2820f357-2dd4-4127-8713-e0bfde0fd756" providerId="ADAL" clId="{00923B18-02C2-4597-ACE2-18E165C5A2EA}" dt="2020-11-10T05:03:29" v="289" actId="20577"/>
        <pc:sldMkLst>
          <pc:docMk/>
          <pc:sldMk cId="0" sldId="264"/>
        </pc:sldMkLst>
        <pc:spChg chg="mod">
          <ac:chgData name="Jon Rosdahl" userId="2820f357-2dd4-4127-8713-e0bfde0fd756" providerId="ADAL" clId="{00923B18-02C2-4597-ACE2-18E165C5A2EA}" dt="2020-11-10T05:03:29" v="289" actId="20577"/>
          <ac:spMkLst>
            <pc:docMk/>
            <pc:sldMk cId="0" sldId="264"/>
            <ac:spMk id="11266" creationId="{00000000-0000-0000-0000-000000000000}"/>
          </ac:spMkLst>
        </pc:spChg>
      </pc:sldChg>
      <pc:sldChg chg="modSp">
        <pc:chgData name="Jon Rosdahl" userId="2820f357-2dd4-4127-8713-e0bfde0fd756" providerId="ADAL" clId="{00923B18-02C2-4597-ACE2-18E165C5A2EA}" dt="2020-11-09T13:47:36.955" v="127" actId="1076"/>
        <pc:sldMkLst>
          <pc:docMk/>
          <pc:sldMk cId="632110368" sldId="282"/>
        </pc:sldMkLst>
        <pc:spChg chg="mod">
          <ac:chgData name="Jon Rosdahl" userId="2820f357-2dd4-4127-8713-e0bfde0fd756" providerId="ADAL" clId="{00923B18-02C2-4597-ACE2-18E165C5A2EA}" dt="2020-11-09T13:40:45.807" v="85" actId="14100"/>
          <ac:spMkLst>
            <pc:docMk/>
            <pc:sldMk cId="632110368" sldId="282"/>
            <ac:spMk id="2" creationId="{22D9CCC4-94A5-9E4A-81E6-7F052CE3FE1E}"/>
          </ac:spMkLst>
        </pc:spChg>
        <pc:spChg chg="mod">
          <ac:chgData name="Jon Rosdahl" userId="2820f357-2dd4-4127-8713-e0bfde0fd756" providerId="ADAL" clId="{00923B18-02C2-4597-ACE2-18E165C5A2EA}" dt="2020-11-09T13:40:52.352" v="88" actId="27636"/>
          <ac:spMkLst>
            <pc:docMk/>
            <pc:sldMk cId="632110368" sldId="282"/>
            <ac:spMk id="3" creationId="{5FB55AED-388D-3649-A489-D65A1C530721}"/>
          </ac:spMkLst>
        </pc:spChg>
        <pc:spChg chg="mod">
          <ac:chgData name="Jon Rosdahl" userId="2820f357-2dd4-4127-8713-e0bfde0fd756" providerId="ADAL" clId="{00923B18-02C2-4597-ACE2-18E165C5A2EA}" dt="2020-11-09T13:47:36.955" v="127" actId="1076"/>
          <ac:spMkLst>
            <pc:docMk/>
            <pc:sldMk cId="632110368" sldId="282"/>
            <ac:spMk id="6" creationId="{C914C030-6A1D-BC49-9E43-6B88D87C88A0}"/>
          </ac:spMkLst>
        </pc:spChg>
      </pc:sldChg>
      <pc:sldChg chg="modSp">
        <pc:chgData name="Jon Rosdahl" userId="2820f357-2dd4-4127-8713-e0bfde0fd756" providerId="ADAL" clId="{00923B18-02C2-4597-ACE2-18E165C5A2EA}" dt="2020-11-09T13:46:17.490" v="109" actId="14100"/>
        <pc:sldMkLst>
          <pc:docMk/>
          <pc:sldMk cId="2679799205" sldId="286"/>
        </pc:sldMkLst>
        <pc:spChg chg="mod">
          <ac:chgData name="Jon Rosdahl" userId="2820f357-2dd4-4127-8713-e0bfde0fd756" providerId="ADAL" clId="{00923B18-02C2-4597-ACE2-18E165C5A2EA}" dt="2020-11-09T13:46:17.490" v="109" actId="14100"/>
          <ac:spMkLst>
            <pc:docMk/>
            <pc:sldMk cId="2679799205" sldId="286"/>
            <ac:spMk id="4" creationId="{0BC6D6A3-663C-FA4E-8947-145FDC3CCBBF}"/>
          </ac:spMkLst>
        </pc:spChg>
      </pc:sldChg>
      <pc:sldChg chg="modSp">
        <pc:chgData name="Jon Rosdahl" userId="2820f357-2dd4-4127-8713-e0bfde0fd756" providerId="ADAL" clId="{00923B18-02C2-4597-ACE2-18E165C5A2EA}" dt="2020-11-09T13:48:03.055" v="131" actId="14100"/>
        <pc:sldMkLst>
          <pc:docMk/>
          <pc:sldMk cId="1517717329" sldId="288"/>
        </pc:sldMkLst>
        <pc:spChg chg="mod">
          <ac:chgData name="Jon Rosdahl" userId="2820f357-2dd4-4127-8713-e0bfde0fd756" providerId="ADAL" clId="{00923B18-02C2-4597-ACE2-18E165C5A2EA}" dt="2020-11-09T13:48:03.055" v="131" actId="14100"/>
          <ac:spMkLst>
            <pc:docMk/>
            <pc:sldMk cId="1517717329" sldId="288"/>
            <ac:spMk id="4" creationId="{0BC6D6A3-663C-FA4E-8947-145FDC3CCBBF}"/>
          </ac:spMkLst>
        </pc:spChg>
      </pc:sldChg>
      <pc:sldChg chg="modSp">
        <pc:chgData name="Jon Rosdahl" userId="2820f357-2dd4-4127-8713-e0bfde0fd756" providerId="ADAL" clId="{00923B18-02C2-4597-ACE2-18E165C5A2EA}" dt="2020-11-09T13:49:03.972" v="145" actId="404"/>
        <pc:sldMkLst>
          <pc:docMk/>
          <pc:sldMk cId="2522192227" sldId="289"/>
        </pc:sldMkLst>
        <pc:spChg chg="mod">
          <ac:chgData name="Jon Rosdahl" userId="2820f357-2dd4-4127-8713-e0bfde0fd756" providerId="ADAL" clId="{00923B18-02C2-4597-ACE2-18E165C5A2EA}" dt="2020-11-09T13:48:46.749" v="140" actId="14100"/>
          <ac:spMkLst>
            <pc:docMk/>
            <pc:sldMk cId="2522192227" sldId="289"/>
            <ac:spMk id="2" creationId="{503BBADE-8BB6-9140-80F9-E098F6A04258}"/>
          </ac:spMkLst>
        </pc:spChg>
        <pc:spChg chg="mod">
          <ac:chgData name="Jon Rosdahl" userId="2820f357-2dd4-4127-8713-e0bfde0fd756" providerId="ADAL" clId="{00923B18-02C2-4597-ACE2-18E165C5A2EA}" dt="2020-11-09T13:49:03.972" v="145" actId="404"/>
          <ac:spMkLst>
            <pc:docMk/>
            <pc:sldMk cId="2522192227" sldId="289"/>
            <ac:spMk id="3" creationId="{245297E3-4434-974F-B53F-CD606586D063}"/>
          </ac:spMkLst>
        </pc:spChg>
        <pc:spChg chg="mod">
          <ac:chgData name="Jon Rosdahl" userId="2820f357-2dd4-4127-8713-e0bfde0fd756" providerId="ADAL" clId="{00923B18-02C2-4597-ACE2-18E165C5A2EA}" dt="2020-11-09T13:48:41.562" v="139" actId="14100"/>
          <ac:spMkLst>
            <pc:docMk/>
            <pc:sldMk cId="2522192227" sldId="289"/>
            <ac:spMk id="4" creationId="{B87CE652-9C19-E94F-ADD1-CA325FA5DF2D}"/>
          </ac:spMkLst>
        </pc:spChg>
      </pc:sldChg>
      <pc:sldChg chg="modSp">
        <pc:chgData name="Jon Rosdahl" userId="2820f357-2dd4-4127-8713-e0bfde0fd756" providerId="ADAL" clId="{00923B18-02C2-4597-ACE2-18E165C5A2EA}" dt="2020-11-10T02:17:56.619" v="285" actId="20577"/>
        <pc:sldMkLst>
          <pc:docMk/>
          <pc:sldMk cId="464415764" sldId="323"/>
        </pc:sldMkLst>
        <pc:spChg chg="mod">
          <ac:chgData name="Jon Rosdahl" userId="2820f357-2dd4-4127-8713-e0bfde0fd756" providerId="ADAL" clId="{00923B18-02C2-4597-ACE2-18E165C5A2EA}" dt="2020-11-10T02:17:56.619" v="285" actId="20577"/>
          <ac:spMkLst>
            <pc:docMk/>
            <pc:sldMk cId="464415764" sldId="323"/>
            <ac:spMk id="8" creationId="{2D0F75F8-7D88-44CE-A308-F826E1EB9C0C}"/>
          </ac:spMkLst>
        </pc:spChg>
      </pc:sldChg>
      <pc:sldChg chg="del">
        <pc:chgData name="Jon Rosdahl" userId="2820f357-2dd4-4127-8713-e0bfde0fd756" providerId="ADAL" clId="{00923B18-02C2-4597-ACE2-18E165C5A2EA}" dt="2020-11-07T04:09:12.119" v="3"/>
        <pc:sldMkLst>
          <pc:docMk/>
          <pc:sldMk cId="54789547" sldId="333"/>
        </pc:sldMkLst>
      </pc:sldChg>
      <pc:sldChg chg="modSp add">
        <pc:chgData name="Jon Rosdahl" userId="2820f357-2dd4-4127-8713-e0bfde0fd756" providerId="ADAL" clId="{00923B18-02C2-4597-ACE2-18E165C5A2EA}" dt="2020-11-07T04:11:07.767" v="52" actId="6549"/>
        <pc:sldMkLst>
          <pc:docMk/>
          <pc:sldMk cId="54789547" sldId="333"/>
        </pc:sldMkLst>
        <pc:spChg chg="mod">
          <ac:chgData name="Jon Rosdahl" userId="2820f357-2dd4-4127-8713-e0bfde0fd756" providerId="ADAL" clId="{00923B18-02C2-4597-ACE2-18E165C5A2EA}" dt="2020-11-07T04:11:07.767" v="52" actId="6549"/>
          <ac:spMkLst>
            <pc:docMk/>
            <pc:sldMk cId="54789547" sldId="333"/>
            <ac:spMk id="2" creationId="{8362B79F-498E-42B0-A02F-2E5940FFEEF5}"/>
          </ac:spMkLst>
        </pc:spChg>
        <pc:spChg chg="mod">
          <ac:chgData name="Jon Rosdahl" userId="2820f357-2dd4-4127-8713-e0bfde0fd756" providerId="ADAL" clId="{00923B18-02C2-4597-ACE2-18E165C5A2EA}" dt="2020-11-07T04:11:02.985" v="51" actId="20577"/>
          <ac:spMkLst>
            <pc:docMk/>
            <pc:sldMk cId="54789547" sldId="333"/>
            <ac:spMk id="3" creationId="{6F99184B-7852-4280-A256-9B4042B9DFB0}"/>
          </ac:spMkLst>
        </pc:spChg>
      </pc:sldChg>
      <pc:sldChg chg="del">
        <pc:chgData name="Jon Rosdahl" userId="2820f357-2dd4-4127-8713-e0bfde0fd756" providerId="ADAL" clId="{00923B18-02C2-4597-ACE2-18E165C5A2EA}" dt="2020-11-07T04:09:12.119" v="3"/>
        <pc:sldMkLst>
          <pc:docMk/>
          <pc:sldMk cId="0" sldId="334"/>
        </pc:sldMkLst>
      </pc:sldChg>
      <pc:sldChg chg="addSp delSp modSp mod modClrScheme chgLayout">
        <pc:chgData name="Jon Rosdahl" userId="2820f357-2dd4-4127-8713-e0bfde0fd756" providerId="ADAL" clId="{00923B18-02C2-4597-ACE2-18E165C5A2EA}" dt="2020-11-09T13:46:01.017" v="108" actId="403"/>
        <pc:sldMkLst>
          <pc:docMk/>
          <pc:sldMk cId="0" sldId="336"/>
        </pc:sldMkLst>
        <pc:spChg chg="add del mod">
          <ac:chgData name="Jon Rosdahl" userId="2820f357-2dd4-4127-8713-e0bfde0fd756" providerId="ADAL" clId="{00923B18-02C2-4597-ACE2-18E165C5A2EA}" dt="2020-11-09T13:45:26.297" v="102"/>
          <ac:spMkLst>
            <pc:docMk/>
            <pc:sldMk cId="0" sldId="336"/>
            <ac:spMk id="2" creationId="{2A31024E-AEE6-47D3-9480-605BDDD2419A}"/>
          </ac:spMkLst>
        </pc:spChg>
        <pc:spChg chg="add del mod">
          <ac:chgData name="Jon Rosdahl" userId="2820f357-2dd4-4127-8713-e0bfde0fd756" providerId="ADAL" clId="{00923B18-02C2-4597-ACE2-18E165C5A2EA}" dt="2020-11-09T13:45:26.297" v="102"/>
          <ac:spMkLst>
            <pc:docMk/>
            <pc:sldMk cId="0" sldId="336"/>
            <ac:spMk id="3" creationId="{49A4457C-C131-4442-81D4-6A6F3284C3A6}"/>
          </ac:spMkLst>
        </pc:spChg>
        <pc:spChg chg="mod">
          <ac:chgData name="Jon Rosdahl" userId="2820f357-2dd4-4127-8713-e0bfde0fd756" providerId="ADAL" clId="{00923B18-02C2-4597-ACE2-18E165C5A2EA}" dt="2020-11-09T13:45:40.528" v="103" actId="26606"/>
          <ac:spMkLst>
            <pc:docMk/>
            <pc:sldMk cId="0" sldId="336"/>
            <ac:spMk id="4" creationId="{046DF2C0-DDA0-DD42-976F-72AE79D8AE92}"/>
          </ac:spMkLst>
        </pc:spChg>
        <pc:spChg chg="mod">
          <ac:chgData name="Jon Rosdahl" userId="2820f357-2dd4-4127-8713-e0bfde0fd756" providerId="ADAL" clId="{00923B18-02C2-4597-ACE2-18E165C5A2EA}" dt="2020-11-09T13:45:40.528" v="103" actId="26606"/>
          <ac:spMkLst>
            <pc:docMk/>
            <pc:sldMk cId="0" sldId="336"/>
            <ac:spMk id="5" creationId="{D2A88B3F-0212-C241-A5D0-009986CBBF5A}"/>
          </ac:spMkLst>
        </pc:spChg>
        <pc:spChg chg="mod">
          <ac:chgData name="Jon Rosdahl" userId="2820f357-2dd4-4127-8713-e0bfde0fd756" providerId="ADAL" clId="{00923B18-02C2-4597-ACE2-18E165C5A2EA}" dt="2020-11-09T13:45:40.528" v="103" actId="26606"/>
          <ac:spMkLst>
            <pc:docMk/>
            <pc:sldMk cId="0" sldId="336"/>
            <ac:spMk id="6" creationId="{606B88C1-9D11-3B42-A116-E5F64DD46D6B}"/>
          </ac:spMkLst>
        </pc:spChg>
        <pc:spChg chg="add del mod">
          <ac:chgData name="Jon Rosdahl" userId="2820f357-2dd4-4127-8713-e0bfde0fd756" providerId="ADAL" clId="{00923B18-02C2-4597-ACE2-18E165C5A2EA}" dt="2020-11-09T13:45:26.297" v="102"/>
          <ac:spMkLst>
            <pc:docMk/>
            <pc:sldMk cId="0" sldId="336"/>
            <ac:spMk id="7" creationId="{90EA634D-72D8-45C2-A420-501B617F5887}"/>
          </ac:spMkLst>
        </pc:spChg>
        <pc:spChg chg="add del mod">
          <ac:chgData name="Jon Rosdahl" userId="2820f357-2dd4-4127-8713-e0bfde0fd756" providerId="ADAL" clId="{00923B18-02C2-4597-ACE2-18E165C5A2EA}" dt="2020-11-09T13:45:48.223" v="104" actId="478"/>
          <ac:spMkLst>
            <pc:docMk/>
            <pc:sldMk cId="0" sldId="336"/>
            <ac:spMk id="72" creationId="{509B668B-50B6-46DA-8C97-EEAA65711E18}"/>
          </ac:spMkLst>
        </pc:spChg>
        <pc:spChg chg="mod ord">
          <ac:chgData name="Jon Rosdahl" userId="2820f357-2dd4-4127-8713-e0bfde0fd756" providerId="ADAL" clId="{00923B18-02C2-4597-ACE2-18E165C5A2EA}" dt="2020-11-09T13:46:01.017" v="108" actId="403"/>
          <ac:spMkLst>
            <pc:docMk/>
            <pc:sldMk cId="0" sldId="336"/>
            <ac:spMk id="27651" creationId="{67596B59-EC6C-6945-9F7A-2CA227593410}"/>
          </ac:spMkLst>
        </pc:spChg>
      </pc:sldChg>
      <pc:sldChg chg="modSp">
        <pc:chgData name="Jon Rosdahl" userId="2820f357-2dd4-4127-8713-e0bfde0fd756" providerId="ADAL" clId="{00923B18-02C2-4597-ACE2-18E165C5A2EA}" dt="2020-11-09T13:47:18.889" v="123" actId="404"/>
        <pc:sldMkLst>
          <pc:docMk/>
          <pc:sldMk cId="785927373" sldId="337"/>
        </pc:sldMkLst>
        <pc:spChg chg="mod">
          <ac:chgData name="Jon Rosdahl" userId="2820f357-2dd4-4127-8713-e0bfde0fd756" providerId="ADAL" clId="{00923B18-02C2-4597-ACE2-18E165C5A2EA}" dt="2020-11-09T13:46:57.970" v="118" actId="14100"/>
          <ac:spMkLst>
            <pc:docMk/>
            <pc:sldMk cId="785927373" sldId="337"/>
            <ac:spMk id="2" creationId="{0A3A8B9A-F6D2-D443-9179-914F1C0B1331}"/>
          </ac:spMkLst>
        </pc:spChg>
        <pc:spChg chg="mod">
          <ac:chgData name="Jon Rosdahl" userId="2820f357-2dd4-4127-8713-e0bfde0fd756" providerId="ADAL" clId="{00923B18-02C2-4597-ACE2-18E165C5A2EA}" dt="2020-11-09T13:47:18.889" v="123" actId="404"/>
          <ac:spMkLst>
            <pc:docMk/>
            <pc:sldMk cId="785927373" sldId="337"/>
            <ac:spMk id="3" creationId="{EA396B3E-34C5-944B-9F04-545827824ACC}"/>
          </ac:spMkLst>
        </pc:spChg>
        <pc:spChg chg="mod">
          <ac:chgData name="Jon Rosdahl" userId="2820f357-2dd4-4127-8713-e0bfde0fd756" providerId="ADAL" clId="{00923B18-02C2-4597-ACE2-18E165C5A2EA}" dt="2020-11-09T13:46:25.708" v="111" actId="14100"/>
          <ac:spMkLst>
            <pc:docMk/>
            <pc:sldMk cId="785927373" sldId="337"/>
            <ac:spMk id="4" creationId="{71B61FFD-F3F4-D14E-A13E-49D35586C466}"/>
          </ac:spMkLst>
        </pc:spChg>
      </pc:sldChg>
      <pc:sldChg chg="modSp">
        <pc:chgData name="Jon Rosdahl" userId="2820f357-2dd4-4127-8713-e0bfde0fd756" providerId="ADAL" clId="{00923B18-02C2-4597-ACE2-18E165C5A2EA}" dt="2020-11-09T13:47:28.540" v="125" actId="14100"/>
        <pc:sldMkLst>
          <pc:docMk/>
          <pc:sldMk cId="0" sldId="338"/>
        </pc:sldMkLst>
        <pc:spChg chg="mod">
          <ac:chgData name="Jon Rosdahl" userId="2820f357-2dd4-4127-8713-e0bfde0fd756" providerId="ADAL" clId="{00923B18-02C2-4597-ACE2-18E165C5A2EA}" dt="2020-11-09T13:47:28.540" v="125" actId="14100"/>
          <ac:spMkLst>
            <pc:docMk/>
            <pc:sldMk cId="0" sldId="338"/>
            <ac:spMk id="4" creationId="{0BC6D6A3-663C-FA4E-8947-145FDC3CCBBF}"/>
          </ac:spMkLst>
        </pc:spChg>
      </pc:sldChg>
      <pc:sldChg chg="modSp">
        <pc:chgData name="Jon Rosdahl" userId="2820f357-2dd4-4127-8713-e0bfde0fd756" providerId="ADAL" clId="{00923B18-02C2-4597-ACE2-18E165C5A2EA}" dt="2020-11-09T13:47:50.211" v="129" actId="14100"/>
        <pc:sldMkLst>
          <pc:docMk/>
          <pc:sldMk cId="0" sldId="339"/>
        </pc:sldMkLst>
        <pc:spChg chg="mod">
          <ac:chgData name="Jon Rosdahl" userId="2820f357-2dd4-4127-8713-e0bfde0fd756" providerId="ADAL" clId="{00923B18-02C2-4597-ACE2-18E165C5A2EA}" dt="2020-11-09T13:47:50.211" v="129" actId="14100"/>
          <ac:spMkLst>
            <pc:docMk/>
            <pc:sldMk cId="0" sldId="339"/>
            <ac:spMk id="4" creationId="{6D612927-05BC-C74E-9B13-A1307F464F73}"/>
          </ac:spMkLst>
        </pc:spChg>
        <pc:spChg chg="mod">
          <ac:chgData name="Jon Rosdahl" userId="2820f357-2dd4-4127-8713-e0bfde0fd756" providerId="ADAL" clId="{00923B18-02C2-4597-ACE2-18E165C5A2EA}" dt="2020-11-09T13:41:28.073" v="91" actId="255"/>
          <ac:spMkLst>
            <pc:docMk/>
            <pc:sldMk cId="0" sldId="339"/>
            <ac:spMk id="4099" creationId="{DDB5EEE3-4147-5447-98C2-0B6E824C2ADD}"/>
          </ac:spMkLst>
        </pc:spChg>
      </pc:sldChg>
      <pc:sldChg chg="modSp">
        <pc:chgData name="Jon Rosdahl" userId="2820f357-2dd4-4127-8713-e0bfde0fd756" providerId="ADAL" clId="{00923B18-02C2-4597-ACE2-18E165C5A2EA}" dt="2020-11-09T13:48:11.087" v="132" actId="14100"/>
        <pc:sldMkLst>
          <pc:docMk/>
          <pc:sldMk cId="1552878209" sldId="340"/>
        </pc:sldMkLst>
        <pc:spChg chg="mod">
          <ac:chgData name="Jon Rosdahl" userId="2820f357-2dd4-4127-8713-e0bfde0fd756" providerId="ADAL" clId="{00923B18-02C2-4597-ACE2-18E165C5A2EA}" dt="2020-11-09T13:48:11.087" v="132" actId="14100"/>
          <ac:spMkLst>
            <pc:docMk/>
            <pc:sldMk cId="1552878209" sldId="340"/>
            <ac:spMk id="4" creationId="{E71D1D4D-C0E1-814D-9FE8-431F49DB4AF0}"/>
          </ac:spMkLst>
        </pc:spChg>
      </pc:sldChg>
      <pc:sldMasterChg chg="modSp">
        <pc:chgData name="Jon Rosdahl" userId="2820f357-2dd4-4127-8713-e0bfde0fd756" providerId="ADAL" clId="{00923B18-02C2-4597-ACE2-18E165C5A2EA}" dt="2020-11-07T03:54:09.215" v="1" actId="6549"/>
        <pc:sldMasterMkLst>
          <pc:docMk/>
          <pc:sldMasterMk cId="350243259" sldId="2147483738"/>
        </pc:sldMasterMkLst>
        <pc:spChg chg="mod">
          <ac:chgData name="Jon Rosdahl" userId="2820f357-2dd4-4127-8713-e0bfde0fd756" providerId="ADAL" clId="{00923B18-02C2-4597-ACE2-18E165C5A2EA}" dt="2020-11-07T03:54:09.215" v="1" actId="6549"/>
          <ac:spMkLst>
            <pc:docMk/>
            <pc:sldMasterMk cId="350243259" sldId="2147483738"/>
            <ac:spMk id="10" creationId="{00000000-0000-0000-0000-000000000000}"/>
          </ac:spMkLst>
        </pc:spChg>
      </pc:sldMasterChg>
      <pc:sldMasterChg chg="delSp modSp modSldLayout">
        <pc:chgData name="Jon Rosdahl" userId="2820f357-2dd4-4127-8713-e0bfde0fd756" providerId="ADAL" clId="{00923B18-02C2-4597-ACE2-18E165C5A2EA}" dt="2020-11-09T13:44:59.611" v="101"/>
        <pc:sldMasterMkLst>
          <pc:docMk/>
          <pc:sldMasterMk cId="2511194666" sldId="2147483748"/>
        </pc:sldMasterMkLst>
        <pc:spChg chg="del mod">
          <ac:chgData name="Jon Rosdahl" userId="2820f357-2dd4-4127-8713-e0bfde0fd756" providerId="ADAL" clId="{00923B18-02C2-4597-ACE2-18E165C5A2EA}" dt="2020-11-09T13:44:59.611" v="101"/>
          <ac:spMkLst>
            <pc:docMk/>
            <pc:sldMasterMk cId="2511194666" sldId="2147483748"/>
            <ac:spMk id="5" creationId="{00000000-0000-0000-0000-000000000000}"/>
          </ac:spMkLst>
        </pc:spChg>
        <pc:sldLayoutChg chg="modSp">
          <pc:chgData name="Jon Rosdahl" userId="2820f357-2dd4-4127-8713-e0bfde0fd756" providerId="ADAL" clId="{00923B18-02C2-4597-ACE2-18E165C5A2EA}" dt="2020-11-09T13:44:59.611" v="101"/>
          <pc:sldLayoutMkLst>
            <pc:docMk/>
            <pc:sldMasterMk cId="2511194666" sldId="2147483748"/>
            <pc:sldLayoutMk cId="2987072724" sldId="2147483749"/>
          </pc:sldLayoutMkLst>
          <pc:spChg chg="mod">
            <ac:chgData name="Jon Rosdahl" userId="2820f357-2dd4-4127-8713-e0bfde0fd756" providerId="ADAL" clId="{00923B18-02C2-4597-ACE2-18E165C5A2EA}" dt="2020-11-09T13:44:59.611" v="101"/>
            <ac:spMkLst>
              <pc:docMk/>
              <pc:sldMasterMk cId="2511194666" sldId="2147483748"/>
              <pc:sldLayoutMk cId="2987072724" sldId="2147483749"/>
              <ac:spMk id="5" creationId="{00000000-0000-0000-0000-000000000000}"/>
            </ac:spMkLst>
          </pc:spChg>
        </pc:sldLayoutChg>
        <pc:sldLayoutChg chg="modSp">
          <pc:chgData name="Jon Rosdahl" userId="2820f357-2dd4-4127-8713-e0bfde0fd756" providerId="ADAL" clId="{00923B18-02C2-4597-ACE2-18E165C5A2EA}" dt="2020-11-09T13:44:59.611" v="101"/>
          <pc:sldLayoutMkLst>
            <pc:docMk/>
            <pc:sldMasterMk cId="2511194666" sldId="2147483748"/>
            <pc:sldLayoutMk cId="1189405408" sldId="2147483750"/>
          </pc:sldLayoutMkLst>
          <pc:spChg chg="mod">
            <ac:chgData name="Jon Rosdahl" userId="2820f357-2dd4-4127-8713-e0bfde0fd756" providerId="ADAL" clId="{00923B18-02C2-4597-ACE2-18E165C5A2EA}" dt="2020-11-09T13:44:59.611" v="101"/>
            <ac:spMkLst>
              <pc:docMk/>
              <pc:sldMasterMk cId="2511194666" sldId="2147483748"/>
              <pc:sldLayoutMk cId="1189405408" sldId="2147483750"/>
              <ac:spMk id="5" creationId="{00000000-0000-0000-0000-000000000000}"/>
            </ac:spMkLst>
          </pc:spChg>
        </pc:sldLayoutChg>
        <pc:sldLayoutChg chg="modSp">
          <pc:chgData name="Jon Rosdahl" userId="2820f357-2dd4-4127-8713-e0bfde0fd756" providerId="ADAL" clId="{00923B18-02C2-4597-ACE2-18E165C5A2EA}" dt="2020-11-09T13:44:59.611" v="101"/>
          <pc:sldLayoutMkLst>
            <pc:docMk/>
            <pc:sldMasterMk cId="2511194666" sldId="2147483748"/>
            <pc:sldLayoutMk cId="3833384854" sldId="2147483751"/>
          </pc:sldLayoutMkLst>
          <pc:spChg chg="mod">
            <ac:chgData name="Jon Rosdahl" userId="2820f357-2dd4-4127-8713-e0bfde0fd756" providerId="ADAL" clId="{00923B18-02C2-4597-ACE2-18E165C5A2EA}" dt="2020-11-09T13:44:59.611" v="101"/>
            <ac:spMkLst>
              <pc:docMk/>
              <pc:sldMasterMk cId="2511194666" sldId="2147483748"/>
              <pc:sldLayoutMk cId="3833384854" sldId="2147483751"/>
              <ac:spMk id="6" creationId="{00000000-0000-0000-0000-000000000000}"/>
            </ac:spMkLst>
          </pc:spChg>
        </pc:sldLayoutChg>
        <pc:sldLayoutChg chg="modSp">
          <pc:chgData name="Jon Rosdahl" userId="2820f357-2dd4-4127-8713-e0bfde0fd756" providerId="ADAL" clId="{00923B18-02C2-4597-ACE2-18E165C5A2EA}" dt="2020-11-09T13:44:59.611" v="101"/>
          <pc:sldLayoutMkLst>
            <pc:docMk/>
            <pc:sldMasterMk cId="2511194666" sldId="2147483748"/>
            <pc:sldLayoutMk cId="3901767189" sldId="2147483752"/>
          </pc:sldLayoutMkLst>
          <pc:spChg chg="mod">
            <ac:chgData name="Jon Rosdahl" userId="2820f357-2dd4-4127-8713-e0bfde0fd756" providerId="ADAL" clId="{00923B18-02C2-4597-ACE2-18E165C5A2EA}" dt="2020-11-09T13:44:59.611" v="101"/>
            <ac:spMkLst>
              <pc:docMk/>
              <pc:sldMasterMk cId="2511194666" sldId="2147483748"/>
              <pc:sldLayoutMk cId="3901767189" sldId="2147483752"/>
              <ac:spMk id="4" creationId="{00000000-0000-0000-0000-000000000000}"/>
            </ac:spMkLst>
          </pc:spChg>
        </pc:sldLayoutChg>
        <pc:sldLayoutChg chg="modSp">
          <pc:chgData name="Jon Rosdahl" userId="2820f357-2dd4-4127-8713-e0bfde0fd756" providerId="ADAL" clId="{00923B18-02C2-4597-ACE2-18E165C5A2EA}" dt="2020-11-09T13:44:59.611" v="101"/>
          <pc:sldLayoutMkLst>
            <pc:docMk/>
            <pc:sldMasterMk cId="2511194666" sldId="2147483748"/>
            <pc:sldLayoutMk cId="589768899" sldId="2147483753"/>
          </pc:sldLayoutMkLst>
          <pc:spChg chg="mod">
            <ac:chgData name="Jon Rosdahl" userId="2820f357-2dd4-4127-8713-e0bfde0fd756" providerId="ADAL" clId="{00923B18-02C2-4597-ACE2-18E165C5A2EA}" dt="2020-11-09T13:44:59.611" v="101"/>
            <ac:spMkLst>
              <pc:docMk/>
              <pc:sldMasterMk cId="2511194666" sldId="2147483748"/>
              <pc:sldLayoutMk cId="589768899" sldId="2147483753"/>
              <ac:spMk id="3" creationId="{00000000-0000-0000-0000-000000000000}"/>
            </ac:spMkLst>
          </pc:spChg>
        </pc:sldLayoutChg>
      </pc:sldMasterChg>
      <pc:sldMasterChg chg="modSp">
        <pc:chgData name="Jon Rosdahl" userId="2820f357-2dd4-4127-8713-e0bfde0fd756" providerId="ADAL" clId="{00923B18-02C2-4597-ACE2-18E165C5A2EA}" dt="2020-11-09T13:38:07.606" v="74" actId="404"/>
        <pc:sldMasterMkLst>
          <pc:docMk/>
          <pc:sldMasterMk cId="3001488208" sldId="2147483754"/>
        </pc:sldMasterMkLst>
        <pc:spChg chg="mod">
          <ac:chgData name="Jon Rosdahl" userId="2820f357-2dd4-4127-8713-e0bfde0fd756" providerId="ADAL" clId="{00923B18-02C2-4597-ACE2-18E165C5A2EA}" dt="2020-11-09T13:37:13.326" v="66" actId="207"/>
          <ac:spMkLst>
            <pc:docMk/>
            <pc:sldMasterMk cId="3001488208" sldId="2147483754"/>
            <ac:spMk id="1028" creationId="{D5AEF45D-E3D6-394E-9D33-E26C36F3C3D9}"/>
          </ac:spMkLst>
        </pc:spChg>
        <pc:spChg chg="mod">
          <ac:chgData name="Jon Rosdahl" userId="2820f357-2dd4-4127-8713-e0bfde0fd756" providerId="ADAL" clId="{00923B18-02C2-4597-ACE2-18E165C5A2EA}" dt="2020-11-09T13:38:07.606" v="74" actId="404"/>
          <ac:spMkLst>
            <pc:docMk/>
            <pc:sldMasterMk cId="3001488208" sldId="2147483754"/>
            <ac:spMk id="1029" creationId="{0986E8EB-EFBE-614F-8EBA-F8FD29C74B6C}"/>
          </ac:spMkLst>
        </pc:spChg>
        <pc:spChg chg="mod">
          <ac:chgData name="Jon Rosdahl" userId="2820f357-2dd4-4127-8713-e0bfde0fd756" providerId="ADAL" clId="{00923B18-02C2-4597-ACE2-18E165C5A2EA}" dt="2020-11-09T13:38:02.984" v="72" actId="403"/>
          <ac:spMkLst>
            <pc:docMk/>
            <pc:sldMasterMk cId="3001488208" sldId="2147483754"/>
            <ac:spMk id="1030" creationId="{E833E0D3-D09E-6B41-9BB5-6A2E54DB9B4F}"/>
          </ac:spMkLst>
        </pc:spChg>
        <pc:spChg chg="mod">
          <ac:chgData name="Jon Rosdahl" userId="2820f357-2dd4-4127-8713-e0bfde0fd756" providerId="ADAL" clId="{00923B18-02C2-4597-ACE2-18E165C5A2EA}" dt="2020-11-09T13:37:51.505" v="68" actId="404"/>
          <ac:spMkLst>
            <pc:docMk/>
            <pc:sldMasterMk cId="3001488208" sldId="2147483754"/>
            <ac:spMk id="1033" creationId="{2512CF80-BA40-4A47-8062-F7E4E1E539A0}"/>
          </ac:spMkLst>
        </pc:spChg>
      </pc:sldMasterChg>
    </pc:docChg>
  </pc:docChgLst>
  <pc:docChgLst>
    <pc:chgData name="Jon Rosdahl" userId="2820f357-2dd4-4127-8713-e0bfde0fd756" providerId="ADAL" clId="{39E2F782-9156-42B4-B7D4-C4241BF269B4}"/>
    <pc:docChg chg="modSld">
      <pc:chgData name="Jon Rosdahl" userId="2820f357-2dd4-4127-8713-e0bfde0fd756" providerId="ADAL" clId="{39E2F782-9156-42B4-B7D4-C4241BF269B4}" dt="2020-11-10T05:08:35.312" v="1" actId="6549"/>
      <pc:docMkLst>
        <pc:docMk/>
      </pc:docMkLst>
      <pc:sldChg chg="modSp">
        <pc:chgData name="Jon Rosdahl" userId="2820f357-2dd4-4127-8713-e0bfde0fd756" providerId="ADAL" clId="{39E2F782-9156-42B4-B7D4-C4241BF269B4}" dt="2020-11-10T05:08:35.312" v="1" actId="6549"/>
        <pc:sldMkLst>
          <pc:docMk/>
          <pc:sldMk cId="0" sldId="256"/>
        </pc:sldMkLst>
        <pc:spChg chg="mod">
          <ac:chgData name="Jon Rosdahl" userId="2820f357-2dd4-4127-8713-e0bfde0fd756" providerId="ADAL" clId="{39E2F782-9156-42B4-B7D4-C4241BF269B4}" dt="2020-11-10T05:08:35.312" v="1" actId="6549"/>
          <ac:spMkLst>
            <pc:docMk/>
            <pc:sldMk cId="0" sldId="256"/>
            <ac:spMk id="3074" creationId="{00000000-0000-0000-0000-00000000000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802-11-20/1608r2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802-11-20/1608r2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802-11-20/1608r2</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802-11-20/1608r2</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802-11-20/1608r2</a:t>
            </a:r>
          </a:p>
        </p:txBody>
      </p:sp>
      <p:sp>
        <p:nvSpPr>
          <p:cNvPr id="5" name="Date Placeholder 4"/>
          <p:cNvSpPr>
            <a:spLocks noGrp="1"/>
          </p:cNvSpPr>
          <p:nvPr>
            <p:ph type="dt" idx="11"/>
          </p:nvPr>
        </p:nvSpPr>
        <p:spPr/>
        <p:txBody>
          <a:bodyPr/>
          <a:lstStyle/>
          <a:p>
            <a:r>
              <a:rPr lang="en-US"/>
              <a:t>November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doc.: IEEE 802.15-&lt;</a:t>
            </a:r>
            <a:r>
              <a:rPr kumimoji="0" 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 15-20-0314-02-0000 </a:t>
            </a:r>
            <a:r>
              <a:rPr kumimoji="0" lang="en-US"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&gt;</a:t>
            </a:r>
          </a:p>
        </p:txBody>
      </p:sp>
      <p:sp>
        <p:nvSpPr>
          <p:cNvPr id="5" name="Date Placeholder 4"/>
          <p:cNvSpPr>
            <a:spLocks noGrp="1"/>
          </p:cNvSpPr>
          <p:nvPr>
            <p:ph type="dt" idx="1"/>
          </p:nvPr>
        </p:nvSpPr>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&lt;November 2020&gt;</a:t>
            </a:r>
          </a:p>
        </p:txBody>
      </p:sp>
      <p:sp>
        <p:nvSpPr>
          <p:cNvPr id="6" name="Footer Placeholder 5"/>
          <p:cNvSpPr>
            <a:spLocks noGrp="1"/>
          </p:cNvSpPr>
          <p:nvPr>
            <p:ph type="ftr" sz="quarter" idx="4"/>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&lt;Pat Kinney&gt;, &lt;Kinney Consulting&gt;</a:t>
            </a:r>
            <a:endParaRPr kumimoji="0" lang="en-US"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7" name="Slide Number Placeholder 6"/>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CEEE9547-AC81-7B45-AF45-51A4196554FB}"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50357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fld id="{E759BE03-B8B1-724F-B6DE-3C2B5D8E232E}" type="slidenum">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144621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1254DA1-C6D4-1446-AF0B-166999764C3F}"/>
              </a:ext>
            </a:extLst>
          </p:cNvPr>
          <p:cNvSpPr>
            <a:spLocks noGrp="1" noChangeArrowheads="1"/>
          </p:cNvSpPr>
          <p:nvPr>
            <p:ph type="hdr" sz="quarter"/>
          </p:nvPr>
        </p:nvSpPr>
        <p:spPr>
          <a:ln/>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rPr>
              <a:t>doc.: IEEE 802.15-&lt; 15-20-0314-01-0000 &gt;</a:t>
            </a:r>
          </a:p>
        </p:txBody>
      </p:sp>
      <p:sp>
        <p:nvSpPr>
          <p:cNvPr id="5" name="Rectangle 3">
            <a:extLst>
              <a:ext uri="{FF2B5EF4-FFF2-40B4-BE49-F238E27FC236}">
                <a16:creationId xmlns:a16="http://schemas.microsoft.com/office/drawing/2014/main" id="{4786065E-A645-C14C-A28E-66AB7398DF72}"/>
              </a:ext>
            </a:extLst>
          </p:cNvPr>
          <p:cNvSpPr>
            <a:spLocks noGrp="1" noChangeArrowheads="1"/>
          </p:cNvSpPr>
          <p:nvPr>
            <p:ph type="dt" idx="1"/>
          </p:nvPr>
        </p:nvSpPr>
        <p:spPr>
          <a:ln/>
        </p:spPr>
        <p:txBody>
          <a:bodyPr/>
          <a:lstStyle/>
          <a:p>
            <a:pPr marL="0" marR="0" lvl="0" indent="0" algn="l" defTabSz="93345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&lt;November 2020&gt;</a:t>
            </a:r>
          </a:p>
        </p:txBody>
      </p:sp>
      <p:sp>
        <p:nvSpPr>
          <p:cNvPr id="6" name="Rectangle 6">
            <a:extLst>
              <a:ext uri="{FF2B5EF4-FFF2-40B4-BE49-F238E27FC236}">
                <a16:creationId xmlns:a16="http://schemas.microsoft.com/office/drawing/2014/main" id="{831F7015-3842-DB4F-889E-A334401E0E1C}"/>
              </a:ext>
            </a:extLst>
          </p:cNvPr>
          <p:cNvSpPr>
            <a:spLocks noGrp="1" noChangeArrowheads="1"/>
          </p:cNvSpPr>
          <p:nvPr>
            <p:ph type="ftr" sz="quarter" idx="4"/>
          </p:nvPr>
        </p:nvSpPr>
        <p:spPr>
          <a:ln/>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&lt;Pat Kinney&gt;, &lt;Kinney Consulting&gt;</a:t>
            </a:r>
          </a:p>
        </p:txBody>
      </p:sp>
      <p:sp>
        <p:nvSpPr>
          <p:cNvPr id="7" name="Rectangle 7">
            <a:extLst>
              <a:ext uri="{FF2B5EF4-FFF2-40B4-BE49-F238E27FC236}">
                <a16:creationId xmlns:a16="http://schemas.microsoft.com/office/drawing/2014/main" id="{26E15D05-FBB0-0942-9E79-C42A7A1F074F}"/>
              </a:ext>
            </a:extLst>
          </p:cNvPr>
          <p:cNvSpPr>
            <a:spLocks noGrp="1" noChangeArrowheads="1"/>
          </p:cNvSpPr>
          <p:nvPr>
            <p:ph type="sldNum" sz="quarter" idx="5"/>
          </p:nvPr>
        </p:nvSpPr>
        <p:spPr>
          <a:ln/>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Page </a:t>
            </a:r>
            <a:fld id="{E64D5CD1-6D92-BE49-B339-49343C3990F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pPr marL="0" marR="0" lvl="0" indent="0" algn="r" defTabSz="933450" rtl="0" eaLnBrk="0" fontAlgn="base" latinLnBrk="0" hangingPunct="0">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endParaRPr>
          </a:p>
        </p:txBody>
      </p:sp>
      <p:sp>
        <p:nvSpPr>
          <p:cNvPr id="24578" name="Rectangle 2">
            <a:extLst>
              <a:ext uri="{FF2B5EF4-FFF2-40B4-BE49-F238E27FC236}">
                <a16:creationId xmlns:a16="http://schemas.microsoft.com/office/drawing/2014/main" id="{0CACCD7C-2A47-974A-ADD4-366B9BE444D6}"/>
              </a:ext>
            </a:extLst>
          </p:cNvPr>
          <p:cNvSpPr>
            <a:spLocks noGrp="1" noRot="1" noChangeAspect="1" noChangeArrowheads="1" noTextEdit="1"/>
          </p:cNvSpPr>
          <p:nvPr>
            <p:ph type="sldImg"/>
          </p:nvPr>
        </p:nvSpPr>
        <p:spPr>
          <a:xfrm>
            <a:off x="384175" y="449263"/>
            <a:ext cx="6165850" cy="3468687"/>
          </a:xfrm>
          <a:ln/>
        </p:spPr>
      </p:sp>
      <p:sp>
        <p:nvSpPr>
          <p:cNvPr id="24579" name="Rectangle 3">
            <a:extLst>
              <a:ext uri="{FF2B5EF4-FFF2-40B4-BE49-F238E27FC236}">
                <a16:creationId xmlns:a16="http://schemas.microsoft.com/office/drawing/2014/main" id="{0849AF2D-FA92-1A43-9E16-45C4B7641219}"/>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802-11-20/1608r2</a:t>
            </a:r>
          </a:p>
        </p:txBody>
      </p:sp>
      <p:sp>
        <p:nvSpPr>
          <p:cNvPr id="5" name="Rectangle 3"/>
          <p:cNvSpPr>
            <a:spLocks noGrp="1" noChangeArrowheads="1"/>
          </p:cNvSpPr>
          <p:nvPr>
            <p:ph type="dt"/>
          </p:nvPr>
        </p:nvSpPr>
        <p:spPr>
          <a:ln/>
        </p:spPr>
        <p:txBody>
          <a:bodyPr/>
          <a:lstStyle/>
          <a:p>
            <a:r>
              <a:rPr lang="en-US"/>
              <a:t>November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1D545506-1020-294D-93A7-F55AD433F44E}"/>
              </a:ext>
            </a:extLst>
          </p:cNvPr>
          <p:cNvSpPr>
            <a:spLocks noGrp="1"/>
          </p:cNvSpPr>
          <p:nvPr>
            <p:ph type="dt" sz="half" idx="10"/>
          </p:nvPr>
        </p:nvSpPr>
        <p:spPr/>
        <p:txBody>
          <a:bodyPr/>
          <a:lstStyle/>
          <a:p>
            <a:r>
              <a:rPr lang="en-US" altLang="en-US" dirty="0"/>
              <a:t>&lt;November 2020&gt;</a:t>
            </a:r>
          </a:p>
        </p:txBody>
      </p:sp>
      <p:sp>
        <p:nvSpPr>
          <p:cNvPr id="8" name="Footer Placeholder 7">
            <a:extLst>
              <a:ext uri="{FF2B5EF4-FFF2-40B4-BE49-F238E27FC236}">
                <a16:creationId xmlns:a16="http://schemas.microsoft.com/office/drawing/2014/main" id="{30021183-ABA9-1F42-9CD7-8BFC1EFD8929}"/>
              </a:ext>
            </a:extLst>
          </p:cNvPr>
          <p:cNvSpPr>
            <a:spLocks noGrp="1"/>
          </p:cNvSpPr>
          <p:nvPr>
            <p:ph type="ftr" sz="quarter" idx="11"/>
          </p:nvPr>
        </p:nvSpPr>
        <p:spPr/>
        <p:txBody>
          <a:bodyPr/>
          <a:lstStyle/>
          <a:p>
            <a:r>
              <a:rPr lang="en-US" altLang="en-US"/>
              <a:t>&lt;Pat Kinney&gt;, &lt;Kinney Consulting&gt;</a:t>
            </a:r>
          </a:p>
        </p:txBody>
      </p:sp>
      <p:sp>
        <p:nvSpPr>
          <p:cNvPr id="9" name="Slide Number Placeholder 8">
            <a:extLst>
              <a:ext uri="{FF2B5EF4-FFF2-40B4-BE49-F238E27FC236}">
                <a16:creationId xmlns:a16="http://schemas.microsoft.com/office/drawing/2014/main" id="{5C75812E-1D6B-194B-800B-235907493DD7}"/>
              </a:ext>
            </a:extLst>
          </p:cNvPr>
          <p:cNvSpPr>
            <a:spLocks noGrp="1"/>
          </p:cNvSpPr>
          <p:nvPr>
            <p:ph type="sldNum" sz="quarter" idx="12"/>
          </p:nvPr>
        </p:nvSpPr>
        <p:spPr/>
        <p:txBody>
          <a:bodyPr/>
          <a:lstStyle/>
          <a:p>
            <a:r>
              <a:rPr lang="en-US" altLang="en-US"/>
              <a:t>Slide </a:t>
            </a:r>
            <a:fld id="{2163BB39-108E-3B43-A11B-A7164A052C73}" type="slidenum">
              <a:rPr lang="en-US" altLang="en-US" smtClean="0"/>
              <a:pPr/>
              <a:t>‹#›</a:t>
            </a:fld>
            <a:endParaRPr lang="en-US" altLang="en-US"/>
          </a:p>
        </p:txBody>
      </p:sp>
    </p:spTree>
    <p:extLst>
      <p:ext uri="{BB962C8B-B14F-4D97-AF65-F5344CB8AC3E}">
        <p14:creationId xmlns:p14="http://schemas.microsoft.com/office/powerpoint/2010/main" val="3032793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5" name="Holder 5"/>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29870727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type="body" idx="1"/>
          </p:nvPr>
        </p:nvSpPr>
        <p:spPr/>
        <p:txBody>
          <a:bodyPr lIns="0" tIns="0" rIns="0" bIns="0"/>
          <a:lstStyle>
            <a:lvl1pPr>
              <a:defRPr sz="1500" b="0" i="0">
                <a:solidFill>
                  <a:srgbClr val="FF0000"/>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5" name="Holder 5"/>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11894054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6" name="Holder 6"/>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383338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0" i="0">
                <a:solidFill>
                  <a:schemeClr val="tx1"/>
                </a:solidFill>
                <a:latin typeface="Calibri Light"/>
                <a:cs typeface="Calibri Light"/>
              </a:defRPr>
            </a:lvl1pPr>
          </a:lstStyle>
          <a:p>
            <a:endParaRPr/>
          </a:p>
        </p:txBody>
      </p:sp>
      <p:sp>
        <p:nvSpPr>
          <p:cNvPr id="3" name="Holder 3"/>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4" name="Holder 4"/>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3901767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200" b="0" i="0">
                <a:solidFill>
                  <a:srgbClr val="888888"/>
                </a:solidFill>
                <a:latin typeface="Calibri"/>
                <a:cs typeface="Calibri"/>
              </a:defRPr>
            </a:lvl1pPr>
          </a:lstStyle>
          <a:p>
            <a:pPr marL="12700">
              <a:lnSpc>
                <a:spcPts val="1240"/>
              </a:lnSpc>
            </a:pPr>
            <a:r>
              <a:rPr spc="-5" dirty="0"/>
              <a:t>11/6/2020</a:t>
            </a:r>
          </a:p>
        </p:txBody>
      </p:sp>
      <p:sp>
        <p:nvSpPr>
          <p:cNvPr id="3" name="Holder 3"/>
          <p:cNvSpPr>
            <a:spLocks noGrp="1"/>
          </p:cNvSpPr>
          <p:nvPr>
            <p:ph type="dt" sz="half" idx="6"/>
          </p:nvPr>
        </p:nvSpPr>
        <p:spPr>
          <a:xfrm>
            <a:off x="1775520" y="6313106"/>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11/9/2020</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58976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November 2020</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2020</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November 2020</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November 2020</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November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theme" Target="../theme/theme2.xml"/><Relationship Id="rId5" Type="http://schemas.openxmlformats.org/officeDocument/2006/relationships/slideLayout" Target="../slideLayouts/slideLayout15.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November 2020</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11-20-1608r2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61"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96739" y="870648"/>
            <a:ext cx="2397759" cy="756919"/>
          </a:xfrm>
          <a:prstGeom prst="rect">
            <a:avLst/>
          </a:prstGeom>
        </p:spPr>
        <p:txBody>
          <a:bodyPr wrap="square" lIns="0" tIns="0" rIns="0" bIns="0">
            <a:spAutoFit/>
          </a:bodyPr>
          <a:lstStyle>
            <a:lvl1pPr>
              <a:defRPr sz="4800" b="0" i="0">
                <a:solidFill>
                  <a:schemeClr val="tx1"/>
                </a:solidFill>
                <a:latin typeface="Calibri Light"/>
                <a:cs typeface="Calibri Light"/>
              </a:defRPr>
            </a:lvl1pPr>
          </a:lstStyle>
          <a:p>
            <a:endParaRPr/>
          </a:p>
        </p:txBody>
      </p:sp>
      <p:sp>
        <p:nvSpPr>
          <p:cNvPr id="3" name="Holder 3"/>
          <p:cNvSpPr>
            <a:spLocks noGrp="1"/>
          </p:cNvSpPr>
          <p:nvPr>
            <p:ph type="body" idx="1"/>
          </p:nvPr>
        </p:nvSpPr>
        <p:spPr>
          <a:xfrm>
            <a:off x="893445" y="1788540"/>
            <a:ext cx="10405109" cy="3769360"/>
          </a:xfrm>
          <a:prstGeom prst="rect">
            <a:avLst/>
          </a:prstGeom>
        </p:spPr>
        <p:txBody>
          <a:bodyPr wrap="square" lIns="0" tIns="0" rIns="0" bIns="0">
            <a:spAutoFit/>
          </a:bodyPr>
          <a:lstStyle>
            <a:lvl1pPr>
              <a:defRPr sz="1500" b="0" i="0">
                <a:solidFill>
                  <a:srgbClr val="FF0000"/>
                </a:solidFill>
                <a:latin typeface="Calibri"/>
                <a:cs typeface="Calibri"/>
              </a:defRPr>
            </a:lvl1pPr>
          </a:lstStyle>
          <a:p>
            <a:endParaRPr/>
          </a:p>
        </p:txBody>
      </p:sp>
      <p:sp>
        <p:nvSpPr>
          <p:cNvPr id="4" name="Holder 4"/>
          <p:cNvSpPr>
            <a:spLocks noGrp="1"/>
          </p:cNvSpPr>
          <p:nvPr>
            <p:ph type="ftr" sz="quarter" idx="5"/>
          </p:nvPr>
        </p:nvSpPr>
        <p:spPr>
          <a:xfrm>
            <a:off x="916939" y="6462966"/>
            <a:ext cx="684530"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12700">
              <a:lnSpc>
                <a:spcPts val="1240"/>
              </a:lnSpc>
            </a:pPr>
            <a:r>
              <a:rPr spc="-5" dirty="0"/>
              <a:t>11/6/2020</a:t>
            </a:r>
          </a:p>
        </p:txBody>
      </p:sp>
      <p:sp>
        <p:nvSpPr>
          <p:cNvPr id="6" name="Holder 6"/>
          <p:cNvSpPr>
            <a:spLocks noGrp="1"/>
          </p:cNvSpPr>
          <p:nvPr>
            <p:ph type="sldNum" sz="quarter" idx="7"/>
          </p:nvPr>
        </p:nvSpPr>
        <p:spPr>
          <a:xfrm>
            <a:off x="11145773" y="6462966"/>
            <a:ext cx="153670" cy="177800"/>
          </a:xfrm>
          <a:prstGeom prst="rect">
            <a:avLst/>
          </a:prstGeom>
        </p:spPr>
        <p:txBody>
          <a:bodyPr wrap="square" lIns="0" tIns="0" rIns="0" bIns="0">
            <a:spAutoFit/>
          </a:bodyPr>
          <a:lstStyle>
            <a:lvl1pPr>
              <a:defRPr sz="1200" b="0" i="0">
                <a:solidFill>
                  <a:srgbClr val="888888"/>
                </a:solidFill>
                <a:latin typeface="Calibri"/>
                <a:cs typeface="Calibri"/>
              </a:defRPr>
            </a:lvl1pPr>
          </a:lstStyle>
          <a:p>
            <a:pPr marL="38100">
              <a:lnSpc>
                <a:spcPts val="1240"/>
              </a:lnSpc>
            </a:pPr>
            <a:fld id="{81D60167-4931-47E6-BA6A-407CBD079E47}" type="slidenum">
              <a:rPr dirty="0"/>
              <a:t>‹#›</a:t>
            </a:fld>
            <a:endParaRPr dirty="0"/>
          </a:p>
        </p:txBody>
      </p:sp>
    </p:spTree>
    <p:extLst>
      <p:ext uri="{BB962C8B-B14F-4D97-AF65-F5344CB8AC3E}">
        <p14:creationId xmlns:p14="http://schemas.microsoft.com/office/powerpoint/2010/main" val="2511194666"/>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7" Type="http://schemas.openxmlformats.org/officeDocument/2006/relationships/hyperlink" Target="https://mentor.ieee.org/802-ec/dcn/19/ec-19-0222-00-ACSD-p802-16t.docx"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 Id="rId6" Type="http://schemas.openxmlformats.org/officeDocument/2006/relationships/hyperlink" Target="https://mentor.ieee.org/802.15/dcn/20/15-20-0196-00-016t-licensed-narrowband-amendment-par.pdf" TargetMode="External"/><Relationship Id="rId5" Type="http://schemas.openxmlformats.org/officeDocument/2006/relationships/hyperlink" Target="https://mentor.ieee.org/802.15/dcn/20/15-20-0159-04-0jre-draft-csd-for-japanese-rate-extension.docx" TargetMode="External"/><Relationship Id="rId4" Type="http://schemas.openxmlformats.org/officeDocument/2006/relationships/hyperlink" Target="https://mentor.ieee.org/802.15/dcn/20/15-20-0202-00-0jre-802-15-4aa-par-for-japanese-rate-extension.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1.ieee802.org/security/" TargetMode="External"/><Relationship Id="rId2" Type="http://schemas.openxmlformats.org/officeDocument/2006/relationships/hyperlink" Target="https://1.ieee802.org/tsn/" TargetMode="External"/><Relationship Id="rId1" Type="http://schemas.openxmlformats.org/officeDocument/2006/relationships/slideLayout" Target="../slideLayouts/slideLayout12.xml"/><Relationship Id="rId4" Type="http://schemas.openxmlformats.org/officeDocument/2006/relationships/hyperlink" Target="https://www.ieee802.org/3/index.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20/15-20-0319-00-04aa-draft-csd-for-japanese-rate-extension.doc" TargetMode="External"/><Relationship Id="rId2" Type="http://schemas.openxmlformats.org/officeDocument/2006/relationships/hyperlink" Target="https://mentor.ieee.org/802.15/dcn/20/15-20-0202-04-0jre-802-15-4aa-par-for-japanese-rate-extension.pdf" TargetMode="External"/><Relationship Id="rId1" Type="http://schemas.openxmlformats.org/officeDocument/2006/relationships/slideLayout" Target="../slideLayouts/slideLayout2.xml"/><Relationship Id="rId4" Type="http://schemas.openxmlformats.org/officeDocument/2006/relationships/hyperlink" Target="https://www.ieee802.org/devdocs.shtml"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5/dcn/20/15-20-0202-00-0jre-802-15-4aa-par-for-japanese-rate-extension.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5/dcn/20/15-20-0159-04-0jre-draft-csd-for-japanese-rate-extension.docx" TargetMode="External"/><Relationship Id="rId4" Type="http://schemas.openxmlformats.org/officeDocument/2006/relationships/hyperlink" Target="https://mentor.ieee.org/802.15/dcn/20/15-20-0202-04-0jre-802-15-4aa-par-for-japanese-rate-extension.pdf"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5/dcn/20/15-20-0196-01-016t-licensed-narrowband-amendment-par.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5/dcn/20/15-20-0159-04-0jre-draft-csd-for-japanese-rate-extension.docx" TargetMode="External"/><Relationship Id="rId2" Type="http://schemas.openxmlformats.org/officeDocument/2006/relationships/hyperlink" Target="https://mentor.ieee.org/802.15/dcn/20/15-20-0202-00-0jre-802-15-4aa-par-for-japanese-rate-extension.docx" TargetMode="External"/><Relationship Id="rId1" Type="http://schemas.openxmlformats.org/officeDocument/2006/relationships/slideLayout" Target="../slideLayouts/slideLayout2.xml"/><Relationship Id="rId4" Type="http://schemas.openxmlformats.org/officeDocument/2006/relationships/hyperlink" Target="https://mentor.ieee.org/802.15/dcn/20/15-20-0202-04-0jre-802-15-4aa-par-for-japanese-rate-extension.pdf"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19/ec-19-0222-00-ACSD-p802-16t.docx" TargetMode="External"/><Relationship Id="rId2" Type="http://schemas.openxmlformats.org/officeDocument/2006/relationships/hyperlink" Target="https://mentor.ieee.org/802.15/dcn/20/15-20-0196-00-016t-licensed-narrowband-amendment-par.pdf" TargetMode="External"/><Relationship Id="rId1" Type="http://schemas.openxmlformats.org/officeDocument/2006/relationships/slideLayout" Target="../slideLayouts/slideLayout2.xml"/><Relationship Id="rId4" Type="http://schemas.openxmlformats.org/officeDocument/2006/relationships/hyperlink" Target="https://mentor.ieee.org/802.15/dcn/20/15-20-0196-01-016t-licensed-narrowband-amendment-par.pdf"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1039-00-0PAR-par-minutes-july-2020.doc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15/dcn/20/15-20-0202-00-0jre-802-15-4aa-par-for-japanese-rate-extension.docx" TargetMode="External"/><Relationship Id="rId3" Type="http://schemas.openxmlformats.org/officeDocument/2006/relationships/hyperlink" Target="https://www.ieee802.org/1/files/public/docs2020/dp-draft-CSD-0920-v01.pdf" TargetMode="External"/><Relationship Id="rId7" Type="http://schemas.openxmlformats.org/officeDocument/2006/relationships/hyperlink" Target="https://mentor.ieee.org/802.11/dcn/20/11-20-1346-02-0rcm-csd-draft-for-privacy-amendment-of-rcm-project.docx"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 Id="rId6" Type="http://schemas.openxmlformats.org/officeDocument/2006/relationships/hyperlink" Target="https://mentor.ieee.org/802.11/dcn/20/11-20-0854-06-0rcm-par-proposal-for-privacy.pdf" TargetMode="External"/><Relationship Id="rId11" Type="http://schemas.openxmlformats.org/officeDocument/2006/relationships/hyperlink" Target="https://mentor.ieee.org/802-ec/dcn/19/ec-19-0222-00-ACSD-p802-16t.docx" TargetMode="External"/><Relationship Id="rId5" Type="http://schemas.openxmlformats.org/officeDocument/2006/relationships/hyperlink" Target="https://mentor.ieee.org/802.11/dcn/20/11-20-1117-03-0rcm-rcm-sg-proposed-rcm-csd-draft.docx" TargetMode="External"/><Relationship Id="rId10" Type="http://schemas.openxmlformats.org/officeDocument/2006/relationships/hyperlink" Target="https://mentor.ieee.org/802.15/dcn/20/15-20-0196-00-016t-licensed-narrowband-amendment-par.pdf" TargetMode="External"/><Relationship Id="rId4" Type="http://schemas.openxmlformats.org/officeDocument/2006/relationships/hyperlink" Target="https://mentor.ieee.org/802.11/dcn/20/11-20-0742-04-0rcm-proposed-par-draft.docx" TargetMode="External"/><Relationship Id="rId9" Type="http://schemas.openxmlformats.org/officeDocument/2006/relationships/hyperlink" Target="https://mentor.ieee.org/802.15/dcn/20/15-20-0159-04-0jre-draft-csd-for-japanese-rate-extension.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0/11-20-1039-00-0PAR-par-minutes-july-2020.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802.org/1/files/public/docs2020/dp-draft-CSD-0920-v01.pdf" TargetMode="External"/><Relationship Id="rId2" Type="http://schemas.openxmlformats.org/officeDocument/2006/relationships/hyperlink" Target="https://www.ieee802.org/1/files/public/docs2020/dp-draft-PAR-0920-v01.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November 2020 - Virtual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 2020-11-09</a:t>
            </a:r>
            <a:endParaRPr lang="en-GB" sz="2000" dirty="0"/>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F753-D32C-4179-8A81-235D411D9CB3}"/>
              </a:ext>
            </a:extLst>
          </p:cNvPr>
          <p:cNvSpPr>
            <a:spLocks noGrp="1"/>
          </p:cNvSpPr>
          <p:nvPr>
            <p:ph type="title"/>
          </p:nvPr>
        </p:nvSpPr>
        <p:spPr>
          <a:xfrm>
            <a:off x="914402" y="685803"/>
            <a:ext cx="10361084" cy="726973"/>
          </a:xfrm>
        </p:spPr>
        <p:txBody>
          <a:bodyPr/>
          <a:lstStyle/>
          <a:p>
            <a:r>
              <a:rPr lang="en-US" sz="2400" dirty="0"/>
              <a:t>802.1DP Standard: Time-Sensitive Networking Profile for Aerospace Onboard Ethernet Communications,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FC6ADCA1-7372-4C07-B63B-A17558FE7295}"/>
              </a:ext>
            </a:extLst>
          </p:cNvPr>
          <p:cNvSpPr>
            <a:spLocks noGrp="1"/>
          </p:cNvSpPr>
          <p:nvPr>
            <p:ph idx="1"/>
          </p:nvPr>
        </p:nvSpPr>
        <p:spPr>
          <a:xfrm>
            <a:off x="914402" y="1491357"/>
            <a:ext cx="10361084" cy="4889972"/>
          </a:xfrm>
        </p:spPr>
        <p:txBody>
          <a:bodyPr/>
          <a:lstStyle/>
          <a:p>
            <a:r>
              <a:rPr lang="en-US" sz="2000" b="0" dirty="0"/>
              <a:t>5.4 “This standard provides profiles” if we need to change 2.1 and 5.2, make similar changes to 5.4.</a:t>
            </a:r>
          </a:p>
          <a:p>
            <a:r>
              <a:rPr lang="en-US" sz="2000" b="0" dirty="0"/>
              <a:t>5.4 “support the entire range of aerospace onboard application” …”Entire” really.</a:t>
            </a:r>
            <a:br>
              <a:rPr lang="en-US" sz="2000" b="0" dirty="0"/>
            </a:br>
            <a:r>
              <a:rPr lang="en-US" sz="2000" b="0" dirty="0"/>
              <a:t>Suggest changing to “broad” .</a:t>
            </a:r>
          </a:p>
          <a:p>
            <a:r>
              <a:rPr lang="en-US" sz="2000" b="0" dirty="0"/>
              <a:t>5.5 – “use of IEEE 802 standards” – this may be overly broad as it does not include 802.11 in the descriptions.  Suggest change to “use of IEEE 802.1 and IEEE 802.3 standards”, or you could include the use of 802.11 in the scope.</a:t>
            </a:r>
          </a:p>
          <a:p>
            <a:r>
              <a:rPr lang="en-US" sz="2000" b="0" dirty="0"/>
              <a:t>8.1 The note for 5.2 seems to imply that this would be a guide or recommend practice.</a:t>
            </a:r>
          </a:p>
          <a:p>
            <a:r>
              <a:rPr lang="en-US" sz="2000" b="0" dirty="0"/>
              <a:t>8.1 the note for 5.2 and 5.4 notes 802.3, but if you expand the scope for 802.11 it should be noted.</a:t>
            </a:r>
          </a:p>
          <a:p>
            <a:r>
              <a:rPr lang="en-US" sz="2000" b="0" dirty="0"/>
              <a:t>8.1 IEEE 802.3 Ethernet networks, IEEE 802.1 Time-Sensitive Networking (TSN) and IEEE 802.1 All cited Standards should be fully expanded and noted here in 8.1.</a:t>
            </a:r>
          </a:p>
          <a:p>
            <a:endParaRPr lang="en-US" sz="2000" b="0" dirty="0"/>
          </a:p>
          <a:p>
            <a:r>
              <a:rPr lang="en-US" sz="2000" b="0" dirty="0"/>
              <a:t>The example of 802.1CM may be used for title and scope issues noted.</a:t>
            </a:r>
          </a:p>
        </p:txBody>
      </p:sp>
      <p:sp>
        <p:nvSpPr>
          <p:cNvPr id="4" name="Date Placeholder 3">
            <a:extLst>
              <a:ext uri="{FF2B5EF4-FFF2-40B4-BE49-F238E27FC236}">
                <a16:creationId xmlns:a16="http://schemas.microsoft.com/office/drawing/2014/main" id="{92BF391F-2592-4FA2-B92C-257BEB9F5425}"/>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20408F29-76C0-4555-8E23-4917430C3FB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1BAECF1-130F-47CC-950E-D0BCB1D64FE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10</a:t>
            </a:fld>
            <a:endParaRPr lang="en-US" altLang="en-US">
              <a:solidFill>
                <a:srgbClr val="000000"/>
              </a:solidFill>
            </a:endParaRPr>
          </a:p>
        </p:txBody>
      </p:sp>
    </p:spTree>
    <p:extLst>
      <p:ext uri="{BB962C8B-B14F-4D97-AF65-F5344CB8AC3E}">
        <p14:creationId xmlns:p14="http://schemas.microsoft.com/office/powerpoint/2010/main" val="1338737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7A8F8-C77A-41E6-A040-291898810925}"/>
              </a:ext>
            </a:extLst>
          </p:cNvPr>
          <p:cNvSpPr>
            <a:spLocks noGrp="1"/>
          </p:cNvSpPr>
          <p:nvPr>
            <p:ph type="title"/>
          </p:nvPr>
        </p:nvSpPr>
        <p:spPr/>
        <p:txBody>
          <a:bodyPr/>
          <a:lstStyle/>
          <a:p>
            <a:r>
              <a:rPr lang="en-US" dirty="0"/>
              <a:t>802.1DP CSD Comments</a:t>
            </a:r>
          </a:p>
        </p:txBody>
      </p:sp>
      <p:sp>
        <p:nvSpPr>
          <p:cNvPr id="3" name="Content Placeholder 2">
            <a:extLst>
              <a:ext uri="{FF2B5EF4-FFF2-40B4-BE49-F238E27FC236}">
                <a16:creationId xmlns:a16="http://schemas.microsoft.com/office/drawing/2014/main" id="{48EF8CFB-3068-4A2E-8FA3-0732DA9EA0E0}"/>
              </a:ext>
            </a:extLst>
          </p:cNvPr>
          <p:cNvSpPr>
            <a:spLocks noGrp="1"/>
          </p:cNvSpPr>
          <p:nvPr>
            <p:ph idx="1"/>
          </p:nvPr>
        </p:nvSpPr>
        <p:spPr/>
        <p:txBody>
          <a:bodyPr/>
          <a:lstStyle/>
          <a:p>
            <a:r>
              <a:rPr lang="en-US" dirty="0"/>
              <a:t>Note that the title in CSD is not quite the same as the PAR…” Standard for Local and Metropolitan Area Networks” is not included in the PAR.</a:t>
            </a:r>
          </a:p>
          <a:p>
            <a:endParaRPr lang="en-US" dirty="0"/>
          </a:p>
          <a:p>
            <a:r>
              <a:rPr lang="en-US" dirty="0"/>
              <a:t>1.2.4 - “IEEE 802 standards” why is 802.11 excluded? If it is technically feasible, it should be included.  If not included, then why is it excluded?</a:t>
            </a:r>
          </a:p>
          <a:p>
            <a:endParaRPr lang="en-US" dirty="0"/>
          </a:p>
          <a:p>
            <a:r>
              <a:rPr lang="en-US" dirty="0"/>
              <a:t>Note in general, where it states “IEEE 802 standards” if we do not exclude 802.11, then the statement would be valid and true.</a:t>
            </a:r>
          </a:p>
        </p:txBody>
      </p:sp>
      <p:sp>
        <p:nvSpPr>
          <p:cNvPr id="4" name="Date Placeholder 3">
            <a:extLst>
              <a:ext uri="{FF2B5EF4-FFF2-40B4-BE49-F238E27FC236}">
                <a16:creationId xmlns:a16="http://schemas.microsoft.com/office/drawing/2014/main" id="{E05C51C3-1C4E-4F52-99F9-B996D5002DFE}"/>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386F0A39-2C0C-4163-9C7F-51158FCE89F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E891528-19BE-4C7C-90E1-DBBB79F0EE4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2643489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5F4955F-C64E-4910-913F-4A71B88C827B}"/>
              </a:ext>
            </a:extLst>
          </p:cNvPr>
          <p:cNvSpPr>
            <a:spLocks noGrp="1"/>
          </p:cNvSpPr>
          <p:nvPr>
            <p:ph type="title"/>
          </p:nvPr>
        </p:nvSpPr>
        <p:spPr>
          <a:xfrm>
            <a:off x="914402" y="685803"/>
            <a:ext cx="10361084" cy="582957"/>
          </a:xfrm>
        </p:spPr>
        <p:txBody>
          <a:bodyPr/>
          <a:lstStyle/>
          <a:p>
            <a:r>
              <a:rPr lang="en-US" sz="2400" dirty="0"/>
              <a:t>802.15.4aa Amendment: Japanese Rate Extension, </a:t>
            </a:r>
            <a:r>
              <a:rPr lang="en-US" sz="2400" dirty="0">
                <a:hlinkClick r:id="rId2"/>
              </a:rPr>
              <a:t>PAR</a:t>
            </a:r>
            <a:r>
              <a:rPr lang="en-US" sz="2400" dirty="0"/>
              <a:t> and </a:t>
            </a:r>
            <a:r>
              <a:rPr lang="en-US" sz="2400" dirty="0">
                <a:hlinkClick r:id="rId3"/>
              </a:rPr>
              <a:t>CSD</a:t>
            </a:r>
            <a:endParaRPr lang="en-US" sz="2400" dirty="0"/>
          </a:p>
        </p:txBody>
      </p:sp>
      <p:sp>
        <p:nvSpPr>
          <p:cNvPr id="8" name="Content Placeholder 7">
            <a:extLst>
              <a:ext uri="{FF2B5EF4-FFF2-40B4-BE49-F238E27FC236}">
                <a16:creationId xmlns:a16="http://schemas.microsoft.com/office/drawing/2014/main" id="{1A900954-FDC2-4977-8620-BB9C9CA9F495}"/>
              </a:ext>
            </a:extLst>
          </p:cNvPr>
          <p:cNvSpPr>
            <a:spLocks noGrp="1"/>
          </p:cNvSpPr>
          <p:nvPr>
            <p:ph idx="1"/>
          </p:nvPr>
        </p:nvSpPr>
        <p:spPr/>
        <p:txBody>
          <a:bodyPr/>
          <a:lstStyle/>
          <a:p>
            <a:r>
              <a:rPr lang="en-US" dirty="0"/>
              <a:t>5.2b – “Japanese frequency band.” should include the numeric band range.</a:t>
            </a:r>
          </a:p>
          <a:p>
            <a:r>
              <a:rPr lang="en-US" dirty="0"/>
              <a:t>5.4 – use of “ultra” for 3 of the four “low” seems unnecessary. Suggest “ultra” may not be needed. Or only use once.</a:t>
            </a:r>
          </a:p>
        </p:txBody>
      </p:sp>
      <p:sp>
        <p:nvSpPr>
          <p:cNvPr id="4" name="Date Placeholder 3">
            <a:extLst>
              <a:ext uri="{FF2B5EF4-FFF2-40B4-BE49-F238E27FC236}">
                <a16:creationId xmlns:a16="http://schemas.microsoft.com/office/drawing/2014/main" id="{B0EAA80F-3E5F-4130-9D87-220513CB2EB2}"/>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358779AE-12C8-4D93-9FB3-2E07A7D473D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F0B928E-A1B8-45C6-8339-7A11C6984E78}"/>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2181985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94E4C9E3-261D-4A2B-9CA7-07C011035CA3}"/>
              </a:ext>
            </a:extLst>
          </p:cNvPr>
          <p:cNvSpPr>
            <a:spLocks noGrp="1"/>
          </p:cNvSpPr>
          <p:nvPr>
            <p:ph type="title"/>
          </p:nvPr>
        </p:nvSpPr>
        <p:spPr>
          <a:xfrm>
            <a:off x="914402" y="685804"/>
            <a:ext cx="10361084" cy="914396"/>
          </a:xfrm>
        </p:spPr>
        <p:txBody>
          <a:bodyPr/>
          <a:lstStyle/>
          <a:p>
            <a:r>
              <a:rPr lang="en-US" sz="2400" dirty="0"/>
              <a:t>802.16t Amendment - Fixed and Mobile Wireless Access in Narrowband Channels, </a:t>
            </a:r>
            <a:r>
              <a:rPr lang="en-US" sz="2400" dirty="0">
                <a:hlinkClick r:id="rId2"/>
              </a:rPr>
              <a:t>PAR modification</a:t>
            </a:r>
            <a:r>
              <a:rPr lang="en-US" sz="2400" dirty="0"/>
              <a:t> and </a:t>
            </a:r>
            <a:r>
              <a:rPr lang="en-US" sz="2400" dirty="0">
                <a:hlinkClick r:id="rId3"/>
              </a:rPr>
              <a:t>CSD</a:t>
            </a:r>
            <a:endParaRPr lang="en-US" sz="2400" dirty="0"/>
          </a:p>
        </p:txBody>
      </p:sp>
      <p:sp>
        <p:nvSpPr>
          <p:cNvPr id="8" name="Content Placeholder 7">
            <a:extLst>
              <a:ext uri="{FF2B5EF4-FFF2-40B4-BE49-F238E27FC236}">
                <a16:creationId xmlns:a16="http://schemas.microsoft.com/office/drawing/2014/main" id="{B90D8DF2-088E-49E4-AFAF-564A7080AC35}"/>
              </a:ext>
            </a:extLst>
          </p:cNvPr>
          <p:cNvSpPr>
            <a:spLocks noGrp="1"/>
          </p:cNvSpPr>
          <p:nvPr>
            <p:ph idx="1"/>
          </p:nvPr>
        </p:nvSpPr>
        <p:spPr/>
        <p:txBody>
          <a:bodyPr/>
          <a:lstStyle/>
          <a:p>
            <a:r>
              <a:rPr lang="en-US" dirty="0"/>
              <a:t>2.1 – No title is really given?  Is this the main Standard Title?  What is the Amendment: “Title”?</a:t>
            </a:r>
          </a:p>
          <a:p>
            <a:r>
              <a:rPr lang="en-US" dirty="0"/>
              <a:t>5.6 Stakeholders seems very broad and all the “includes” make it ambiguous as to who the stakeholder really is.  The Stakeholder List should list the categories of interested parties that would want to participate in this project.</a:t>
            </a:r>
          </a:p>
        </p:txBody>
      </p:sp>
      <p:sp>
        <p:nvSpPr>
          <p:cNvPr id="4" name="Date Placeholder 3">
            <a:extLst>
              <a:ext uri="{FF2B5EF4-FFF2-40B4-BE49-F238E27FC236}">
                <a16:creationId xmlns:a16="http://schemas.microsoft.com/office/drawing/2014/main" id="{22979E83-730D-4167-A5E5-4D204EEDF40A}"/>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B3DA7D94-518E-41A8-922A-A8AD15E7F3A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CD067BD5-77AF-40FA-9274-CE14C14D097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13</a:t>
            </a:fld>
            <a:endParaRPr lang="en-US" altLang="en-US">
              <a:solidFill>
                <a:srgbClr val="000000"/>
              </a:solidFill>
            </a:endParaRPr>
          </a:p>
        </p:txBody>
      </p:sp>
    </p:spTree>
    <p:extLst>
      <p:ext uri="{BB962C8B-B14F-4D97-AF65-F5344CB8AC3E}">
        <p14:creationId xmlns:p14="http://schemas.microsoft.com/office/powerpoint/2010/main" val="1225172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4D85EA-727C-4B61-AA21-C2B60CEB2B2D}"/>
              </a:ext>
            </a:extLst>
          </p:cNvPr>
          <p:cNvSpPr>
            <a:spLocks noGrp="1"/>
          </p:cNvSpPr>
          <p:nvPr>
            <p:ph type="title"/>
          </p:nvPr>
        </p:nvSpPr>
        <p:spPr/>
        <p:txBody>
          <a:bodyPr/>
          <a:lstStyle/>
          <a:p>
            <a:r>
              <a:rPr lang="en-US" dirty="0"/>
              <a:t>802.16t CSD</a:t>
            </a:r>
          </a:p>
        </p:txBody>
      </p:sp>
      <p:sp>
        <p:nvSpPr>
          <p:cNvPr id="3" name="Content Placeholder 2">
            <a:extLst>
              <a:ext uri="{FF2B5EF4-FFF2-40B4-BE49-F238E27FC236}">
                <a16:creationId xmlns:a16="http://schemas.microsoft.com/office/drawing/2014/main" id="{56BFF47C-7579-4E2D-A7F9-7A8141886A91}"/>
              </a:ext>
            </a:extLst>
          </p:cNvPr>
          <p:cNvSpPr>
            <a:spLocks noGrp="1"/>
          </p:cNvSpPr>
          <p:nvPr>
            <p:ph idx="1"/>
          </p:nvPr>
        </p:nvSpPr>
        <p:spPr>
          <a:xfrm>
            <a:off x="612778" y="1628800"/>
            <a:ext cx="10361084" cy="4113213"/>
          </a:xfrm>
        </p:spPr>
        <p:txBody>
          <a:bodyPr/>
          <a:lstStyle/>
          <a:p>
            <a:r>
              <a:rPr lang="en-US" dirty="0"/>
              <a:t>In general, it is noted that that this CSD was a copy and paste of the 802.16 CSD.  It may need updating in many places.</a:t>
            </a:r>
          </a:p>
          <a:p>
            <a:r>
              <a:rPr lang="en-US" dirty="0"/>
              <a:t>1.2.1 The market statements seem to say that “today” we have something and in 2020 we will have something else….Today is 2020, so this statement should be revised/updated.</a:t>
            </a:r>
          </a:p>
        </p:txBody>
      </p:sp>
      <p:sp>
        <p:nvSpPr>
          <p:cNvPr id="4" name="Date Placeholder 3">
            <a:extLst>
              <a:ext uri="{FF2B5EF4-FFF2-40B4-BE49-F238E27FC236}">
                <a16:creationId xmlns:a16="http://schemas.microsoft.com/office/drawing/2014/main" id="{61E0EBC2-E65D-4619-BD61-DC25DAD92C3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0CC379C1-1308-4BBC-A4A0-813438FFECD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64A6157-EC38-4341-B869-6F7A36CD8D1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35526880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2B79F-498E-42B0-A02F-2E5940FFEEF5}"/>
              </a:ext>
            </a:extLst>
          </p:cNvPr>
          <p:cNvSpPr>
            <a:spLocks noGrp="1"/>
          </p:cNvSpPr>
          <p:nvPr>
            <p:ph type="title"/>
          </p:nvPr>
        </p:nvSpPr>
        <p:spPr/>
        <p:txBody>
          <a:bodyPr/>
          <a:lstStyle/>
          <a:p>
            <a:pPr algn="ctr"/>
            <a:r>
              <a:rPr lang="en-US" dirty="0"/>
              <a:t>Response from 802.1 – 802.1DP</a:t>
            </a:r>
          </a:p>
        </p:txBody>
      </p:sp>
      <p:sp>
        <p:nvSpPr>
          <p:cNvPr id="3" name="Text Placeholder 2">
            <a:extLst>
              <a:ext uri="{FF2B5EF4-FFF2-40B4-BE49-F238E27FC236}">
                <a16:creationId xmlns:a16="http://schemas.microsoft.com/office/drawing/2014/main" id="{6F99184B-7852-4280-A256-9B4042B9DFB0}"/>
              </a:ext>
            </a:extLst>
          </p:cNvPr>
          <p:cNvSpPr>
            <a:spLocks noGrp="1"/>
          </p:cNvSpPr>
          <p:nvPr>
            <p:ph type="body" idx="1"/>
          </p:nvPr>
        </p:nvSpPr>
        <p:spPr/>
        <p:txBody>
          <a:bodyPr/>
          <a:lstStyle/>
          <a:p>
            <a:r>
              <a:rPr lang="en-US" dirty="0"/>
              <a:t>File: https://www.ieee802.org/1/files/public/docs2020/dp-PAR-CSD-comments-1120-v01.pdf</a:t>
            </a:r>
          </a:p>
        </p:txBody>
      </p:sp>
      <p:sp>
        <p:nvSpPr>
          <p:cNvPr id="4" name="Date Placeholder 3">
            <a:extLst>
              <a:ext uri="{FF2B5EF4-FFF2-40B4-BE49-F238E27FC236}">
                <a16:creationId xmlns:a16="http://schemas.microsoft.com/office/drawing/2014/main" id="{712CFE5E-8297-4A95-9502-2D3D6BED6F5F}"/>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8F236BE8-C71F-4202-B011-11A66C44EAA3}"/>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6521414-FE15-4662-838F-54AD8A8902A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16</a:t>
            </a:fld>
            <a:endParaRPr lang="en-US" altLang="en-US">
              <a:solidFill>
                <a:srgbClr val="000000"/>
              </a:solidFill>
            </a:endParaRPr>
          </a:p>
        </p:txBody>
      </p:sp>
    </p:spTree>
    <p:extLst>
      <p:ext uri="{BB962C8B-B14F-4D97-AF65-F5344CB8AC3E}">
        <p14:creationId xmlns:p14="http://schemas.microsoft.com/office/powerpoint/2010/main" val="54789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5" dirty="0"/>
              <a:t>P802</a:t>
            </a:r>
            <a:r>
              <a:rPr dirty="0"/>
              <a:t>.</a:t>
            </a:r>
            <a:r>
              <a:rPr spc="-5" dirty="0"/>
              <a:t>1</a:t>
            </a:r>
            <a:r>
              <a:rPr dirty="0"/>
              <a:t>DP</a:t>
            </a:r>
          </a:p>
        </p:txBody>
      </p:sp>
      <p:sp>
        <p:nvSpPr>
          <p:cNvPr id="3" name="object 3"/>
          <p:cNvSpPr txBox="1"/>
          <p:nvPr/>
        </p:nvSpPr>
        <p:spPr>
          <a:xfrm>
            <a:off x="1432492" y="1538160"/>
            <a:ext cx="9329420" cy="3566160"/>
          </a:xfrm>
          <a:prstGeom prst="rect">
            <a:avLst/>
          </a:prstGeom>
        </p:spPr>
        <p:txBody>
          <a:bodyPr vert="horz" wrap="square" lIns="0" tIns="88265" rIns="0" bIns="0" rtlCol="0">
            <a:spAutoFit/>
          </a:bodyPr>
          <a:lstStyle/>
          <a:p>
            <a:pPr marL="1281430" marR="1280795" lvl="0" indent="0" algn="ctr" defTabSz="914400" rtl="0" eaLnBrk="1" fontAlgn="auto" latinLnBrk="0" hangingPunct="1">
              <a:lnSpc>
                <a:spcPts val="4750"/>
              </a:lnSpc>
              <a:spcBef>
                <a:spcPts val="695"/>
              </a:spcBef>
              <a:spcAft>
                <a:spcPts val="0"/>
              </a:spcAft>
              <a:buClrTx/>
              <a:buSzTx/>
              <a:buFontTx/>
              <a:buNone/>
              <a:tabLst/>
              <a:defRPr/>
            </a:pPr>
            <a:r>
              <a:rPr kumimoji="0" sz="4400" b="0" i="0" u="none" strike="noStrike" kern="1200" cap="none" spc="-10" normalizeH="0" baseline="0" noProof="0" dirty="0">
                <a:ln>
                  <a:noFill/>
                </a:ln>
                <a:solidFill>
                  <a:prstClr val="black"/>
                </a:solidFill>
                <a:effectLst/>
                <a:uLnTx/>
                <a:uFillTx/>
                <a:latin typeface="Calibri Light"/>
                <a:ea typeface="+mn-ea"/>
                <a:cs typeface="Calibri Light"/>
              </a:rPr>
              <a:t>Time-Sensitive </a:t>
            </a:r>
            <a:r>
              <a:rPr kumimoji="0" sz="4400" b="0" i="0" u="none" strike="noStrike" kern="1200" cap="none" spc="-15" normalizeH="0" baseline="0" noProof="0" dirty="0">
                <a:ln>
                  <a:noFill/>
                </a:ln>
                <a:solidFill>
                  <a:prstClr val="black"/>
                </a:solidFill>
                <a:effectLst/>
                <a:uLnTx/>
                <a:uFillTx/>
                <a:latin typeface="Calibri Light"/>
                <a:ea typeface="+mn-ea"/>
                <a:cs typeface="Calibri Light"/>
              </a:rPr>
              <a:t>Networking </a:t>
            </a:r>
            <a:r>
              <a:rPr kumimoji="0" sz="4400" b="0" i="0" u="none" strike="noStrike" kern="1200" cap="none" spc="-45" normalizeH="0" baseline="0" noProof="0" dirty="0">
                <a:ln>
                  <a:noFill/>
                </a:ln>
                <a:solidFill>
                  <a:prstClr val="black"/>
                </a:solidFill>
                <a:effectLst/>
                <a:uLnTx/>
                <a:uFillTx/>
                <a:latin typeface="Calibri Light"/>
                <a:ea typeface="+mn-ea"/>
                <a:cs typeface="Calibri Light"/>
              </a:rPr>
              <a:t>for  </a:t>
            </a:r>
            <a:r>
              <a:rPr kumimoji="0" sz="4400" b="0" i="0" u="none" strike="noStrike" kern="1200" cap="none" spc="-15" normalizeH="0" baseline="0" noProof="0" dirty="0">
                <a:ln>
                  <a:noFill/>
                </a:ln>
                <a:solidFill>
                  <a:prstClr val="black"/>
                </a:solidFill>
                <a:effectLst/>
                <a:uLnTx/>
                <a:uFillTx/>
                <a:latin typeface="Calibri Light"/>
                <a:ea typeface="+mn-ea"/>
                <a:cs typeface="Calibri Light"/>
              </a:rPr>
              <a:t>Aerospace Onboard </a:t>
            </a:r>
            <a:r>
              <a:rPr kumimoji="0" sz="4400" b="0" i="0" u="none" strike="noStrike" kern="1200" cap="none" spc="-10" normalizeH="0" baseline="0" noProof="0" dirty="0">
                <a:ln>
                  <a:noFill/>
                </a:ln>
                <a:solidFill>
                  <a:prstClr val="black"/>
                </a:solidFill>
                <a:effectLst/>
                <a:uLnTx/>
                <a:uFillTx/>
                <a:latin typeface="Calibri Light"/>
                <a:ea typeface="+mn-ea"/>
                <a:cs typeface="Calibri Light"/>
              </a:rPr>
              <a:t>Ethernet  Communications</a:t>
            </a:r>
            <a:endParaRPr kumimoji="0" sz="4400" b="0" i="0" u="none" strike="noStrike" kern="1200" cap="none" spc="0" normalizeH="0" baseline="0" noProof="0">
              <a:ln>
                <a:noFill/>
              </a:ln>
              <a:solidFill>
                <a:prstClr val="black"/>
              </a:solidFill>
              <a:effectLst/>
              <a:uLnTx/>
              <a:uFillTx/>
              <a:latin typeface="Calibri Light"/>
              <a:ea typeface="+mn-ea"/>
              <a:cs typeface="Calibri Light"/>
            </a:endParaRPr>
          </a:p>
          <a:p>
            <a:pPr marL="0" marR="0" lvl="0" indent="0" algn="ctr" defTabSz="914400" rtl="0" eaLnBrk="1" fontAlgn="auto" latinLnBrk="0" hangingPunct="1">
              <a:lnSpc>
                <a:spcPct val="100000"/>
              </a:lnSpc>
              <a:spcBef>
                <a:spcPts val="1260"/>
              </a:spcBef>
              <a:spcAft>
                <a:spcPts val="0"/>
              </a:spcAft>
              <a:buClrTx/>
              <a:buSzTx/>
              <a:buFontTx/>
              <a:buNone/>
              <a:tabLst/>
              <a:defRPr/>
            </a:pPr>
            <a:r>
              <a:rPr kumimoji="0" sz="2200" b="0" i="0" u="none" strike="noStrike" kern="1200" cap="none" spc="-5" normalizeH="0" baseline="0" noProof="0" dirty="0">
                <a:ln>
                  <a:noFill/>
                </a:ln>
                <a:solidFill>
                  <a:prstClr val="black"/>
                </a:solidFill>
                <a:effectLst/>
                <a:uLnTx/>
                <a:uFillTx/>
                <a:latin typeface="Calibri"/>
                <a:ea typeface="+mn-ea"/>
                <a:cs typeface="Calibri"/>
              </a:rPr>
              <a:t>Resolution </a:t>
            </a:r>
            <a:r>
              <a:rPr kumimoji="0" sz="2200" b="0" i="0" u="none" strike="noStrike" kern="1200" cap="none" spc="0" normalizeH="0" baseline="0" noProof="0" dirty="0">
                <a:ln>
                  <a:noFill/>
                </a:ln>
                <a:solidFill>
                  <a:prstClr val="black"/>
                </a:solidFill>
                <a:effectLst/>
                <a:uLnTx/>
                <a:uFillTx/>
                <a:latin typeface="Calibri"/>
                <a:ea typeface="+mn-ea"/>
                <a:cs typeface="Calibri"/>
              </a:rPr>
              <a:t>of </a:t>
            </a:r>
            <a:r>
              <a:rPr kumimoji="0" sz="2200" b="0" i="0" u="none" strike="noStrike" kern="1200" cap="none" spc="-5" normalizeH="0" baseline="0" noProof="0" dirty="0">
                <a:ln>
                  <a:noFill/>
                </a:ln>
                <a:solidFill>
                  <a:prstClr val="black"/>
                </a:solidFill>
                <a:effectLst/>
                <a:uLnTx/>
                <a:uFillTx/>
                <a:latin typeface="Calibri"/>
                <a:ea typeface="+mn-ea"/>
                <a:cs typeface="Calibri"/>
              </a:rPr>
              <a:t>Comments</a:t>
            </a:r>
            <a:r>
              <a:rPr kumimoji="0" sz="2200" b="0" i="0" u="none" strike="noStrike" kern="1200" cap="none" spc="-20" normalizeH="0" baseline="0" noProof="0" dirty="0">
                <a:ln>
                  <a:noFill/>
                </a:ln>
                <a:solidFill>
                  <a:prstClr val="black"/>
                </a:solidFill>
                <a:effectLst/>
                <a:uLnTx/>
                <a:uFillTx/>
                <a:latin typeface="Calibri"/>
                <a:ea typeface="+mn-ea"/>
                <a:cs typeface="Calibri"/>
              </a:rPr>
              <a:t> </a:t>
            </a:r>
            <a:r>
              <a:rPr kumimoji="0" sz="2200" b="0" i="0" u="none" strike="noStrike" kern="1200" cap="none" spc="0" normalizeH="0" baseline="0" noProof="0" dirty="0">
                <a:ln>
                  <a:noFill/>
                </a:ln>
                <a:solidFill>
                  <a:prstClr val="black"/>
                </a:solidFill>
                <a:effectLst/>
                <a:uLnTx/>
                <a:uFillTx/>
                <a:latin typeface="Calibri"/>
                <a:ea typeface="+mn-ea"/>
                <a:cs typeface="Calibri"/>
              </a:rPr>
              <a:t>on</a:t>
            </a:r>
            <a:endParaRPr kumimoji="0" sz="2200" b="0" i="0" u="none" strike="noStrike" kern="1200" cap="none" spc="0" normalizeH="0" baseline="0" noProof="0">
              <a:ln>
                <a:noFill/>
              </a:ln>
              <a:solidFill>
                <a:prstClr val="black"/>
              </a:solidFill>
              <a:effectLst/>
              <a:uLnTx/>
              <a:uFillTx/>
              <a:latin typeface="Calibri"/>
              <a:ea typeface="+mn-ea"/>
              <a:cs typeface="Calibri"/>
            </a:endParaRPr>
          </a:p>
          <a:p>
            <a:pPr marL="0" marR="0" lvl="0" indent="0" algn="ctr" defTabSz="914400" rtl="0" eaLnBrk="1" fontAlgn="auto" latinLnBrk="0" hangingPunct="1">
              <a:lnSpc>
                <a:spcPct val="100000"/>
              </a:lnSpc>
              <a:spcBef>
                <a:spcPts val="735"/>
              </a:spcBef>
              <a:spcAft>
                <a:spcPts val="0"/>
              </a:spcAft>
              <a:buClrTx/>
              <a:buSzTx/>
              <a:buFontTx/>
              <a:buNone/>
              <a:tabLst/>
              <a:defRPr/>
            </a:pPr>
            <a:r>
              <a:rPr kumimoji="0" sz="2200" b="0" i="0" u="none" strike="noStrike" kern="1200" cap="none" spc="-10" normalizeH="0" baseline="0" noProof="0" dirty="0">
                <a:ln>
                  <a:noFill/>
                </a:ln>
                <a:solidFill>
                  <a:prstClr val="black"/>
                </a:solidFill>
                <a:effectLst/>
                <a:uLnTx/>
                <a:uFillTx/>
                <a:latin typeface="Calibri"/>
                <a:ea typeface="+mn-ea"/>
                <a:cs typeface="Calibri"/>
              </a:rPr>
              <a:t>Project Authorization Request </a:t>
            </a:r>
            <a:r>
              <a:rPr kumimoji="0" sz="2200" b="0" i="0" u="none" strike="noStrike" kern="1200" cap="none" spc="-35" normalizeH="0" baseline="0" noProof="0" dirty="0">
                <a:ln>
                  <a:noFill/>
                </a:ln>
                <a:solidFill>
                  <a:prstClr val="black"/>
                </a:solidFill>
                <a:effectLst/>
                <a:uLnTx/>
                <a:uFillTx/>
                <a:latin typeface="Calibri"/>
                <a:ea typeface="+mn-ea"/>
                <a:cs typeface="Calibri"/>
              </a:rPr>
              <a:t>(PAR) </a:t>
            </a:r>
            <a:r>
              <a:rPr kumimoji="0" sz="2200" b="0" i="0" u="none" strike="noStrike" kern="1200" cap="none" spc="0" normalizeH="0" baseline="0" noProof="0" dirty="0">
                <a:ln>
                  <a:noFill/>
                </a:ln>
                <a:solidFill>
                  <a:prstClr val="black"/>
                </a:solidFill>
                <a:effectLst/>
                <a:uLnTx/>
                <a:uFillTx/>
                <a:latin typeface="Calibri"/>
                <a:ea typeface="+mn-ea"/>
                <a:cs typeface="Calibri"/>
              </a:rPr>
              <a:t>and </a:t>
            </a:r>
            <a:r>
              <a:rPr kumimoji="0" sz="2200" b="0" i="0" u="none" strike="noStrike" kern="1200" cap="none" spc="-5" normalizeH="0" baseline="0" noProof="0" dirty="0">
                <a:ln>
                  <a:noFill/>
                </a:ln>
                <a:solidFill>
                  <a:prstClr val="black"/>
                </a:solidFill>
                <a:effectLst/>
                <a:uLnTx/>
                <a:uFillTx/>
                <a:latin typeface="Calibri"/>
                <a:ea typeface="+mn-ea"/>
                <a:cs typeface="Calibri"/>
              </a:rPr>
              <a:t>Criteria </a:t>
            </a:r>
            <a:r>
              <a:rPr kumimoji="0" sz="2200" b="0" i="0" u="none" strike="noStrike" kern="1200" cap="none" spc="-20" normalizeH="0" baseline="0" noProof="0" dirty="0">
                <a:ln>
                  <a:noFill/>
                </a:ln>
                <a:solidFill>
                  <a:prstClr val="black"/>
                </a:solidFill>
                <a:effectLst/>
                <a:uLnTx/>
                <a:uFillTx/>
                <a:latin typeface="Calibri"/>
                <a:ea typeface="+mn-ea"/>
                <a:cs typeface="Calibri"/>
              </a:rPr>
              <a:t>for </a:t>
            </a:r>
            <a:r>
              <a:rPr kumimoji="0" sz="2200" b="0" i="0" u="none" strike="noStrike" kern="1200" cap="none" spc="-10" normalizeH="0" baseline="0" noProof="0" dirty="0">
                <a:ln>
                  <a:noFill/>
                </a:ln>
                <a:solidFill>
                  <a:prstClr val="black"/>
                </a:solidFill>
                <a:effectLst/>
                <a:uLnTx/>
                <a:uFillTx/>
                <a:latin typeface="Calibri"/>
                <a:ea typeface="+mn-ea"/>
                <a:cs typeface="Calibri"/>
              </a:rPr>
              <a:t>Standards Development</a:t>
            </a:r>
            <a:r>
              <a:rPr kumimoji="0" sz="2200" b="0" i="0" u="none" strike="noStrike" kern="1200" cap="none" spc="50" normalizeH="0" baseline="0" noProof="0" dirty="0">
                <a:ln>
                  <a:noFill/>
                </a:ln>
                <a:solidFill>
                  <a:prstClr val="black"/>
                </a:solidFill>
                <a:effectLst/>
                <a:uLnTx/>
                <a:uFillTx/>
                <a:latin typeface="Calibri"/>
                <a:ea typeface="+mn-ea"/>
                <a:cs typeface="Calibri"/>
              </a:rPr>
              <a:t> </a:t>
            </a:r>
            <a:r>
              <a:rPr kumimoji="0" sz="2200" b="0" i="0" u="none" strike="noStrike" kern="1200" cap="none" spc="-5" normalizeH="0" baseline="0" noProof="0" dirty="0">
                <a:ln>
                  <a:noFill/>
                </a:ln>
                <a:solidFill>
                  <a:prstClr val="black"/>
                </a:solidFill>
                <a:effectLst/>
                <a:uLnTx/>
                <a:uFillTx/>
                <a:latin typeface="Calibri"/>
                <a:ea typeface="+mn-ea"/>
                <a:cs typeface="Calibri"/>
              </a:rPr>
              <a:t>(CSD)</a:t>
            </a:r>
            <a:endParaRPr kumimoji="0" sz="22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2550" b="0" i="0" u="none" strike="noStrike" kern="1200" cap="none" spc="0" normalizeH="0" baseline="0" noProof="0">
              <a:ln>
                <a:noFill/>
              </a:ln>
              <a:solidFill>
                <a:prstClr val="black"/>
              </a:solidFill>
              <a:effectLst/>
              <a:uLnTx/>
              <a:uFillTx/>
              <a:latin typeface="Calibri"/>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sz="2200" b="0" i="0" u="none" strike="noStrike" kern="1200" cap="none" spc="-5" normalizeH="0" baseline="0" noProof="0" dirty="0">
                <a:ln>
                  <a:noFill/>
                </a:ln>
                <a:solidFill>
                  <a:prstClr val="black"/>
                </a:solidFill>
                <a:effectLst/>
                <a:uLnTx/>
                <a:uFillTx/>
                <a:latin typeface="Calibri"/>
                <a:ea typeface="+mn-ea"/>
                <a:cs typeface="Calibri"/>
              </a:rPr>
              <a:t>2020-11-06</a:t>
            </a:r>
            <a:endParaRPr kumimoji="0" sz="2200" b="0" i="0" u="none" strike="noStrike" kern="1200" cap="none" spc="0" normalizeH="0" baseline="0" noProof="0">
              <a:ln>
                <a:noFill/>
              </a:ln>
              <a:solidFill>
                <a:prstClr val="black"/>
              </a:solidFill>
              <a:effectLst/>
              <a:uLnTx/>
              <a:uFillTx/>
              <a:latin typeface="Calibri"/>
              <a:ea typeface="+mn-ea"/>
              <a:cs typeface="Calibri"/>
            </a:endParaRPr>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17</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18</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3455" y="610584"/>
            <a:ext cx="11195050" cy="695960"/>
          </a:xfrm>
          <a:prstGeom prst="rect">
            <a:avLst/>
          </a:prstGeom>
        </p:spPr>
        <p:txBody>
          <a:bodyPr vert="horz" wrap="square" lIns="0" tIns="12065" rIns="0" bIns="0" rtlCol="0">
            <a:spAutoFit/>
          </a:bodyPr>
          <a:lstStyle/>
          <a:p>
            <a:pPr marL="12700">
              <a:lnSpc>
                <a:spcPct val="100000"/>
              </a:lnSpc>
              <a:spcBef>
                <a:spcPts val="95"/>
              </a:spcBef>
            </a:pPr>
            <a:r>
              <a:rPr sz="4400" spc="-5" dirty="0"/>
              <a:t>802.11 </a:t>
            </a:r>
            <a:r>
              <a:rPr sz="4400" spc="-15" dirty="0"/>
              <a:t>comments </a:t>
            </a:r>
            <a:r>
              <a:rPr sz="4400" spc="-5" dirty="0"/>
              <a:t>on the </a:t>
            </a:r>
            <a:r>
              <a:rPr sz="4400" spc="-120" dirty="0"/>
              <a:t>PAR </a:t>
            </a:r>
            <a:r>
              <a:rPr sz="4400" spc="-5" dirty="0"/>
              <a:t>and their</a:t>
            </a:r>
            <a:r>
              <a:rPr sz="4400" spc="190" dirty="0"/>
              <a:t> </a:t>
            </a:r>
            <a:r>
              <a:rPr sz="4400" spc="-15" dirty="0"/>
              <a:t>resolution</a:t>
            </a:r>
            <a:endParaRPr sz="4400"/>
          </a:p>
        </p:txBody>
      </p:sp>
      <p:sp>
        <p:nvSpPr>
          <p:cNvPr id="3" name="object 3"/>
          <p:cNvSpPr txBox="1"/>
          <p:nvPr/>
        </p:nvSpPr>
        <p:spPr>
          <a:xfrm>
            <a:off x="916939" y="1678813"/>
            <a:ext cx="10412095" cy="4409440"/>
          </a:xfrm>
          <a:prstGeom prst="rect">
            <a:avLst/>
          </a:prstGeom>
        </p:spPr>
        <p:txBody>
          <a:bodyPr vert="horz" wrap="square" lIns="0" tIns="12700" rIns="0" bIns="0" rtlCol="0">
            <a:spAutoFit/>
          </a:bodyPr>
          <a:lstStyle/>
          <a:p>
            <a:pPr marL="241300" marR="0" lvl="0" indent="-228600" algn="l" defTabSz="914400" rtl="0" eaLnBrk="1" fontAlgn="auto" latinLnBrk="0" hangingPunct="1">
              <a:lnSpc>
                <a:spcPts val="1530"/>
              </a:lnSpc>
              <a:spcBef>
                <a:spcPts val="10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15" normalizeH="0" baseline="0" noProof="0" dirty="0">
                <a:ln>
                  <a:noFill/>
                </a:ln>
                <a:solidFill>
                  <a:prstClr val="black"/>
                </a:solidFill>
                <a:effectLst/>
                <a:uLnTx/>
                <a:uFillTx/>
                <a:latin typeface="Calibri"/>
                <a:ea typeface="+mn-ea"/>
                <a:cs typeface="Calibri"/>
              </a:rPr>
              <a:t>example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5" normalizeH="0" baseline="0" noProof="0" dirty="0">
                <a:ln>
                  <a:noFill/>
                </a:ln>
                <a:solidFill>
                  <a:prstClr val="black"/>
                </a:solidFill>
                <a:effectLst/>
                <a:uLnTx/>
                <a:uFillTx/>
                <a:latin typeface="Calibri"/>
                <a:ea typeface="+mn-ea"/>
                <a:cs typeface="Calibri"/>
              </a:rPr>
              <a:t>802.1CM </a:t>
            </a:r>
            <a:r>
              <a:rPr kumimoji="0" sz="1500" b="0" i="0" u="none" strike="noStrike" kern="1200" cap="none" spc="-10" normalizeH="0" baseline="0" noProof="0" dirty="0">
                <a:ln>
                  <a:noFill/>
                </a:ln>
                <a:solidFill>
                  <a:prstClr val="black"/>
                </a:solidFill>
                <a:effectLst/>
                <a:uLnTx/>
                <a:uFillTx/>
                <a:latin typeface="Calibri"/>
                <a:ea typeface="+mn-ea"/>
                <a:cs typeface="Calibri"/>
              </a:rPr>
              <a:t>may </a:t>
            </a:r>
            <a:r>
              <a:rPr kumimoji="0" sz="1500" b="0" i="0" u="none" strike="noStrike" kern="1200" cap="none" spc="-5" normalizeH="0" baseline="0" noProof="0" dirty="0">
                <a:ln>
                  <a:noFill/>
                </a:ln>
                <a:solidFill>
                  <a:prstClr val="black"/>
                </a:solidFill>
                <a:effectLst/>
                <a:uLnTx/>
                <a:uFillTx/>
                <a:latin typeface="Calibri"/>
                <a:ea typeface="+mn-ea"/>
                <a:cs typeface="Calibri"/>
              </a:rPr>
              <a:t>be used </a:t>
            </a:r>
            <a:r>
              <a:rPr kumimoji="0" sz="1500" b="0" i="0" u="none" strike="noStrike" kern="1200" cap="none" spc="-15" normalizeH="0" baseline="0" noProof="0" dirty="0">
                <a:ln>
                  <a:noFill/>
                </a:ln>
                <a:solidFill>
                  <a:prstClr val="black"/>
                </a:solidFill>
                <a:effectLst/>
                <a:uLnTx/>
                <a:uFillTx/>
                <a:latin typeface="Calibri"/>
                <a:ea typeface="+mn-ea"/>
                <a:cs typeface="Calibri"/>
              </a:rPr>
              <a:t>for </a:t>
            </a:r>
            <a:r>
              <a:rPr kumimoji="0" sz="1500" b="0" i="0" u="none" strike="noStrike" kern="1200" cap="none" spc="-5" normalizeH="0" baseline="0" noProof="0" dirty="0">
                <a:ln>
                  <a:noFill/>
                </a:ln>
                <a:solidFill>
                  <a:prstClr val="black"/>
                </a:solidFill>
                <a:effectLst/>
                <a:uLnTx/>
                <a:uFillTx/>
                <a:latin typeface="Calibri"/>
                <a:ea typeface="+mn-ea"/>
                <a:cs typeface="Calibri"/>
              </a:rPr>
              <a:t>title and scope issues</a:t>
            </a:r>
            <a:r>
              <a:rPr kumimoji="0" sz="1500" b="0" i="0" u="none" strike="noStrike" kern="1200" cap="none" spc="70" normalizeH="0" baseline="0" noProof="0" dirty="0">
                <a:ln>
                  <a:noFill/>
                </a:ln>
                <a:solidFill>
                  <a:prstClr val="black"/>
                </a:solidFill>
                <a:effectLst/>
                <a:uLnTx/>
                <a:uFillTx/>
                <a:latin typeface="Calibri"/>
                <a:ea typeface="+mn-ea"/>
                <a:cs typeface="Calibri"/>
              </a:rPr>
              <a:t> </a:t>
            </a:r>
            <a:r>
              <a:rPr kumimoji="0" sz="1500" b="0" i="0" u="none" strike="noStrike" kern="1200" cap="none" spc="-10" normalizeH="0" baseline="0" noProof="0" dirty="0">
                <a:ln>
                  <a:noFill/>
                </a:ln>
                <a:solidFill>
                  <a:prstClr val="black"/>
                </a:solidFill>
                <a:effectLst/>
                <a:uLnTx/>
                <a:uFillTx/>
                <a:latin typeface="Calibri"/>
                <a:ea typeface="+mn-ea"/>
                <a:cs typeface="Calibri"/>
              </a:rPr>
              <a:t>noted.</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5080" lvl="0" indent="0" algn="l" defTabSz="914400" rtl="0" eaLnBrk="1" fontAlgn="auto" latinLnBrk="0" hangingPunct="1">
              <a:lnSpc>
                <a:spcPct val="70000"/>
              </a:lnSpc>
              <a:spcBef>
                <a:spcPts val="1260"/>
              </a:spcBef>
              <a:spcAft>
                <a:spcPts val="0"/>
              </a:spcAft>
              <a:buClrTx/>
              <a:buSzTx/>
              <a:buFontTx/>
              <a:buNone/>
              <a:tabLst/>
              <a:defRPr/>
            </a:pPr>
            <a:r>
              <a:rPr kumimoji="0" sz="1500" b="0" i="0" u="none" strike="noStrike" kern="1200" cap="none" spc="-5" normalizeH="0" baseline="0" noProof="0" dirty="0">
                <a:ln>
                  <a:noFill/>
                </a:ln>
                <a:solidFill>
                  <a:prstClr val="black"/>
                </a:solidFill>
                <a:effectLst/>
                <a:uLnTx/>
                <a:uFillTx/>
                <a:latin typeface="Calibri"/>
                <a:ea typeface="+mn-ea"/>
                <a:cs typeface="Calibri"/>
              </a:rPr>
              <a:t>2.1 </a:t>
            </a:r>
            <a:r>
              <a:rPr kumimoji="0" sz="1500" b="0" i="0" u="none" strike="noStrike" kern="1200" cap="none" spc="-15" normalizeH="0" baseline="0" noProof="0" dirty="0">
                <a:ln>
                  <a:noFill/>
                </a:ln>
                <a:solidFill>
                  <a:prstClr val="black"/>
                </a:solidFill>
                <a:effectLst/>
                <a:uLnTx/>
                <a:uFillTx/>
                <a:latin typeface="Calibri"/>
                <a:ea typeface="+mn-ea"/>
                <a:cs typeface="Calibri"/>
              </a:rPr>
              <a:t>Typically </a:t>
            </a:r>
            <a:r>
              <a:rPr kumimoji="0" sz="1500" b="0" i="0" u="none" strike="noStrike" kern="1200" cap="none" spc="-5" normalizeH="0" baseline="0" noProof="0" dirty="0">
                <a:ln>
                  <a:noFill/>
                </a:ln>
                <a:solidFill>
                  <a:prstClr val="black"/>
                </a:solidFill>
                <a:effectLst/>
                <a:uLnTx/>
                <a:uFillTx/>
                <a:latin typeface="Calibri"/>
                <a:ea typeface="+mn-ea"/>
                <a:cs typeface="Calibri"/>
              </a:rPr>
              <a:t>titles begin with </a:t>
            </a:r>
            <a:r>
              <a:rPr kumimoji="0" sz="1500" b="0" i="0" u="none" strike="noStrike" kern="1200" cap="none" spc="-10" normalizeH="0" baseline="0" noProof="0" dirty="0">
                <a:ln>
                  <a:noFill/>
                </a:ln>
                <a:solidFill>
                  <a:prstClr val="black"/>
                </a:solidFill>
                <a:effectLst/>
                <a:uLnTx/>
                <a:uFillTx/>
                <a:latin typeface="Calibri"/>
                <a:ea typeface="+mn-ea"/>
                <a:cs typeface="Calibri"/>
              </a:rPr>
              <a:t>"Standard </a:t>
            </a:r>
            <a:r>
              <a:rPr kumimoji="0" sz="1500" b="0" i="0" u="none" strike="noStrike" kern="1200" cap="none" spc="-30" normalizeH="0" baseline="0" noProof="0" dirty="0">
                <a:ln>
                  <a:noFill/>
                </a:ln>
                <a:solidFill>
                  <a:prstClr val="black"/>
                </a:solidFill>
                <a:effectLst/>
                <a:uLnTx/>
                <a:uFillTx/>
                <a:latin typeface="Calibri"/>
                <a:ea typeface="+mn-ea"/>
                <a:cs typeface="Calibri"/>
              </a:rPr>
              <a:t>for...", </a:t>
            </a:r>
            <a:r>
              <a:rPr kumimoji="0" sz="1500" b="0" i="0" u="none" strike="noStrike" kern="1200" cap="none" spc="-5" normalizeH="0" baseline="0" noProof="0" dirty="0">
                <a:ln>
                  <a:noFill/>
                </a:ln>
                <a:solidFill>
                  <a:prstClr val="black"/>
                </a:solidFill>
                <a:effectLst/>
                <a:uLnTx/>
                <a:uFillTx/>
                <a:latin typeface="Calibri"/>
                <a:ea typeface="+mn-ea"/>
                <a:cs typeface="Calibri"/>
              </a:rPr>
              <a:t>"Guide </a:t>
            </a:r>
            <a:r>
              <a:rPr kumimoji="0" sz="1500" b="0" i="0" u="none" strike="noStrike" kern="1200" cap="none" spc="-30" normalizeH="0" baseline="0" noProof="0" dirty="0">
                <a:ln>
                  <a:noFill/>
                </a:ln>
                <a:solidFill>
                  <a:prstClr val="black"/>
                </a:solidFill>
                <a:effectLst/>
                <a:uLnTx/>
                <a:uFillTx/>
                <a:latin typeface="Calibri"/>
                <a:ea typeface="+mn-ea"/>
                <a:cs typeface="Calibri"/>
              </a:rPr>
              <a:t>for..."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10" normalizeH="0" baseline="0" noProof="0" dirty="0">
                <a:ln>
                  <a:noFill/>
                </a:ln>
                <a:solidFill>
                  <a:prstClr val="black"/>
                </a:solidFill>
                <a:effectLst/>
                <a:uLnTx/>
                <a:uFillTx/>
                <a:latin typeface="Calibri"/>
                <a:ea typeface="+mn-ea"/>
                <a:cs typeface="Calibri"/>
              </a:rPr>
              <a:t>"Recommended Practice </a:t>
            </a:r>
            <a:r>
              <a:rPr kumimoji="0" sz="1500" b="0" i="0" u="none" strike="noStrike" kern="1200" cap="none" spc="-30" normalizeH="0" baseline="0" noProof="0" dirty="0">
                <a:ln>
                  <a:noFill/>
                </a:ln>
                <a:solidFill>
                  <a:prstClr val="black"/>
                </a:solidFill>
                <a:effectLst/>
                <a:uLnTx/>
                <a:uFillTx/>
                <a:latin typeface="Calibri"/>
                <a:ea typeface="+mn-ea"/>
                <a:cs typeface="Calibri"/>
              </a:rPr>
              <a:t>for...". </a:t>
            </a:r>
            <a:r>
              <a:rPr kumimoji="0" sz="1500" b="0" i="0" u="none" strike="noStrike" kern="1200" cap="none" spc="0" normalizeH="0" baseline="0" noProof="0" dirty="0">
                <a:ln>
                  <a:noFill/>
                </a:ln>
                <a:solidFill>
                  <a:prstClr val="black"/>
                </a:solidFill>
                <a:effectLst/>
                <a:uLnTx/>
                <a:uFillTx/>
                <a:latin typeface="Calibri"/>
                <a:ea typeface="+mn-ea"/>
                <a:cs typeface="Calibri"/>
              </a:rPr>
              <a:t>If a </a:t>
            </a:r>
            <a:r>
              <a:rPr kumimoji="0" sz="1500" b="0" i="0" u="none" strike="noStrike" kern="1200" cap="none" spc="-10" normalizeH="0" baseline="0" noProof="0" dirty="0">
                <a:ln>
                  <a:noFill/>
                </a:ln>
                <a:solidFill>
                  <a:prstClr val="black"/>
                </a:solidFill>
                <a:effectLst/>
                <a:uLnTx/>
                <a:uFillTx/>
                <a:latin typeface="Calibri"/>
                <a:ea typeface="+mn-ea"/>
                <a:cs typeface="Calibri"/>
              </a:rPr>
              <a:t>general term </a:t>
            </a:r>
            <a:r>
              <a:rPr kumimoji="0" sz="1500" b="0" i="0" u="none" strike="noStrike" kern="1200" cap="none" spc="-5" normalizeH="0" baseline="0" noProof="0" dirty="0">
                <a:ln>
                  <a:noFill/>
                </a:ln>
                <a:solidFill>
                  <a:prstClr val="black"/>
                </a:solidFill>
                <a:effectLst/>
                <a:uLnTx/>
                <a:uFillTx/>
                <a:latin typeface="Calibri"/>
                <a:ea typeface="+mn-ea"/>
                <a:cs typeface="Calibri"/>
              </a:rPr>
              <a:t>is used </a:t>
            </a:r>
            <a:r>
              <a:rPr kumimoji="0" sz="1500" b="0" i="0" u="none" strike="noStrike" kern="1200" cap="none" spc="-10" normalizeH="0" baseline="0" noProof="0" dirty="0">
                <a:ln>
                  <a:noFill/>
                </a:ln>
                <a:solidFill>
                  <a:prstClr val="black"/>
                </a:solidFill>
                <a:effectLst/>
                <a:uLnTx/>
                <a:uFillTx/>
                <a:latin typeface="Calibri"/>
                <a:ea typeface="+mn-ea"/>
                <a:cs typeface="Calibri"/>
              </a:rPr>
              <a:t>to represent  ranges </a:t>
            </a:r>
            <a:r>
              <a:rPr kumimoji="0" sz="1500" b="0" i="0" u="none" strike="noStrike" kern="1200" cap="none" spc="0" normalizeH="0" baseline="0" noProof="0" dirty="0">
                <a:ln>
                  <a:noFill/>
                </a:ln>
                <a:solidFill>
                  <a:prstClr val="black"/>
                </a:solidFill>
                <a:effectLst/>
                <a:uLnTx/>
                <a:uFillTx/>
                <a:latin typeface="Calibri"/>
                <a:ea typeface="+mn-ea"/>
                <a:cs typeface="Calibri"/>
              </a:rPr>
              <a:t>(e.g. </a:t>
            </a:r>
            <a:r>
              <a:rPr kumimoji="0" sz="1500" b="0" i="0" u="none" strike="noStrike" kern="1200" cap="none" spc="-5" normalizeH="0" baseline="0" noProof="0" dirty="0">
                <a:ln>
                  <a:noFill/>
                </a:ln>
                <a:solidFill>
                  <a:prstClr val="black"/>
                </a:solidFill>
                <a:effectLst/>
                <a:uLnTx/>
                <a:uFillTx/>
                <a:latin typeface="Calibri"/>
                <a:ea typeface="+mn-ea"/>
                <a:cs typeface="Calibri"/>
              </a:rPr>
              <a:t>high, medium, low) within the title, scope,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5" normalizeH="0" baseline="0" noProof="0" dirty="0">
                <a:ln>
                  <a:noFill/>
                </a:ln>
                <a:solidFill>
                  <a:prstClr val="black"/>
                </a:solidFill>
                <a:effectLst/>
                <a:uLnTx/>
                <a:uFillTx/>
                <a:latin typeface="Calibri"/>
                <a:ea typeface="+mn-ea"/>
                <a:cs typeface="Calibri"/>
              </a:rPr>
              <a:t>purpose, numerically </a:t>
            </a:r>
            <a:r>
              <a:rPr kumimoji="0" sz="1500" b="0" i="0" u="none" strike="noStrike" kern="1200" cap="none" spc="-10" normalizeH="0" baseline="0" noProof="0" dirty="0">
                <a:ln>
                  <a:noFill/>
                </a:ln>
                <a:solidFill>
                  <a:prstClr val="black"/>
                </a:solidFill>
                <a:effectLst/>
                <a:uLnTx/>
                <a:uFillTx/>
                <a:latin typeface="Calibri"/>
                <a:ea typeface="+mn-ea"/>
                <a:cs typeface="Calibri"/>
              </a:rPr>
              <a:t>define </a:t>
            </a:r>
            <a:r>
              <a:rPr kumimoji="0" sz="1500" b="0" i="0" u="none" strike="noStrike" kern="1200" cap="none" spc="-5" normalizeH="0" baseline="0" noProof="0" dirty="0">
                <a:ln>
                  <a:noFill/>
                </a:ln>
                <a:solidFill>
                  <a:prstClr val="black"/>
                </a:solidFill>
                <a:effectLst/>
                <a:uLnTx/>
                <a:uFillTx/>
                <a:latin typeface="Calibri"/>
                <a:ea typeface="+mn-ea"/>
                <a:cs typeface="Calibri"/>
              </a:rPr>
              <a:t>such </a:t>
            </a:r>
            <a:r>
              <a:rPr kumimoji="0" sz="1500" b="0" i="0" u="none" strike="noStrike" kern="1200" cap="none" spc="-10" normalizeH="0" baseline="0" noProof="0" dirty="0">
                <a:ln>
                  <a:noFill/>
                </a:ln>
                <a:solidFill>
                  <a:prstClr val="black"/>
                </a:solidFill>
                <a:effectLst/>
                <a:uLnTx/>
                <a:uFillTx/>
                <a:latin typeface="Calibri"/>
                <a:ea typeface="+mn-ea"/>
                <a:cs typeface="Calibri"/>
              </a:rPr>
              <a:t>ranges where they </a:t>
            </a:r>
            <a:r>
              <a:rPr kumimoji="0" sz="1500" b="0" i="0" u="none" strike="noStrike" kern="1200" cap="none" spc="-15" normalizeH="0" baseline="0" noProof="0" dirty="0">
                <a:ln>
                  <a:noFill/>
                </a:ln>
                <a:solidFill>
                  <a:prstClr val="black"/>
                </a:solidFill>
                <a:effectLst/>
                <a:uLnTx/>
                <a:uFillTx/>
                <a:latin typeface="Calibri"/>
                <a:ea typeface="+mn-ea"/>
                <a:cs typeface="Calibri"/>
              </a:rPr>
              <a:t>first </a:t>
            </a:r>
            <a:r>
              <a:rPr kumimoji="0" sz="1500" b="0" i="0" u="none" strike="noStrike" kern="1200" cap="none" spc="-5" normalizeH="0" baseline="0" noProof="0" dirty="0">
                <a:ln>
                  <a:noFill/>
                </a:ln>
                <a:solidFill>
                  <a:prstClr val="black"/>
                </a:solidFill>
                <a:effectLst/>
                <a:uLnTx/>
                <a:uFillTx/>
                <a:latin typeface="Calibri"/>
                <a:ea typeface="+mn-ea"/>
                <a:cs typeface="Calibri"/>
              </a:rPr>
              <a:t>appear </a:t>
            </a:r>
            <a:r>
              <a:rPr kumimoji="0" sz="1500" b="0" i="0" u="none" strike="noStrike" kern="1200" cap="none" spc="0" normalizeH="0" baseline="0" noProof="0" dirty="0">
                <a:ln>
                  <a:noFill/>
                </a:ln>
                <a:solidFill>
                  <a:prstClr val="black"/>
                </a:solidFill>
                <a:effectLst/>
                <a:uLnTx/>
                <a:uFillTx/>
                <a:latin typeface="Calibri"/>
                <a:ea typeface="+mn-ea"/>
                <a:cs typeface="Calibri"/>
              </a:rPr>
              <a:t>(title,  </a:t>
            </a:r>
            <a:r>
              <a:rPr kumimoji="0" sz="1500" b="0" i="0" u="none" strike="noStrike" kern="1200" cap="none" spc="-5" normalizeH="0" baseline="0" noProof="0" dirty="0">
                <a:ln>
                  <a:noFill/>
                </a:ln>
                <a:solidFill>
                  <a:prstClr val="black"/>
                </a:solidFill>
                <a:effectLst/>
                <a:uLnTx/>
                <a:uFillTx/>
                <a:latin typeface="Calibri"/>
                <a:ea typeface="+mn-ea"/>
                <a:cs typeface="Calibri"/>
              </a:rPr>
              <a:t>scope,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5" normalizeH="0" baseline="0" noProof="0" dirty="0">
                <a:ln>
                  <a:noFill/>
                </a:ln>
                <a:solidFill>
                  <a:prstClr val="black"/>
                </a:solidFill>
                <a:effectLst/>
                <a:uLnTx/>
                <a:uFillTx/>
                <a:latin typeface="Calibri"/>
                <a:ea typeface="+mn-ea"/>
                <a:cs typeface="Calibri"/>
              </a:rPr>
              <a:t>purpose, </a:t>
            </a:r>
            <a:r>
              <a:rPr kumimoji="0" sz="1500" b="0" i="0" u="none" strike="noStrike" kern="1200" cap="none" spc="0" normalizeH="0" baseline="0" noProof="0" dirty="0">
                <a:ln>
                  <a:noFill/>
                </a:ln>
                <a:solidFill>
                  <a:prstClr val="black"/>
                </a:solidFill>
                <a:effectLst/>
                <a:uLnTx/>
                <a:uFillTx/>
                <a:latin typeface="Calibri"/>
                <a:ea typeface="+mn-ea"/>
                <a:cs typeface="Calibri"/>
              </a:rPr>
              <a:t>as </a:t>
            </a:r>
            <a:r>
              <a:rPr kumimoji="0" sz="1500" b="0" i="0" u="none" strike="noStrike" kern="1200" cap="none" spc="-5" normalizeH="0" baseline="0" noProof="0" dirty="0">
                <a:ln>
                  <a:noFill/>
                </a:ln>
                <a:solidFill>
                  <a:prstClr val="black"/>
                </a:solidFill>
                <a:effectLst/>
                <a:uLnTx/>
                <a:uFillTx/>
                <a:latin typeface="Calibri"/>
                <a:ea typeface="+mn-ea"/>
                <a:cs typeface="Calibri"/>
              </a:rPr>
              <a:t>applicable). </a:t>
            </a:r>
            <a:r>
              <a:rPr kumimoji="0" sz="1500" b="0" i="0" u="none" strike="noStrike" kern="1200" cap="none" spc="-10" normalizeH="0" baseline="0" noProof="0" dirty="0">
                <a:ln>
                  <a:noFill/>
                </a:ln>
                <a:solidFill>
                  <a:prstClr val="black"/>
                </a:solidFill>
                <a:effectLst/>
                <a:uLnTx/>
                <a:uFillTx/>
                <a:latin typeface="Calibri"/>
                <a:ea typeface="+mn-ea"/>
                <a:cs typeface="Calibri"/>
              </a:rPr>
              <a:t>From </a:t>
            </a: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40" normalizeH="0" baseline="0" noProof="0" dirty="0">
                <a:ln>
                  <a:noFill/>
                </a:ln>
                <a:solidFill>
                  <a:prstClr val="black"/>
                </a:solidFill>
                <a:effectLst/>
                <a:uLnTx/>
                <a:uFillTx/>
                <a:latin typeface="Calibri"/>
                <a:ea typeface="+mn-ea"/>
                <a:cs typeface="Calibri"/>
              </a:rPr>
              <a:t>PAR </a:t>
            </a:r>
            <a:r>
              <a:rPr kumimoji="0" sz="1500" b="0" i="0" u="none" strike="noStrike" kern="1200" cap="none" spc="-5" normalizeH="0" baseline="0" noProof="0" dirty="0">
                <a:ln>
                  <a:noFill/>
                </a:ln>
                <a:solidFill>
                  <a:prstClr val="black"/>
                </a:solidFill>
                <a:effectLst/>
                <a:uLnTx/>
                <a:uFillTx/>
                <a:latin typeface="Calibri"/>
                <a:ea typeface="+mn-ea"/>
                <a:cs typeface="Calibri"/>
              </a:rPr>
              <a:t>submission</a:t>
            </a:r>
            <a:r>
              <a:rPr kumimoji="0" sz="1500" b="0" i="0" u="none" strike="noStrike" kern="1200" cap="none" spc="50"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instructions.</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260"/>
              </a:lnSpc>
              <a:spcBef>
                <a:spcPts val="0"/>
              </a:spcBef>
              <a:spcAft>
                <a:spcPts val="0"/>
              </a:spcAft>
              <a:buClrTx/>
              <a:buSzTx/>
              <a:buFontTx/>
              <a:buNone/>
              <a:tabLst/>
              <a:defRPr/>
            </a:pPr>
            <a:r>
              <a:rPr kumimoji="0" sz="1500" b="0" i="0" u="none" strike="noStrike" kern="1200" cap="none" spc="-30" normalizeH="0" baseline="0" noProof="0" dirty="0">
                <a:ln>
                  <a:noFill/>
                </a:ln>
                <a:solidFill>
                  <a:prstClr val="black"/>
                </a:solidFill>
                <a:effectLst/>
                <a:uLnTx/>
                <a:uFillTx/>
                <a:latin typeface="Calibri"/>
                <a:ea typeface="+mn-ea"/>
                <a:cs typeface="Calibri"/>
              </a:rPr>
              <a:t>We </a:t>
            </a:r>
            <a:r>
              <a:rPr kumimoji="0" sz="1500" b="0" i="0" u="none" strike="noStrike" kern="1200" cap="none" spc="-10" normalizeH="0" baseline="0" noProof="0" dirty="0">
                <a:ln>
                  <a:noFill/>
                </a:ln>
                <a:solidFill>
                  <a:prstClr val="black"/>
                </a:solidFill>
                <a:effectLst/>
                <a:uLnTx/>
                <a:uFillTx/>
                <a:latin typeface="Calibri"/>
                <a:ea typeface="+mn-ea"/>
                <a:cs typeface="Calibri"/>
              </a:rPr>
              <a:t>were confused, </a:t>
            </a:r>
            <a:r>
              <a:rPr kumimoji="0" sz="1500" b="0" i="0" u="none" strike="noStrike" kern="1200" cap="none" spc="0" normalizeH="0" baseline="0" noProof="0" dirty="0">
                <a:ln>
                  <a:noFill/>
                </a:ln>
                <a:solidFill>
                  <a:prstClr val="black"/>
                </a:solidFill>
                <a:effectLst/>
                <a:uLnTx/>
                <a:uFillTx/>
                <a:latin typeface="Calibri"/>
                <a:ea typeface="+mn-ea"/>
                <a:cs typeface="Calibri"/>
              </a:rPr>
              <a:t>as </a:t>
            </a:r>
            <a:r>
              <a:rPr kumimoji="0" sz="1500" b="0" i="0" u="none" strike="noStrike" kern="1200" cap="none" spc="-5" normalizeH="0" baseline="0" noProof="0" dirty="0">
                <a:ln>
                  <a:noFill/>
                </a:ln>
                <a:solidFill>
                  <a:prstClr val="black"/>
                </a:solidFill>
                <a:effectLst/>
                <a:uLnTx/>
                <a:uFillTx/>
                <a:latin typeface="Calibri"/>
                <a:ea typeface="+mn-ea"/>
                <a:cs typeface="Calibri"/>
              </a:rPr>
              <a:t>it is </a:t>
            </a:r>
            <a:r>
              <a:rPr kumimoji="0" sz="1500" b="0" i="0" u="none" strike="noStrike" kern="1200" cap="none" spc="0" normalizeH="0" baseline="0" noProof="0" dirty="0">
                <a:ln>
                  <a:noFill/>
                </a:ln>
                <a:solidFill>
                  <a:prstClr val="black"/>
                </a:solidFill>
                <a:effectLst/>
                <a:uLnTx/>
                <a:uFillTx/>
                <a:latin typeface="Calibri"/>
                <a:ea typeface="+mn-ea"/>
                <a:cs typeface="Calibri"/>
              </a:rPr>
              <a:t>a </a:t>
            </a:r>
            <a:r>
              <a:rPr kumimoji="0" sz="1500" b="0" i="0" u="none" strike="noStrike" kern="1200" cap="none" spc="-10" normalizeH="0" baseline="0" noProof="0" dirty="0">
                <a:ln>
                  <a:noFill/>
                </a:ln>
                <a:solidFill>
                  <a:prstClr val="black"/>
                </a:solidFill>
                <a:effectLst/>
                <a:uLnTx/>
                <a:uFillTx/>
                <a:latin typeface="Calibri"/>
                <a:ea typeface="+mn-ea"/>
                <a:cs typeface="Calibri"/>
              </a:rPr>
              <a:t>profile, </a:t>
            </a:r>
            <a:r>
              <a:rPr kumimoji="0" sz="1500" b="0" i="0" u="none" strike="noStrike" kern="1200" cap="none" spc="-5" normalizeH="0" baseline="0" noProof="0" dirty="0">
                <a:ln>
                  <a:noFill/>
                </a:ln>
                <a:solidFill>
                  <a:prstClr val="black"/>
                </a:solidFill>
                <a:effectLst/>
                <a:uLnTx/>
                <a:uFillTx/>
                <a:latin typeface="Calibri"/>
                <a:ea typeface="+mn-ea"/>
                <a:cs typeface="Calibri"/>
              </a:rPr>
              <a:t>is that </a:t>
            </a:r>
            <a:r>
              <a:rPr kumimoji="0" sz="1500" b="0" i="0" u="none" strike="noStrike" kern="1200" cap="none" spc="0" normalizeH="0" baseline="0" noProof="0" dirty="0">
                <a:ln>
                  <a:noFill/>
                </a:ln>
                <a:solidFill>
                  <a:prstClr val="black"/>
                </a:solidFill>
                <a:effectLst/>
                <a:uLnTx/>
                <a:uFillTx/>
                <a:latin typeface="Calibri"/>
                <a:ea typeface="+mn-ea"/>
                <a:cs typeface="Calibri"/>
              </a:rPr>
              <a:t>a </a:t>
            </a:r>
            <a:r>
              <a:rPr kumimoji="0" sz="1500" b="0" i="0" u="none" strike="noStrike" kern="1200" cap="none" spc="-10" normalizeH="0" baseline="0" noProof="0" dirty="0">
                <a:ln>
                  <a:noFill/>
                </a:ln>
                <a:solidFill>
                  <a:prstClr val="black"/>
                </a:solidFill>
                <a:effectLst/>
                <a:uLnTx/>
                <a:uFillTx/>
                <a:latin typeface="Calibri"/>
                <a:ea typeface="+mn-ea"/>
                <a:cs typeface="Calibri"/>
              </a:rPr>
              <a:t>standard/guide/recommended</a:t>
            </a:r>
            <a:r>
              <a:rPr kumimoji="0" sz="1500" b="0" i="0" u="none" strike="noStrike" kern="1200" cap="none" spc="105" normalizeH="0" baseline="0" noProof="0" dirty="0">
                <a:ln>
                  <a:noFill/>
                </a:ln>
                <a:solidFill>
                  <a:prstClr val="black"/>
                </a:solidFill>
                <a:effectLst/>
                <a:uLnTx/>
                <a:uFillTx/>
                <a:latin typeface="Calibri"/>
                <a:ea typeface="+mn-ea"/>
                <a:cs typeface="Calibri"/>
              </a:rPr>
              <a:t> </a:t>
            </a:r>
            <a:r>
              <a:rPr kumimoji="0" sz="1500" b="0" i="0" u="none" strike="noStrike" kern="1200" cap="none" spc="-10" normalizeH="0" baseline="0" noProof="0" dirty="0">
                <a:ln>
                  <a:noFill/>
                </a:ln>
                <a:solidFill>
                  <a:prstClr val="black"/>
                </a:solidFill>
                <a:effectLst/>
                <a:uLnTx/>
                <a:uFillTx/>
                <a:latin typeface="Calibri"/>
                <a:ea typeface="+mn-ea"/>
                <a:cs typeface="Calibri"/>
              </a:rPr>
              <a:t>practice?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5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260"/>
              </a:lnSpc>
              <a:spcBef>
                <a:spcPts val="0"/>
              </a:spcBef>
              <a:spcAft>
                <a:spcPts val="0"/>
              </a:spcAft>
              <a:buClrTx/>
              <a:buSzTx/>
              <a:buFontTx/>
              <a:buNone/>
              <a:tabLst/>
              <a:defRPr/>
            </a:pPr>
            <a:r>
              <a:rPr kumimoji="0" sz="1500" b="0" i="0" u="none" strike="noStrike" kern="1200" cap="none" spc="0" normalizeH="0" baseline="0" noProof="0" dirty="0">
                <a:ln>
                  <a:noFill/>
                </a:ln>
                <a:solidFill>
                  <a:srgbClr val="006FC0"/>
                </a:solidFill>
                <a:effectLst/>
                <a:uLnTx/>
                <a:uFillTx/>
                <a:latin typeface="Calibri"/>
                <a:ea typeface="+mn-ea"/>
                <a:cs typeface="Calibri"/>
              </a:rPr>
              <a:t>It </a:t>
            </a:r>
            <a:r>
              <a:rPr kumimoji="0" sz="1500" b="0" i="0" u="none" strike="noStrike" kern="1200" cap="none" spc="-5" normalizeH="0" baseline="0" noProof="0" dirty="0">
                <a:ln>
                  <a:noFill/>
                </a:ln>
                <a:solidFill>
                  <a:srgbClr val="006FC0"/>
                </a:solidFill>
                <a:effectLst/>
                <a:uLnTx/>
                <a:uFillTx/>
                <a:latin typeface="Calibri"/>
                <a:ea typeface="+mn-ea"/>
                <a:cs typeface="Calibri"/>
              </a:rPr>
              <a:t>is </a:t>
            </a:r>
            <a:r>
              <a:rPr kumimoji="0" sz="1500" b="0" i="0" u="none" strike="noStrike" kern="1200" cap="none" spc="0" normalizeH="0" baseline="0" noProof="0" dirty="0">
                <a:ln>
                  <a:noFill/>
                </a:ln>
                <a:solidFill>
                  <a:srgbClr val="006FC0"/>
                </a:solidFill>
                <a:effectLst/>
                <a:uLnTx/>
                <a:uFillTx/>
                <a:latin typeface="Calibri"/>
                <a:ea typeface="+mn-ea"/>
                <a:cs typeface="Calibri"/>
              </a:rPr>
              <a:t>a </a:t>
            </a:r>
            <a:r>
              <a:rPr kumimoji="0" sz="1500" b="0" i="0" u="none" strike="noStrike" kern="1200" cap="none" spc="-10" normalizeH="0" baseline="0" noProof="0" dirty="0">
                <a:ln>
                  <a:noFill/>
                </a:ln>
                <a:solidFill>
                  <a:srgbClr val="006FC0"/>
                </a:solidFill>
                <a:effectLst/>
                <a:uLnTx/>
                <a:uFillTx/>
                <a:latin typeface="Calibri"/>
                <a:ea typeface="+mn-ea"/>
                <a:cs typeface="Calibri"/>
              </a:rPr>
              <a:t>profile </a:t>
            </a:r>
            <a:r>
              <a:rPr kumimoji="0" sz="1500" b="0" i="0" u="none" strike="noStrike" kern="1200" cap="none" spc="-5" normalizeH="0" baseline="0" noProof="0" dirty="0">
                <a:ln>
                  <a:noFill/>
                </a:ln>
                <a:solidFill>
                  <a:srgbClr val="006FC0"/>
                </a:solidFill>
                <a:effectLst/>
                <a:uLnTx/>
                <a:uFillTx/>
                <a:latin typeface="Calibri"/>
                <a:ea typeface="+mn-ea"/>
                <a:cs typeface="Calibri"/>
              </a:rPr>
              <a:t>specification, which is </a:t>
            </a:r>
            <a:r>
              <a:rPr kumimoji="0" sz="1500" b="0" i="0" u="none" strike="noStrike" kern="1200" cap="none" spc="0" normalizeH="0" baseline="0" noProof="0" dirty="0">
                <a:ln>
                  <a:noFill/>
                </a:ln>
                <a:solidFill>
                  <a:srgbClr val="006FC0"/>
                </a:solidFill>
                <a:effectLst/>
                <a:uLnTx/>
                <a:uFillTx/>
                <a:latin typeface="Calibri"/>
                <a:ea typeface="+mn-ea"/>
                <a:cs typeface="Calibri"/>
              </a:rPr>
              <a:t>a</a:t>
            </a:r>
            <a:r>
              <a:rPr kumimoji="0" sz="1500" b="0" i="0" u="none" strike="noStrike" kern="1200" cap="none" spc="45" normalizeH="0" baseline="0" noProof="0" dirty="0">
                <a:ln>
                  <a:noFill/>
                </a:ln>
                <a:solidFill>
                  <a:srgbClr val="006FC0"/>
                </a:solidFill>
                <a:effectLst/>
                <a:uLnTx/>
                <a:uFillTx/>
                <a:latin typeface="Calibri"/>
                <a:ea typeface="+mn-ea"/>
                <a:cs typeface="Calibri"/>
              </a:rPr>
              <a:t> </a:t>
            </a:r>
            <a:r>
              <a:rPr kumimoji="0" sz="1500" b="0" i="0" u="none" strike="noStrike" kern="1200" cap="none" spc="-10" normalizeH="0" baseline="0" noProof="0" dirty="0">
                <a:ln>
                  <a:noFill/>
                </a:ln>
                <a:solidFill>
                  <a:srgbClr val="006FC0"/>
                </a:solidFill>
                <a:effectLst/>
                <a:uLnTx/>
                <a:uFillTx/>
                <a:latin typeface="Calibri"/>
                <a:ea typeface="+mn-ea"/>
                <a:cs typeface="Calibri"/>
              </a:rPr>
              <a:t>standard.</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0665" marR="472440" lvl="0" indent="0" algn="l" defTabSz="914400" rtl="0" eaLnBrk="1" fontAlgn="auto" latinLnBrk="0" hangingPunct="1">
              <a:lnSpc>
                <a:spcPct val="70000"/>
              </a:lnSpc>
              <a:spcBef>
                <a:spcPts val="270"/>
              </a:spcBef>
              <a:spcAft>
                <a:spcPts val="0"/>
              </a:spcAft>
              <a:buClrTx/>
              <a:buSzTx/>
              <a:buFontTx/>
              <a:buNone/>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Change the title to: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a:t>
            </a:r>
            <a:r>
              <a:rPr kumimoji="0" sz="1500" b="0" i="0" u="none" strike="noStrike" kern="1200" cap="none" spc="-15" normalizeH="0" baseline="0" noProof="0" dirty="0">
                <a:ln>
                  <a:noFill/>
                </a:ln>
                <a:solidFill>
                  <a:srgbClr val="006FC0"/>
                </a:solidFill>
                <a:effectLst/>
                <a:uLnTx/>
                <a:uFillTx/>
                <a:latin typeface="Calibri"/>
                <a:ea typeface="+mn-ea"/>
                <a:cs typeface="Calibri"/>
              </a:rPr>
              <a:t>for </a:t>
            </a:r>
            <a:r>
              <a:rPr kumimoji="0" sz="1500" b="0" i="0" u="none" strike="noStrike" kern="1200" cap="none" spc="-5" normalizeH="0" baseline="0" noProof="0" dirty="0">
                <a:ln>
                  <a:noFill/>
                </a:ln>
                <a:solidFill>
                  <a:srgbClr val="006FC0"/>
                </a:solidFill>
                <a:effectLst/>
                <a:uLnTx/>
                <a:uFillTx/>
                <a:latin typeface="Calibri"/>
                <a:ea typeface="+mn-ea"/>
                <a:cs typeface="Calibri"/>
              </a:rPr>
              <a:t>Local and </a:t>
            </a:r>
            <a:r>
              <a:rPr kumimoji="0" sz="1500" b="0" i="0" u="none" strike="noStrike" kern="1200" cap="none" spc="-10" normalizeH="0" baseline="0" noProof="0" dirty="0">
                <a:ln>
                  <a:noFill/>
                </a:ln>
                <a:solidFill>
                  <a:srgbClr val="006FC0"/>
                </a:solidFill>
                <a:effectLst/>
                <a:uLnTx/>
                <a:uFillTx/>
                <a:latin typeface="Calibri"/>
                <a:ea typeface="+mn-ea"/>
                <a:cs typeface="Calibri"/>
              </a:rPr>
              <a:t>Metropolitan Area Networks </a:t>
            </a:r>
            <a:r>
              <a:rPr kumimoji="0" sz="1500" b="0" i="0" u="none" strike="noStrike" kern="1200" cap="none" spc="0" normalizeH="0" baseline="0" noProof="0" dirty="0">
                <a:ln>
                  <a:noFill/>
                </a:ln>
                <a:solidFill>
                  <a:srgbClr val="006FC0"/>
                </a:solidFill>
                <a:effectLst/>
                <a:uLnTx/>
                <a:uFillTx/>
                <a:latin typeface="Calibri"/>
                <a:ea typeface="+mn-ea"/>
                <a:cs typeface="Calibri"/>
              </a:rPr>
              <a:t>– </a:t>
            </a:r>
            <a:r>
              <a:rPr kumimoji="0" sz="1500" b="0" i="0" u="none" strike="noStrike" kern="1200" cap="none" spc="-5" normalizeH="0" baseline="0" noProof="0" dirty="0">
                <a:ln>
                  <a:noFill/>
                </a:ln>
                <a:solidFill>
                  <a:srgbClr val="006FC0"/>
                </a:solidFill>
                <a:effectLst/>
                <a:uLnTx/>
                <a:uFillTx/>
                <a:latin typeface="Calibri"/>
                <a:ea typeface="+mn-ea"/>
                <a:cs typeface="Calibri"/>
              </a:rPr>
              <a:t>Time-Sensitive Networking </a:t>
            </a:r>
            <a:r>
              <a:rPr kumimoji="0" sz="1500" b="0" i="0" u="none" strike="noStrike" kern="1200" cap="none" spc="-15" normalizeH="0" baseline="0" noProof="0" dirty="0">
                <a:ln>
                  <a:noFill/>
                </a:ln>
                <a:solidFill>
                  <a:srgbClr val="006FC0"/>
                </a:solidFill>
                <a:effectLst/>
                <a:uLnTx/>
                <a:uFillTx/>
                <a:latin typeface="Calibri"/>
                <a:ea typeface="+mn-ea"/>
                <a:cs typeface="Calibri"/>
              </a:rPr>
              <a:t>for </a:t>
            </a:r>
            <a:r>
              <a:rPr kumimoji="0" sz="1500" b="0" i="0" u="none" strike="noStrike" kern="1200" cap="none" spc="-5" normalizeH="0" baseline="0" noProof="0" dirty="0">
                <a:ln>
                  <a:noFill/>
                </a:ln>
                <a:solidFill>
                  <a:srgbClr val="006FC0"/>
                </a:solidFill>
                <a:effectLst/>
                <a:uLnTx/>
                <a:uFillTx/>
                <a:latin typeface="Calibri"/>
                <a:ea typeface="+mn-ea"/>
                <a:cs typeface="Calibri"/>
              </a:rPr>
              <a:t>Aerospace Onboard  </a:t>
            </a:r>
            <a:r>
              <a:rPr kumimoji="0" sz="1500" b="0" i="0" u="none" strike="noStrike" kern="1200" cap="none" spc="-10" normalizeH="0" baseline="0" noProof="0" dirty="0">
                <a:ln>
                  <a:noFill/>
                </a:ln>
                <a:solidFill>
                  <a:srgbClr val="006FC0"/>
                </a:solidFill>
                <a:effectLst/>
                <a:uLnTx/>
                <a:uFillTx/>
                <a:latin typeface="Calibri"/>
                <a:ea typeface="+mn-ea"/>
                <a:cs typeface="Calibri"/>
              </a:rPr>
              <a:t>Ethernet </a:t>
            </a:r>
            <a:r>
              <a:rPr kumimoji="0" sz="1500" b="0" i="0" u="none" strike="noStrike" kern="1200" cap="none" spc="-15" normalizeH="0" baseline="0" noProof="0" dirty="0">
                <a:ln>
                  <a:noFill/>
                </a:ln>
                <a:solidFill>
                  <a:srgbClr val="006FC0"/>
                </a:solidFill>
                <a:effectLst/>
                <a:uLnTx/>
                <a:uFillTx/>
                <a:latin typeface="Calibri"/>
                <a:ea typeface="+mn-ea"/>
                <a:cs typeface="Calibri"/>
              </a:rPr>
              <a:t>Communications”. </a:t>
            </a:r>
            <a:r>
              <a:rPr kumimoji="0" sz="1500" b="0" i="0" u="none" strike="noStrike" kern="1200" cap="none" spc="-5" normalizeH="0" baseline="0" noProof="0" dirty="0">
                <a:ln>
                  <a:noFill/>
                </a:ln>
                <a:solidFill>
                  <a:srgbClr val="006FC0"/>
                </a:solidFill>
                <a:effectLst/>
                <a:uLnTx/>
                <a:uFillTx/>
                <a:latin typeface="Calibri"/>
                <a:ea typeface="+mn-ea"/>
                <a:cs typeface="Calibri"/>
              </a:rPr>
              <a:t>This </a:t>
            </a:r>
            <a:r>
              <a:rPr kumimoji="0" sz="1500" b="0" i="0" u="none" strike="noStrike" kern="1200" cap="none" spc="-10" normalizeH="0" baseline="0" noProof="0" dirty="0">
                <a:ln>
                  <a:noFill/>
                </a:ln>
                <a:solidFill>
                  <a:srgbClr val="006FC0"/>
                </a:solidFill>
                <a:effectLst/>
                <a:uLnTx/>
                <a:uFillTx/>
                <a:latin typeface="Calibri"/>
                <a:ea typeface="+mn-ea"/>
                <a:cs typeface="Calibri"/>
              </a:rPr>
              <a:t>follows </a:t>
            </a:r>
            <a:r>
              <a:rPr kumimoji="0" sz="1500" b="0" i="0" u="none" strike="noStrike" kern="1200" cap="none" spc="-5" normalizeH="0" baseline="0" noProof="0" dirty="0">
                <a:ln>
                  <a:noFill/>
                </a:ln>
                <a:solidFill>
                  <a:srgbClr val="006FC0"/>
                </a:solidFill>
                <a:effectLst/>
                <a:uLnTx/>
                <a:uFillTx/>
                <a:latin typeface="Calibri"/>
                <a:ea typeface="+mn-ea"/>
                <a:cs typeface="Calibri"/>
              </a:rPr>
              <a:t>the 802.1CM </a:t>
            </a:r>
            <a:r>
              <a:rPr kumimoji="0" sz="1500" b="0" i="0" u="none" strike="noStrike" kern="1200" cap="none" spc="-15" normalizeH="0" baseline="0" noProof="0" dirty="0">
                <a:ln>
                  <a:noFill/>
                </a:ln>
                <a:solidFill>
                  <a:srgbClr val="006FC0"/>
                </a:solidFill>
                <a:effectLst/>
                <a:uLnTx/>
                <a:uFillTx/>
                <a:latin typeface="Calibri"/>
                <a:ea typeface="+mn-ea"/>
                <a:cs typeface="Calibri"/>
              </a:rPr>
              <a:t>example </a:t>
            </a:r>
            <a:r>
              <a:rPr kumimoji="0" sz="1500" b="0" i="0" u="none" strike="noStrike" kern="1200" cap="none" spc="-5" normalizeH="0" baseline="0" noProof="0" dirty="0">
                <a:ln>
                  <a:noFill/>
                </a:ln>
                <a:solidFill>
                  <a:srgbClr val="006FC0"/>
                </a:solidFill>
                <a:effectLst/>
                <a:uLnTx/>
                <a:uFillTx/>
                <a:latin typeface="Calibri"/>
                <a:ea typeface="+mn-ea"/>
                <a:cs typeface="Calibri"/>
              </a:rPr>
              <a:t>and also addresses the comment </a:t>
            </a:r>
            <a:r>
              <a:rPr kumimoji="0" sz="1500" b="0" i="0" u="none" strike="noStrike" kern="1200" cap="none" spc="0" normalizeH="0" baseline="0" noProof="0" dirty="0">
                <a:ln>
                  <a:noFill/>
                </a:ln>
                <a:solidFill>
                  <a:srgbClr val="006FC0"/>
                </a:solidFill>
                <a:effectLst/>
                <a:uLnTx/>
                <a:uFillTx/>
                <a:latin typeface="Calibri"/>
                <a:ea typeface="+mn-ea"/>
                <a:cs typeface="Calibri"/>
              </a:rPr>
              <a:t>on </a:t>
            </a:r>
            <a:r>
              <a:rPr kumimoji="0" sz="1500" b="0" i="0" u="none" strike="noStrike" kern="1200" cap="none" spc="-5" normalizeH="0" baseline="0" noProof="0" dirty="0">
                <a:ln>
                  <a:noFill/>
                </a:ln>
                <a:solidFill>
                  <a:srgbClr val="006FC0"/>
                </a:solidFill>
                <a:effectLst/>
                <a:uLnTx/>
                <a:uFillTx/>
                <a:latin typeface="Calibri"/>
                <a:ea typeface="+mn-ea"/>
                <a:cs typeface="Calibri"/>
              </a:rPr>
              <a:t>the title in the</a:t>
            </a:r>
            <a:r>
              <a:rPr kumimoji="0" sz="1500" b="0" i="0" u="none" strike="noStrike" kern="1200" cap="none" spc="180" normalizeH="0" baseline="0" noProof="0" dirty="0">
                <a:ln>
                  <a:noFill/>
                </a:ln>
                <a:solidFill>
                  <a:srgbClr val="006FC0"/>
                </a:solidFill>
                <a:effectLst/>
                <a:uLnTx/>
                <a:uFillTx/>
                <a:latin typeface="Calibri"/>
                <a:ea typeface="+mn-ea"/>
                <a:cs typeface="Calibri"/>
              </a:rPr>
              <a:t> </a:t>
            </a:r>
            <a:r>
              <a:rPr kumimoji="0" sz="1500" b="0" i="0" u="none" strike="noStrike" kern="1200" cap="none" spc="-15" normalizeH="0" baseline="0" noProof="0" dirty="0">
                <a:ln>
                  <a:noFill/>
                </a:ln>
                <a:solidFill>
                  <a:srgbClr val="006FC0"/>
                </a:solidFill>
                <a:effectLst/>
                <a:uLnTx/>
                <a:uFillTx/>
                <a:latin typeface="Calibri"/>
                <a:ea typeface="+mn-ea"/>
                <a:cs typeface="Calibri"/>
              </a:rPr>
              <a:t>CSD.</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10"/>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5" normalizeH="0" baseline="0" noProof="0" dirty="0">
                <a:ln>
                  <a:noFill/>
                </a:ln>
                <a:solidFill>
                  <a:prstClr val="black"/>
                </a:solidFill>
                <a:effectLst/>
                <a:uLnTx/>
                <a:uFillTx/>
                <a:latin typeface="Calibri"/>
                <a:ea typeface="+mn-ea"/>
                <a:cs typeface="Calibri"/>
              </a:rPr>
              <a:t>2.1 and 5.2 the use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10" normalizeH="0" baseline="0" noProof="0" dirty="0">
                <a:ln>
                  <a:noFill/>
                </a:ln>
                <a:solidFill>
                  <a:prstClr val="black"/>
                </a:solidFill>
                <a:effectLst/>
                <a:uLnTx/>
                <a:uFillTx/>
                <a:latin typeface="Calibri"/>
                <a:ea typeface="+mn-ea"/>
                <a:cs typeface="Calibri"/>
              </a:rPr>
              <a:t>“profile” </a:t>
            </a:r>
            <a:r>
              <a:rPr kumimoji="0" sz="1500" b="0" i="0" u="none" strike="noStrike" kern="1200" cap="none" spc="-5" normalizeH="0" baseline="0" noProof="0" dirty="0">
                <a:ln>
                  <a:noFill/>
                </a:ln>
                <a:solidFill>
                  <a:prstClr val="black"/>
                </a:solidFill>
                <a:effectLst/>
                <a:uLnTx/>
                <a:uFillTx/>
                <a:latin typeface="Calibri"/>
                <a:ea typeface="+mn-ea"/>
                <a:cs typeface="Calibri"/>
              </a:rPr>
              <a:t>vs </a:t>
            </a:r>
            <a:r>
              <a:rPr kumimoji="0" sz="1500" b="0" i="0" u="none" strike="noStrike" kern="1200" cap="none" spc="-10" normalizeH="0" baseline="0" noProof="0" dirty="0">
                <a:ln>
                  <a:noFill/>
                </a:ln>
                <a:solidFill>
                  <a:prstClr val="black"/>
                </a:solidFill>
                <a:effectLst/>
                <a:uLnTx/>
                <a:uFillTx/>
                <a:latin typeface="Calibri"/>
                <a:ea typeface="+mn-ea"/>
                <a:cs typeface="Calibri"/>
              </a:rPr>
              <a:t>“profiles” </a:t>
            </a: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10" normalizeH="0" baseline="0" noProof="0" dirty="0">
                <a:ln>
                  <a:noFill/>
                </a:ln>
                <a:solidFill>
                  <a:prstClr val="black"/>
                </a:solidFill>
                <a:effectLst/>
                <a:uLnTx/>
                <a:uFillTx/>
                <a:latin typeface="Calibri"/>
                <a:ea typeface="+mn-ea"/>
                <a:cs typeface="Calibri"/>
              </a:rPr>
              <a:t>plurality </a:t>
            </a:r>
            <a:r>
              <a:rPr kumimoji="0" sz="1500" b="0" i="0" u="none" strike="noStrike" kern="1200" cap="none" spc="-5" normalizeH="0" baseline="0" noProof="0" dirty="0">
                <a:ln>
                  <a:noFill/>
                </a:ln>
                <a:solidFill>
                  <a:prstClr val="black"/>
                </a:solidFill>
                <a:effectLst/>
                <a:uLnTx/>
                <a:uFillTx/>
                <a:latin typeface="Calibri"/>
                <a:ea typeface="+mn-ea"/>
                <a:cs typeface="Calibri"/>
              </a:rPr>
              <a:t>should be the</a:t>
            </a:r>
            <a:r>
              <a:rPr kumimoji="0" sz="1500" b="0" i="0" u="none" strike="noStrike" kern="1200" cap="none" spc="80"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same.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59"/>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above suggested </a:t>
            </a:r>
            <a:r>
              <a:rPr kumimoji="0" sz="1500" b="0" i="0" u="none" strike="noStrike" kern="1200" cap="none" spc="-5" normalizeH="0" baseline="0" noProof="0" dirty="0">
                <a:ln>
                  <a:noFill/>
                </a:ln>
                <a:solidFill>
                  <a:srgbClr val="006FC0"/>
                </a:solidFill>
                <a:effectLst/>
                <a:uLnTx/>
                <a:uFillTx/>
                <a:latin typeface="Calibri"/>
                <a:ea typeface="+mn-ea"/>
                <a:cs typeface="Calibri"/>
              </a:rPr>
              <a:t>change in the title </a:t>
            </a:r>
            <a:r>
              <a:rPr kumimoji="0" sz="1500" b="0" i="0" u="none" strike="noStrike" kern="1200" cap="none" spc="-10" normalizeH="0" baseline="0" noProof="0" dirty="0">
                <a:ln>
                  <a:noFill/>
                </a:ln>
                <a:solidFill>
                  <a:srgbClr val="006FC0"/>
                </a:solidFill>
                <a:effectLst/>
                <a:uLnTx/>
                <a:uFillTx/>
                <a:latin typeface="Calibri"/>
                <a:ea typeface="+mn-ea"/>
                <a:cs typeface="Calibri"/>
              </a:rPr>
              <a:t>resolves </a:t>
            </a:r>
            <a:r>
              <a:rPr kumimoji="0" sz="1500" b="0" i="0" u="none" strike="noStrike" kern="1200" cap="none" spc="-5" normalizeH="0" baseline="0" noProof="0" dirty="0">
                <a:ln>
                  <a:noFill/>
                </a:ln>
                <a:solidFill>
                  <a:srgbClr val="006FC0"/>
                </a:solidFill>
                <a:effectLst/>
                <a:uLnTx/>
                <a:uFillTx/>
                <a:latin typeface="Calibri"/>
                <a:ea typeface="+mn-ea"/>
                <a:cs typeface="Calibri"/>
              </a:rPr>
              <a:t>this</a:t>
            </a:r>
            <a:r>
              <a:rPr kumimoji="0" sz="1500" b="0" i="0" u="none" strike="noStrike" kern="1200" cap="none" spc="20" normalizeH="0" baseline="0" noProof="0" dirty="0">
                <a:ln>
                  <a:noFill/>
                </a:ln>
                <a:solidFill>
                  <a:srgbClr val="006FC0"/>
                </a:solidFill>
                <a:effectLst/>
                <a:uLnTx/>
                <a:uFillTx/>
                <a:latin typeface="Calibri"/>
                <a:ea typeface="+mn-ea"/>
                <a:cs typeface="Calibri"/>
              </a:rPr>
              <a:t> </a:t>
            </a:r>
            <a:r>
              <a:rPr kumimoji="0" sz="1500" b="0" i="0" u="none" strike="noStrike" kern="1200" cap="none" spc="-5" normalizeH="0" baseline="0" noProof="0" dirty="0">
                <a:ln>
                  <a:noFill/>
                </a:ln>
                <a:solidFill>
                  <a:srgbClr val="006FC0"/>
                </a:solidFill>
                <a:effectLst/>
                <a:uLnTx/>
                <a:uFillTx/>
                <a:latin typeface="Calibri"/>
                <a:ea typeface="+mn-ea"/>
                <a:cs typeface="Calibri"/>
              </a:rPr>
              <a:t>issue.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5" normalizeH="0" baseline="0" noProof="0" dirty="0">
                <a:ln>
                  <a:noFill/>
                </a:ln>
                <a:solidFill>
                  <a:prstClr val="black"/>
                </a:solidFill>
                <a:effectLst/>
                <a:uLnTx/>
                <a:uFillTx/>
                <a:latin typeface="Calibri"/>
                <a:ea typeface="+mn-ea"/>
                <a:cs typeface="Calibri"/>
              </a:rPr>
              <a:t>5.2 </a:t>
            </a:r>
            <a:r>
              <a:rPr kumimoji="0" sz="1500" b="0" i="0" u="none" strike="noStrike" kern="1200" cap="none" spc="15" normalizeH="0" baseline="0" noProof="0" dirty="0">
                <a:ln>
                  <a:noFill/>
                </a:ln>
                <a:solidFill>
                  <a:prstClr val="black"/>
                </a:solidFill>
                <a:effectLst/>
                <a:uLnTx/>
                <a:uFillTx/>
                <a:latin typeface="Calibri"/>
                <a:ea typeface="+mn-ea"/>
                <a:cs typeface="Calibri"/>
              </a:rPr>
              <a:t>“The </a:t>
            </a:r>
            <a:r>
              <a:rPr kumimoji="0" sz="1500" b="0" i="0" u="none" strike="noStrike" kern="1200" cap="none" spc="-10" normalizeH="0" baseline="0" noProof="0" dirty="0">
                <a:ln>
                  <a:noFill/>
                </a:ln>
                <a:solidFill>
                  <a:prstClr val="black"/>
                </a:solidFill>
                <a:effectLst/>
                <a:uLnTx/>
                <a:uFillTx/>
                <a:latin typeface="Calibri"/>
                <a:ea typeface="+mn-ea"/>
                <a:cs typeface="Calibri"/>
              </a:rPr>
              <a:t>profiles </a:t>
            </a:r>
            <a:r>
              <a:rPr kumimoji="0" sz="1500" b="0" i="0" u="none" strike="noStrike" kern="1200" cap="none" spc="5" normalizeH="0" baseline="0" noProof="0" dirty="0">
                <a:ln>
                  <a:noFill/>
                </a:ln>
                <a:solidFill>
                  <a:prstClr val="black"/>
                </a:solidFill>
                <a:effectLst/>
                <a:uLnTx/>
                <a:uFillTx/>
                <a:latin typeface="Calibri"/>
                <a:ea typeface="+mn-ea"/>
                <a:cs typeface="Calibri"/>
              </a:rPr>
              <a:t>select” </a:t>
            </a:r>
            <a:r>
              <a:rPr kumimoji="0" sz="1500" b="0" i="0" u="none" strike="noStrike" kern="1200" cap="none" spc="-5" normalizeH="0" baseline="0" noProof="0" dirty="0">
                <a:ln>
                  <a:noFill/>
                </a:ln>
                <a:solidFill>
                  <a:prstClr val="black"/>
                </a:solidFill>
                <a:effectLst/>
                <a:uLnTx/>
                <a:uFillTx/>
                <a:latin typeface="Calibri"/>
                <a:ea typeface="+mn-ea"/>
                <a:cs typeface="Calibri"/>
              </a:rPr>
              <a:t>seems </a:t>
            </a:r>
            <a:r>
              <a:rPr kumimoji="0" sz="1500" b="0" i="0" u="none" strike="noStrike" kern="1200" cap="none" spc="-10"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imply </a:t>
            </a:r>
            <a:r>
              <a:rPr kumimoji="0" sz="1500" b="0" i="0" u="none" strike="noStrike" kern="1200" cap="none" spc="0" normalizeH="0" baseline="0" noProof="0" dirty="0">
                <a:ln>
                  <a:noFill/>
                </a:ln>
                <a:solidFill>
                  <a:prstClr val="black"/>
                </a:solidFill>
                <a:effectLst/>
                <a:uLnTx/>
                <a:uFillTx/>
                <a:latin typeface="Calibri"/>
                <a:ea typeface="+mn-ea"/>
                <a:cs typeface="Calibri"/>
              </a:rPr>
              <a:t>a </a:t>
            </a:r>
            <a:r>
              <a:rPr kumimoji="0" sz="1500" b="0" i="0" u="none" strike="noStrike" kern="1200" cap="none" spc="-5" normalizeH="0" baseline="0" noProof="0" dirty="0">
                <a:ln>
                  <a:noFill/>
                </a:ln>
                <a:solidFill>
                  <a:prstClr val="black"/>
                </a:solidFill>
                <a:effectLst/>
                <a:uLnTx/>
                <a:uFillTx/>
                <a:latin typeface="Calibri"/>
                <a:ea typeface="+mn-ea"/>
                <a:cs typeface="Calibri"/>
              </a:rPr>
              <a:t>Guide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10" normalizeH="0" baseline="0" noProof="0" dirty="0">
                <a:ln>
                  <a:noFill/>
                </a:ln>
                <a:solidFill>
                  <a:prstClr val="black"/>
                </a:solidFill>
                <a:effectLst/>
                <a:uLnTx/>
                <a:uFillTx/>
                <a:latin typeface="Calibri"/>
                <a:ea typeface="+mn-ea"/>
                <a:cs typeface="Calibri"/>
              </a:rPr>
              <a:t>Recommended practice… </a:t>
            </a:r>
            <a:r>
              <a:rPr kumimoji="0" sz="1500" b="0" i="0" u="none" strike="noStrike" kern="1200" cap="none" spc="-5" normalizeH="0" baseline="0" noProof="0" dirty="0">
                <a:ln>
                  <a:noFill/>
                </a:ln>
                <a:solidFill>
                  <a:prstClr val="black"/>
                </a:solidFill>
                <a:effectLst/>
                <a:uLnTx/>
                <a:uFillTx/>
                <a:latin typeface="Calibri"/>
                <a:ea typeface="+mn-ea"/>
                <a:cs typeface="Calibri"/>
              </a:rPr>
              <a:t>harmonizing the title and 5.2 should be</a:t>
            </a:r>
            <a:r>
              <a:rPr kumimoji="0" sz="1500" b="0" i="0" u="none" strike="noStrike" kern="1200" cap="none" spc="175"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done.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6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170180" lvl="0" indent="0" algn="l" defTabSz="914400" rtl="0" eaLnBrk="1" fontAlgn="auto" latinLnBrk="0" hangingPunct="1">
              <a:lnSpc>
                <a:spcPct val="70000"/>
              </a:lnSpc>
              <a:spcBef>
                <a:spcPts val="270"/>
              </a:spcBef>
              <a:spcAft>
                <a:spcPts val="0"/>
              </a:spcAft>
              <a:buClrTx/>
              <a:buSzTx/>
              <a:buFontTx/>
              <a:buNone/>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This is not </a:t>
            </a:r>
            <a:r>
              <a:rPr kumimoji="0" sz="1500" b="0" i="0" u="none" strike="noStrike" kern="1200" cap="none" spc="0" normalizeH="0" baseline="0" noProof="0" dirty="0">
                <a:ln>
                  <a:noFill/>
                </a:ln>
                <a:solidFill>
                  <a:srgbClr val="006FC0"/>
                </a:solidFill>
                <a:effectLst/>
                <a:uLnTx/>
                <a:uFillTx/>
                <a:latin typeface="Calibri"/>
                <a:ea typeface="+mn-ea"/>
                <a:cs typeface="Calibri"/>
              </a:rPr>
              <a:t>a </a:t>
            </a:r>
            <a:r>
              <a:rPr kumimoji="0" sz="1500" b="0" i="0" u="none" strike="noStrike" kern="1200" cap="none" spc="-5" normalizeH="0" baseline="0" noProof="0" dirty="0">
                <a:ln>
                  <a:noFill/>
                </a:ln>
                <a:solidFill>
                  <a:srgbClr val="006FC0"/>
                </a:solidFill>
                <a:effectLst/>
                <a:uLnTx/>
                <a:uFillTx/>
                <a:latin typeface="Calibri"/>
                <a:ea typeface="+mn-ea"/>
                <a:cs typeface="Calibri"/>
              </a:rPr>
              <a:t>Guide </a:t>
            </a:r>
            <a:r>
              <a:rPr kumimoji="0" sz="1500" b="0" i="0" u="none" strike="noStrike" kern="1200" cap="none" spc="0" normalizeH="0" baseline="0" noProof="0" dirty="0">
                <a:ln>
                  <a:noFill/>
                </a:ln>
                <a:solidFill>
                  <a:srgbClr val="006FC0"/>
                </a:solidFill>
                <a:effectLst/>
                <a:uLnTx/>
                <a:uFillTx/>
                <a:latin typeface="Calibri"/>
                <a:ea typeface="+mn-ea"/>
                <a:cs typeface="Calibri"/>
              </a:rPr>
              <a:t>or </a:t>
            </a:r>
            <a:r>
              <a:rPr kumimoji="0" sz="1500" b="0" i="0" u="none" strike="noStrike" kern="1200" cap="none" spc="-10" normalizeH="0" baseline="0" noProof="0" dirty="0">
                <a:ln>
                  <a:noFill/>
                </a:ln>
                <a:solidFill>
                  <a:srgbClr val="006FC0"/>
                </a:solidFill>
                <a:effectLst/>
                <a:uLnTx/>
                <a:uFillTx/>
                <a:latin typeface="Calibri"/>
                <a:ea typeface="+mn-ea"/>
                <a:cs typeface="Calibri"/>
              </a:rPr>
              <a:t>Recommended Practice </a:t>
            </a:r>
            <a:r>
              <a:rPr kumimoji="0" sz="1500" b="0" i="0" u="none" strike="noStrike" kern="1200" cap="none" spc="-5" normalizeH="0" baseline="0" noProof="0" dirty="0">
                <a:ln>
                  <a:noFill/>
                </a:ln>
                <a:solidFill>
                  <a:srgbClr val="006FC0"/>
                </a:solidFill>
                <a:effectLst/>
                <a:uLnTx/>
                <a:uFillTx/>
                <a:latin typeface="Calibri"/>
                <a:ea typeface="+mn-ea"/>
                <a:cs typeface="Calibri"/>
              </a:rPr>
              <a:t>but </a:t>
            </a:r>
            <a:r>
              <a:rPr kumimoji="0" sz="1500" b="0" i="0" u="none" strike="noStrike" kern="1200" cap="none" spc="0" normalizeH="0" baseline="0" noProof="0" dirty="0">
                <a:ln>
                  <a:noFill/>
                </a:ln>
                <a:solidFill>
                  <a:srgbClr val="006FC0"/>
                </a:solidFill>
                <a:effectLst/>
                <a:uLnTx/>
                <a:uFillTx/>
                <a:latin typeface="Calibri"/>
                <a:ea typeface="+mn-ea"/>
                <a:cs typeface="Calibri"/>
              </a:rPr>
              <a:t>a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a:t>
            </a:r>
            <a:r>
              <a:rPr kumimoji="0" sz="1500" b="0" i="0" u="none" strike="noStrike" kern="1200" cap="none" spc="-5" normalizeH="0" baseline="0" noProof="0" dirty="0">
                <a:ln>
                  <a:noFill/>
                </a:ln>
                <a:solidFill>
                  <a:srgbClr val="006FC0"/>
                </a:solidFill>
                <a:effectLst/>
                <a:uLnTx/>
                <a:uFillTx/>
                <a:latin typeface="Calibri"/>
                <a:ea typeface="+mn-ea"/>
                <a:cs typeface="Calibri"/>
              </a:rPr>
              <a:t>that specifies </a:t>
            </a:r>
            <a:r>
              <a:rPr kumimoji="0" sz="1500" b="0" i="0" u="none" strike="noStrike" kern="1200" cap="none" spc="0" normalizeH="0" baseline="0" noProof="0" dirty="0">
                <a:ln>
                  <a:noFill/>
                </a:ln>
                <a:solidFill>
                  <a:srgbClr val="006FC0"/>
                </a:solidFill>
                <a:effectLst/>
                <a:uLnTx/>
                <a:uFillTx/>
                <a:latin typeface="Calibri"/>
                <a:ea typeface="+mn-ea"/>
                <a:cs typeface="Calibri"/>
              </a:rPr>
              <a:t>a </a:t>
            </a:r>
            <a:r>
              <a:rPr kumimoji="0" sz="1500" b="0" i="0" u="none" strike="noStrike" kern="1200" cap="none" spc="-5" normalizeH="0" baseline="0" noProof="0" dirty="0">
                <a:ln>
                  <a:noFill/>
                </a:ln>
                <a:solidFill>
                  <a:srgbClr val="006FC0"/>
                </a:solidFill>
                <a:effectLst/>
                <a:uLnTx/>
                <a:uFillTx/>
                <a:latin typeface="Calibri"/>
                <a:ea typeface="+mn-ea"/>
                <a:cs typeface="Calibri"/>
              </a:rPr>
              <a:t>normative selection </a:t>
            </a:r>
            <a:r>
              <a:rPr kumimoji="0" sz="1500" b="0" i="0" u="none" strike="noStrike" kern="1200" cap="none" spc="0" normalizeH="0" baseline="0" noProof="0" dirty="0">
                <a:ln>
                  <a:noFill/>
                </a:ln>
                <a:solidFill>
                  <a:srgbClr val="006FC0"/>
                </a:solidFill>
                <a:effectLst/>
                <a:uLnTx/>
                <a:uFillTx/>
                <a:latin typeface="Calibri"/>
                <a:ea typeface="+mn-ea"/>
                <a:cs typeface="Calibri"/>
              </a:rPr>
              <a:t>of </a:t>
            </a:r>
            <a:r>
              <a:rPr kumimoji="0" sz="1500" b="0" i="0" u="none" strike="noStrike" kern="1200" cap="none" spc="-10" normalizeH="0" baseline="0" noProof="0" dirty="0">
                <a:ln>
                  <a:noFill/>
                </a:ln>
                <a:solidFill>
                  <a:srgbClr val="006FC0"/>
                </a:solidFill>
                <a:effectLst/>
                <a:uLnTx/>
                <a:uFillTx/>
                <a:latin typeface="Calibri"/>
                <a:ea typeface="+mn-ea"/>
                <a:cs typeface="Calibri"/>
              </a:rPr>
              <a:t>features, </a:t>
            </a:r>
            <a:r>
              <a:rPr kumimoji="0" sz="1500" b="0" i="0" u="none" strike="noStrike" kern="1200" cap="none" spc="-5" normalizeH="0" baseline="0" noProof="0" dirty="0">
                <a:ln>
                  <a:noFill/>
                </a:ln>
                <a:solidFill>
                  <a:srgbClr val="006FC0"/>
                </a:solidFill>
                <a:effectLst/>
                <a:uLnTx/>
                <a:uFillTx/>
                <a:latin typeface="Calibri"/>
                <a:ea typeface="+mn-ea"/>
                <a:cs typeface="Calibri"/>
              </a:rPr>
              <a:t>options,  </a:t>
            </a:r>
            <a:r>
              <a:rPr kumimoji="0" sz="1500" b="0" i="0" u="none" strike="noStrike" kern="1200" cap="none" spc="-10" normalizeH="0" baseline="0" noProof="0" dirty="0">
                <a:ln>
                  <a:noFill/>
                </a:ln>
                <a:solidFill>
                  <a:srgbClr val="006FC0"/>
                </a:solidFill>
                <a:effectLst/>
                <a:uLnTx/>
                <a:uFillTx/>
                <a:latin typeface="Calibri"/>
                <a:ea typeface="+mn-ea"/>
                <a:cs typeface="Calibri"/>
              </a:rPr>
              <a:t>configurations, defaults, protocols, </a:t>
            </a:r>
            <a:r>
              <a:rPr kumimoji="0" sz="1500" b="0" i="0" u="none" strike="noStrike" kern="1200" cap="none" spc="-5" normalizeH="0" baseline="0" noProof="0" dirty="0">
                <a:ln>
                  <a:noFill/>
                </a:ln>
                <a:solidFill>
                  <a:srgbClr val="006FC0"/>
                </a:solidFill>
                <a:effectLst/>
                <a:uLnTx/>
                <a:uFillTx/>
                <a:latin typeface="Calibri"/>
                <a:ea typeface="+mn-ea"/>
                <a:cs typeface="Calibri"/>
              </a:rPr>
              <a:t>and </a:t>
            </a:r>
            <a:r>
              <a:rPr kumimoji="0" sz="1500" b="0" i="0" u="none" strike="noStrike" kern="1200" cap="none" spc="-10" normalizeH="0" baseline="0" noProof="0" dirty="0">
                <a:ln>
                  <a:noFill/>
                </a:ln>
                <a:solidFill>
                  <a:srgbClr val="006FC0"/>
                </a:solidFill>
                <a:effectLst/>
                <a:uLnTx/>
                <a:uFillTx/>
                <a:latin typeface="Calibri"/>
                <a:ea typeface="+mn-ea"/>
                <a:cs typeface="Calibri"/>
              </a:rPr>
              <a:t>procedures from </a:t>
            </a:r>
            <a:r>
              <a:rPr kumimoji="0" sz="1500" b="0" i="0" u="none" strike="noStrike" kern="1200" cap="none" spc="-5" normalizeH="0" baseline="0" noProof="0" dirty="0">
                <a:ln>
                  <a:noFill/>
                </a:ln>
                <a:solidFill>
                  <a:srgbClr val="006FC0"/>
                </a:solidFill>
                <a:effectLst/>
                <a:uLnTx/>
                <a:uFillTx/>
                <a:latin typeface="Calibri"/>
                <a:ea typeface="+mn-ea"/>
                <a:cs typeface="Calibri"/>
              </a:rPr>
              <a:t>IEEE </a:t>
            </a:r>
            <a:r>
              <a:rPr kumimoji="0" sz="1500" b="0" i="0" u="none" strike="noStrike" kern="1200" cap="none" spc="0" normalizeH="0" baseline="0" noProof="0" dirty="0">
                <a:ln>
                  <a:noFill/>
                </a:ln>
                <a:solidFill>
                  <a:srgbClr val="006FC0"/>
                </a:solidFill>
                <a:effectLst/>
                <a:uLnTx/>
                <a:uFillTx/>
                <a:latin typeface="Calibri"/>
                <a:ea typeface="+mn-ea"/>
                <a:cs typeface="Calibri"/>
              </a:rPr>
              <a:t>802.1 </a:t>
            </a:r>
            <a:r>
              <a:rPr kumimoji="0" sz="1500" b="0" i="0" u="none" strike="noStrike" kern="1200" cap="none" spc="-5" normalizeH="0" baseline="0" noProof="0" dirty="0">
                <a:ln>
                  <a:noFill/>
                </a:ln>
                <a:solidFill>
                  <a:srgbClr val="006FC0"/>
                </a:solidFill>
                <a:effectLst/>
                <a:uLnTx/>
                <a:uFillTx/>
                <a:latin typeface="Calibri"/>
                <a:ea typeface="+mn-ea"/>
                <a:cs typeface="Calibri"/>
              </a:rPr>
              <a:t>and IEEE </a:t>
            </a:r>
            <a:r>
              <a:rPr kumimoji="0" sz="1500" b="0" i="0" u="none" strike="noStrike" kern="1200" cap="none" spc="0" normalizeH="0" baseline="0" noProof="0" dirty="0">
                <a:ln>
                  <a:noFill/>
                </a:ln>
                <a:solidFill>
                  <a:srgbClr val="006FC0"/>
                </a:solidFill>
                <a:effectLst/>
                <a:uLnTx/>
                <a:uFillTx/>
                <a:latin typeface="Calibri"/>
                <a:ea typeface="+mn-ea"/>
                <a:cs typeface="Calibri"/>
              </a:rPr>
              <a:t>802.3 </a:t>
            </a:r>
            <a:r>
              <a:rPr kumimoji="0" sz="1500" b="0" i="0" u="none" strike="noStrike" kern="1200" cap="none" spc="-10" normalizeH="0" baseline="0" noProof="0" dirty="0">
                <a:ln>
                  <a:noFill/>
                </a:ln>
                <a:solidFill>
                  <a:srgbClr val="006FC0"/>
                </a:solidFill>
                <a:effectLst/>
                <a:uLnTx/>
                <a:uFillTx/>
                <a:latin typeface="Calibri"/>
                <a:ea typeface="+mn-ea"/>
                <a:cs typeface="Calibri"/>
              </a:rPr>
              <a:t>standards. </a:t>
            </a:r>
            <a:r>
              <a:rPr kumimoji="0" sz="1500" b="0" i="0" u="none" strike="noStrike" kern="1200" cap="none" spc="-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word </a:t>
            </a:r>
            <a:r>
              <a:rPr kumimoji="0" sz="1500" b="0" i="0" u="none" strike="noStrike" kern="1200" cap="none" spc="0" normalizeH="0" baseline="0" noProof="0" dirty="0">
                <a:ln>
                  <a:noFill/>
                </a:ln>
                <a:solidFill>
                  <a:srgbClr val="006FC0"/>
                </a:solidFill>
                <a:effectLst/>
                <a:uLnTx/>
                <a:uFillTx/>
                <a:latin typeface="Calibri"/>
                <a:ea typeface="+mn-ea"/>
                <a:cs typeface="Calibri"/>
              </a:rPr>
              <a:t>“select” </a:t>
            </a:r>
            <a:r>
              <a:rPr kumimoji="0" sz="1500" b="0" i="0" u="none" strike="noStrike" kern="1200" cap="none" spc="-5" normalizeH="0" baseline="0" noProof="0" dirty="0">
                <a:ln>
                  <a:noFill/>
                </a:ln>
                <a:solidFill>
                  <a:srgbClr val="006FC0"/>
                </a:solidFill>
                <a:effectLst/>
                <a:uLnTx/>
                <a:uFillTx/>
                <a:latin typeface="Calibri"/>
                <a:ea typeface="+mn-ea"/>
                <a:cs typeface="Calibri"/>
              </a:rPr>
              <a:t>has been used in  particular </a:t>
            </a:r>
            <a:r>
              <a:rPr kumimoji="0" sz="1500" b="0" i="0" u="none" strike="noStrike" kern="1200" cap="none" spc="-10" normalizeH="0" baseline="0" noProof="0" dirty="0">
                <a:ln>
                  <a:noFill/>
                </a:ln>
                <a:solidFill>
                  <a:srgbClr val="006FC0"/>
                </a:solidFill>
                <a:effectLst/>
                <a:uLnTx/>
                <a:uFillTx/>
                <a:latin typeface="Calibri"/>
                <a:ea typeface="+mn-ea"/>
                <a:cs typeface="Calibri"/>
              </a:rPr>
              <a:t>to </a:t>
            </a:r>
            <a:r>
              <a:rPr kumimoji="0" sz="1500" b="0" i="0" u="none" strike="noStrike" kern="1200" cap="none" spc="-15" normalizeH="0" baseline="0" noProof="0" dirty="0">
                <a:ln>
                  <a:noFill/>
                </a:ln>
                <a:solidFill>
                  <a:srgbClr val="006FC0"/>
                </a:solidFill>
                <a:effectLst/>
                <a:uLnTx/>
                <a:uFillTx/>
                <a:latin typeface="Calibri"/>
                <a:ea typeface="+mn-ea"/>
                <a:cs typeface="Calibri"/>
              </a:rPr>
              <a:t>make </a:t>
            </a:r>
            <a:r>
              <a:rPr kumimoji="0" sz="1500" b="0" i="0" u="none" strike="noStrike" kern="1200" cap="none" spc="-5" normalizeH="0" baseline="0" noProof="0" dirty="0">
                <a:ln>
                  <a:noFill/>
                </a:ln>
                <a:solidFill>
                  <a:srgbClr val="006FC0"/>
                </a:solidFill>
                <a:effectLst/>
                <a:uLnTx/>
                <a:uFillTx/>
                <a:latin typeface="Calibri"/>
                <a:ea typeface="+mn-ea"/>
                <a:cs typeface="Calibri"/>
              </a:rPr>
              <a:t>it clear that this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a:t>
            </a:r>
            <a:r>
              <a:rPr kumimoji="0" sz="1500" b="0" i="0" u="none" strike="noStrike" kern="1200" cap="none" spc="-5" normalizeH="0" baseline="0" noProof="0" dirty="0">
                <a:ln>
                  <a:noFill/>
                </a:ln>
                <a:solidFill>
                  <a:srgbClr val="006FC0"/>
                </a:solidFill>
                <a:effectLst/>
                <a:uLnTx/>
                <a:uFillTx/>
                <a:latin typeface="Calibri"/>
                <a:ea typeface="+mn-ea"/>
                <a:cs typeface="Calibri"/>
              </a:rPr>
              <a:t>does not </a:t>
            </a:r>
            <a:r>
              <a:rPr kumimoji="0" sz="1500" b="0" i="0" u="none" strike="noStrike" kern="1200" cap="none" spc="-10" normalizeH="0" baseline="0" noProof="0" dirty="0">
                <a:ln>
                  <a:noFill/>
                </a:ln>
                <a:solidFill>
                  <a:srgbClr val="006FC0"/>
                </a:solidFill>
                <a:effectLst/>
                <a:uLnTx/>
                <a:uFillTx/>
                <a:latin typeface="Calibri"/>
                <a:ea typeface="+mn-ea"/>
                <a:cs typeface="Calibri"/>
              </a:rPr>
              <a:t>introduce </a:t>
            </a:r>
            <a:r>
              <a:rPr kumimoji="0" sz="1500" b="0" i="0" u="none" strike="noStrike" kern="1200" cap="none" spc="-5" normalizeH="0" baseline="0" noProof="0" dirty="0">
                <a:ln>
                  <a:noFill/>
                </a:ln>
                <a:solidFill>
                  <a:srgbClr val="006FC0"/>
                </a:solidFill>
                <a:effectLst/>
                <a:uLnTx/>
                <a:uFillTx/>
                <a:latin typeface="Calibri"/>
                <a:ea typeface="+mn-ea"/>
                <a:cs typeface="Calibri"/>
              </a:rPr>
              <a:t>new</a:t>
            </a:r>
            <a:r>
              <a:rPr kumimoji="0" sz="1500" b="0" i="0" u="none" strike="noStrike" kern="1200" cap="none" spc="35" normalizeH="0" baseline="0" noProof="0" dirty="0">
                <a:ln>
                  <a:noFill/>
                </a:ln>
                <a:solidFill>
                  <a:srgbClr val="006FC0"/>
                </a:solidFill>
                <a:effectLst/>
                <a:uLnTx/>
                <a:uFillTx/>
                <a:latin typeface="Calibri"/>
                <a:ea typeface="+mn-ea"/>
                <a:cs typeface="Calibri"/>
              </a:rPr>
              <a:t> </a:t>
            </a:r>
            <a:r>
              <a:rPr kumimoji="0" sz="1500" b="0" i="0" u="none" strike="noStrike" kern="1200" cap="none" spc="-10" normalizeH="0" baseline="0" noProof="0" dirty="0">
                <a:ln>
                  <a:noFill/>
                </a:ln>
                <a:solidFill>
                  <a:srgbClr val="006FC0"/>
                </a:solidFill>
                <a:effectLst/>
                <a:uLnTx/>
                <a:uFillTx/>
                <a:latin typeface="Calibri"/>
                <a:ea typeface="+mn-ea"/>
                <a:cs typeface="Calibri"/>
              </a:rPr>
              <a:t>features.</a:t>
            </a:r>
            <a:endParaRPr kumimoji="0" sz="15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19</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0408" y="610584"/>
            <a:ext cx="11195050" cy="695960"/>
          </a:xfrm>
          <a:prstGeom prst="rect">
            <a:avLst/>
          </a:prstGeom>
        </p:spPr>
        <p:txBody>
          <a:bodyPr vert="horz" wrap="square" lIns="0" tIns="12065" rIns="0" bIns="0" rtlCol="0">
            <a:spAutoFit/>
          </a:bodyPr>
          <a:lstStyle/>
          <a:p>
            <a:pPr marL="12700">
              <a:lnSpc>
                <a:spcPct val="100000"/>
              </a:lnSpc>
              <a:spcBef>
                <a:spcPts val="95"/>
              </a:spcBef>
            </a:pPr>
            <a:r>
              <a:rPr sz="4400" spc="-5" dirty="0"/>
              <a:t>802.11 </a:t>
            </a:r>
            <a:r>
              <a:rPr sz="4400" spc="-15" dirty="0"/>
              <a:t>comments </a:t>
            </a:r>
            <a:r>
              <a:rPr sz="4400" spc="-5" dirty="0"/>
              <a:t>on the </a:t>
            </a:r>
            <a:r>
              <a:rPr sz="4400" spc="-120" dirty="0"/>
              <a:t>PAR </a:t>
            </a:r>
            <a:r>
              <a:rPr sz="4400" spc="-5" dirty="0"/>
              <a:t>and their</a:t>
            </a:r>
            <a:r>
              <a:rPr sz="4400" spc="190" dirty="0"/>
              <a:t> </a:t>
            </a:r>
            <a:r>
              <a:rPr sz="4400" spc="-15" dirty="0"/>
              <a:t>resolution</a:t>
            </a:r>
            <a:endParaRPr sz="4400"/>
          </a:p>
        </p:txBody>
      </p:sp>
      <p:sp>
        <p:nvSpPr>
          <p:cNvPr id="3" name="object 3"/>
          <p:cNvSpPr txBox="1"/>
          <p:nvPr/>
        </p:nvSpPr>
        <p:spPr>
          <a:xfrm>
            <a:off x="916939" y="1788540"/>
            <a:ext cx="10159365" cy="4385945"/>
          </a:xfrm>
          <a:prstGeom prst="rect">
            <a:avLst/>
          </a:prstGeom>
        </p:spPr>
        <p:txBody>
          <a:bodyPr vert="horz" wrap="square" lIns="0" tIns="12700" rIns="0" bIns="0" rtlCol="0">
            <a:spAutoFit/>
          </a:bodyPr>
          <a:lstStyle/>
          <a:p>
            <a:pPr marL="241300" marR="0" lvl="0" indent="-228600" algn="l" defTabSz="914400" rtl="0" eaLnBrk="1" fontAlgn="auto" latinLnBrk="0" hangingPunct="1">
              <a:lnSpc>
                <a:spcPts val="1530"/>
              </a:lnSpc>
              <a:spcBef>
                <a:spcPts val="10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0" normalizeH="0" baseline="0" noProof="0" dirty="0">
                <a:ln>
                  <a:noFill/>
                </a:ln>
                <a:solidFill>
                  <a:prstClr val="black"/>
                </a:solidFill>
                <a:effectLst/>
                <a:uLnTx/>
                <a:uFillTx/>
                <a:latin typeface="Calibri"/>
                <a:ea typeface="+mn-ea"/>
                <a:cs typeface="Calibri"/>
              </a:rPr>
              <a:t>5.4 </a:t>
            </a:r>
            <a:r>
              <a:rPr kumimoji="0" sz="1500" b="0" i="0" u="none" strike="noStrike" kern="1200" cap="none" spc="10" normalizeH="0" baseline="0" noProof="0" dirty="0">
                <a:ln>
                  <a:noFill/>
                </a:ln>
                <a:solidFill>
                  <a:prstClr val="black"/>
                </a:solidFill>
                <a:effectLst/>
                <a:uLnTx/>
                <a:uFillTx/>
                <a:latin typeface="Calibri"/>
                <a:ea typeface="+mn-ea"/>
                <a:cs typeface="Calibri"/>
              </a:rPr>
              <a:t>“This </a:t>
            </a:r>
            <a:r>
              <a:rPr kumimoji="0" sz="1500" b="0" i="0" u="none" strike="noStrike" kern="1200" cap="none" spc="-10" normalizeH="0" baseline="0" noProof="0" dirty="0">
                <a:ln>
                  <a:noFill/>
                </a:ln>
                <a:solidFill>
                  <a:prstClr val="black"/>
                </a:solidFill>
                <a:effectLst/>
                <a:uLnTx/>
                <a:uFillTx/>
                <a:latin typeface="Calibri"/>
                <a:ea typeface="+mn-ea"/>
                <a:cs typeface="Calibri"/>
              </a:rPr>
              <a:t>standard provides profiles” </a:t>
            </a:r>
            <a:r>
              <a:rPr kumimoji="0" sz="1500" b="0" i="0" u="none" strike="noStrike" kern="1200" cap="none" spc="-5" normalizeH="0" baseline="0" noProof="0" dirty="0">
                <a:ln>
                  <a:noFill/>
                </a:ln>
                <a:solidFill>
                  <a:prstClr val="black"/>
                </a:solidFill>
                <a:effectLst/>
                <a:uLnTx/>
                <a:uFillTx/>
                <a:latin typeface="Calibri"/>
                <a:ea typeface="+mn-ea"/>
                <a:cs typeface="Calibri"/>
              </a:rPr>
              <a:t>if </a:t>
            </a:r>
            <a:r>
              <a:rPr kumimoji="0" sz="1500" b="0" i="0" u="none" strike="noStrike" kern="1200" cap="none" spc="-10" normalizeH="0" baseline="0" noProof="0" dirty="0">
                <a:ln>
                  <a:noFill/>
                </a:ln>
                <a:solidFill>
                  <a:prstClr val="black"/>
                </a:solidFill>
                <a:effectLst/>
                <a:uLnTx/>
                <a:uFillTx/>
                <a:latin typeface="Calibri"/>
                <a:ea typeface="+mn-ea"/>
                <a:cs typeface="Calibri"/>
              </a:rPr>
              <a:t>we </a:t>
            </a:r>
            <a:r>
              <a:rPr kumimoji="0" sz="1500" b="0" i="0" u="none" strike="noStrike" kern="1200" cap="none" spc="-5" normalizeH="0" baseline="0" noProof="0" dirty="0">
                <a:ln>
                  <a:noFill/>
                </a:ln>
                <a:solidFill>
                  <a:prstClr val="black"/>
                </a:solidFill>
                <a:effectLst/>
                <a:uLnTx/>
                <a:uFillTx/>
                <a:latin typeface="Calibri"/>
                <a:ea typeface="+mn-ea"/>
                <a:cs typeface="Calibri"/>
              </a:rPr>
              <a:t>need </a:t>
            </a:r>
            <a:r>
              <a:rPr kumimoji="0" sz="1500" b="0" i="0" u="none" strike="noStrike" kern="1200" cap="none" spc="-10"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change </a:t>
            </a:r>
            <a:r>
              <a:rPr kumimoji="0" sz="1500" b="0" i="0" u="none" strike="noStrike" kern="1200" cap="none" spc="0" normalizeH="0" baseline="0" noProof="0" dirty="0">
                <a:ln>
                  <a:noFill/>
                </a:ln>
                <a:solidFill>
                  <a:prstClr val="black"/>
                </a:solidFill>
                <a:effectLst/>
                <a:uLnTx/>
                <a:uFillTx/>
                <a:latin typeface="Calibri"/>
                <a:ea typeface="+mn-ea"/>
                <a:cs typeface="Calibri"/>
              </a:rPr>
              <a:t>2.1 </a:t>
            </a:r>
            <a:r>
              <a:rPr kumimoji="0" sz="1500" b="0" i="0" u="none" strike="noStrike" kern="1200" cap="none" spc="-5" normalizeH="0" baseline="0" noProof="0" dirty="0">
                <a:ln>
                  <a:noFill/>
                </a:ln>
                <a:solidFill>
                  <a:prstClr val="black"/>
                </a:solidFill>
                <a:effectLst/>
                <a:uLnTx/>
                <a:uFillTx/>
                <a:latin typeface="Calibri"/>
                <a:ea typeface="+mn-ea"/>
                <a:cs typeface="Calibri"/>
              </a:rPr>
              <a:t>and </a:t>
            </a:r>
            <a:r>
              <a:rPr kumimoji="0" sz="1500" b="0" i="0" u="none" strike="noStrike" kern="1200" cap="none" spc="0" normalizeH="0" baseline="0" noProof="0" dirty="0">
                <a:ln>
                  <a:noFill/>
                </a:ln>
                <a:solidFill>
                  <a:prstClr val="black"/>
                </a:solidFill>
                <a:effectLst/>
                <a:uLnTx/>
                <a:uFillTx/>
                <a:latin typeface="Calibri"/>
                <a:ea typeface="+mn-ea"/>
                <a:cs typeface="Calibri"/>
              </a:rPr>
              <a:t>5.2, </a:t>
            </a:r>
            <a:r>
              <a:rPr kumimoji="0" sz="1500" b="0" i="0" u="none" strike="noStrike" kern="1200" cap="none" spc="-15" normalizeH="0" baseline="0" noProof="0" dirty="0">
                <a:ln>
                  <a:noFill/>
                </a:ln>
                <a:solidFill>
                  <a:prstClr val="black"/>
                </a:solidFill>
                <a:effectLst/>
                <a:uLnTx/>
                <a:uFillTx/>
                <a:latin typeface="Calibri"/>
                <a:ea typeface="+mn-ea"/>
                <a:cs typeface="Calibri"/>
              </a:rPr>
              <a:t>make </a:t>
            </a:r>
            <a:r>
              <a:rPr kumimoji="0" sz="1500" b="0" i="0" u="none" strike="noStrike" kern="1200" cap="none" spc="-5" normalizeH="0" baseline="0" noProof="0" dirty="0">
                <a:ln>
                  <a:noFill/>
                </a:ln>
                <a:solidFill>
                  <a:prstClr val="black"/>
                </a:solidFill>
                <a:effectLst/>
                <a:uLnTx/>
                <a:uFillTx/>
                <a:latin typeface="Calibri"/>
                <a:ea typeface="+mn-ea"/>
                <a:cs typeface="Calibri"/>
              </a:rPr>
              <a:t>similar changes </a:t>
            </a:r>
            <a:r>
              <a:rPr kumimoji="0" sz="1500" b="0" i="0" u="none" strike="noStrike" kern="1200" cap="none" spc="-10" normalizeH="0" baseline="0" noProof="0" dirty="0">
                <a:ln>
                  <a:noFill/>
                </a:ln>
                <a:solidFill>
                  <a:prstClr val="black"/>
                </a:solidFill>
                <a:effectLst/>
                <a:uLnTx/>
                <a:uFillTx/>
                <a:latin typeface="Calibri"/>
                <a:ea typeface="+mn-ea"/>
                <a:cs typeface="Calibri"/>
              </a:rPr>
              <a:t>to</a:t>
            </a:r>
            <a:r>
              <a:rPr kumimoji="0" sz="1500" b="0" i="0" u="none" strike="noStrike" kern="1200" cap="none" spc="50" normalizeH="0" baseline="0" noProof="0" dirty="0">
                <a:ln>
                  <a:noFill/>
                </a:ln>
                <a:solidFill>
                  <a:prstClr val="black"/>
                </a:solidFill>
                <a:effectLst/>
                <a:uLnTx/>
                <a:uFillTx/>
                <a:latin typeface="Calibri"/>
                <a:ea typeface="+mn-ea"/>
                <a:cs typeface="Calibri"/>
              </a:rPr>
              <a:t> </a:t>
            </a:r>
            <a:r>
              <a:rPr kumimoji="0" sz="1500" b="0" i="0" u="none" strike="noStrike" kern="1200" cap="none" spc="0" normalizeH="0" baseline="0" noProof="0" dirty="0">
                <a:ln>
                  <a:noFill/>
                </a:ln>
                <a:solidFill>
                  <a:prstClr val="black"/>
                </a:solidFill>
                <a:effectLst/>
                <a:uLnTx/>
                <a:uFillTx/>
                <a:latin typeface="Calibri"/>
                <a:ea typeface="+mn-ea"/>
                <a:cs typeface="Calibri"/>
              </a:rPr>
              <a:t>5.4.</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5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10" normalizeH="0" baseline="0" noProof="0" dirty="0">
                <a:ln>
                  <a:noFill/>
                </a:ln>
                <a:solidFill>
                  <a:srgbClr val="006FC0"/>
                </a:solidFill>
                <a:effectLst/>
                <a:uLnTx/>
                <a:uFillTx/>
                <a:latin typeface="Calibri"/>
                <a:ea typeface="+mn-ea"/>
                <a:cs typeface="Calibri"/>
              </a:rPr>
              <a:t>Replace </a:t>
            </a:r>
            <a:r>
              <a:rPr kumimoji="0" sz="1500" b="0" i="0" u="none" strike="noStrike" kern="1200" cap="none" spc="1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provides profiles” </a:t>
            </a:r>
            <a:r>
              <a:rPr kumimoji="0" sz="1500" b="0" i="0" u="none" strike="noStrike" kern="1200" cap="none" spc="-5" normalizeH="0" baseline="0" noProof="0" dirty="0">
                <a:ln>
                  <a:noFill/>
                </a:ln>
                <a:solidFill>
                  <a:srgbClr val="006FC0"/>
                </a:solidFill>
                <a:effectLst/>
                <a:uLnTx/>
                <a:uFillTx/>
                <a:latin typeface="Calibri"/>
                <a:ea typeface="+mn-ea"/>
                <a:cs typeface="Calibri"/>
              </a:rPr>
              <a:t>with </a:t>
            </a:r>
            <a:r>
              <a:rPr kumimoji="0" sz="1500" b="0" i="0" u="none" strike="noStrike" kern="1200" cap="none" spc="1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standard </a:t>
            </a:r>
            <a:r>
              <a:rPr kumimoji="0" sz="1500" b="0" i="0" u="none" strike="noStrike" kern="1200" cap="none" spc="-5" normalizeH="0" baseline="0" noProof="0" dirty="0">
                <a:ln>
                  <a:noFill/>
                </a:ln>
                <a:solidFill>
                  <a:srgbClr val="006FC0"/>
                </a:solidFill>
                <a:effectLst/>
                <a:uLnTx/>
                <a:uFillTx/>
                <a:latin typeface="Calibri"/>
                <a:ea typeface="+mn-ea"/>
                <a:cs typeface="Calibri"/>
              </a:rPr>
              <a:t>specifies</a:t>
            </a:r>
            <a:r>
              <a:rPr kumimoji="0" sz="1500" b="0" i="0" u="none" strike="noStrike" kern="1200" cap="none" spc="20" normalizeH="0" baseline="0" noProof="0" dirty="0">
                <a:ln>
                  <a:noFill/>
                </a:ln>
                <a:solidFill>
                  <a:srgbClr val="006FC0"/>
                </a:solidFill>
                <a:effectLst/>
                <a:uLnTx/>
                <a:uFillTx/>
                <a:latin typeface="Calibri"/>
                <a:ea typeface="+mn-ea"/>
                <a:cs typeface="Calibri"/>
              </a:rPr>
              <a:t> </a:t>
            </a:r>
            <a:r>
              <a:rPr kumimoji="0" sz="1500" b="0" i="0" u="none" strike="noStrike" kern="1200" cap="none" spc="-20" normalizeH="0" baseline="0" noProof="0" dirty="0">
                <a:ln>
                  <a:noFill/>
                </a:ln>
                <a:solidFill>
                  <a:srgbClr val="006FC0"/>
                </a:solidFill>
                <a:effectLst/>
                <a:uLnTx/>
                <a:uFillTx/>
                <a:latin typeface="Calibri"/>
                <a:ea typeface="+mn-ea"/>
                <a:cs typeface="Calibri"/>
              </a:rPr>
              <a:t>profiles”.</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10"/>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3658235" lvl="0" indent="0" algn="l" defTabSz="914400" rtl="0" eaLnBrk="1" fontAlgn="auto" latinLnBrk="0" hangingPunct="1">
              <a:lnSpc>
                <a:spcPct val="70000"/>
              </a:lnSpc>
              <a:spcBef>
                <a:spcPts val="270"/>
              </a:spcBef>
              <a:spcAft>
                <a:spcPts val="0"/>
              </a:spcAft>
              <a:buClrTx/>
              <a:buSzTx/>
              <a:buFontTx/>
              <a:buNone/>
              <a:tabLst/>
              <a:defRPr/>
            </a:pPr>
            <a:r>
              <a:rPr kumimoji="0" sz="1500" b="0" i="0" u="none" strike="noStrike" kern="1200" cap="none" spc="0" normalizeH="0" baseline="0" noProof="0" dirty="0">
                <a:ln>
                  <a:noFill/>
                </a:ln>
                <a:solidFill>
                  <a:prstClr val="black"/>
                </a:solidFill>
                <a:effectLst/>
                <a:uLnTx/>
                <a:uFillTx/>
                <a:latin typeface="Calibri"/>
                <a:ea typeface="+mn-ea"/>
                <a:cs typeface="Calibri"/>
              </a:rPr>
              <a:t>5.4 </a:t>
            </a:r>
            <a:r>
              <a:rPr kumimoji="0" sz="1500" b="0" i="0" u="none" strike="noStrike" kern="1200" cap="none" spc="-10" normalizeH="0" baseline="0" noProof="0" dirty="0">
                <a:ln>
                  <a:noFill/>
                </a:ln>
                <a:solidFill>
                  <a:prstClr val="black"/>
                </a:solidFill>
                <a:effectLst/>
                <a:uLnTx/>
                <a:uFillTx/>
                <a:latin typeface="Calibri"/>
                <a:ea typeface="+mn-ea"/>
                <a:cs typeface="Calibri"/>
              </a:rPr>
              <a:t>“support </a:t>
            </a: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10" normalizeH="0" baseline="0" noProof="0" dirty="0">
                <a:ln>
                  <a:noFill/>
                </a:ln>
                <a:solidFill>
                  <a:prstClr val="black"/>
                </a:solidFill>
                <a:effectLst/>
                <a:uLnTx/>
                <a:uFillTx/>
                <a:latin typeface="Calibri"/>
                <a:ea typeface="+mn-ea"/>
                <a:cs typeface="Calibri"/>
              </a:rPr>
              <a:t>entire </a:t>
            </a:r>
            <a:r>
              <a:rPr kumimoji="0" sz="1500" b="0" i="0" u="none" strike="noStrike" kern="1200" cap="none" spc="-15" normalizeH="0" baseline="0" noProof="0" dirty="0">
                <a:ln>
                  <a:noFill/>
                </a:ln>
                <a:solidFill>
                  <a:prstClr val="black"/>
                </a:solidFill>
                <a:effectLst/>
                <a:uLnTx/>
                <a:uFillTx/>
                <a:latin typeface="Calibri"/>
                <a:ea typeface="+mn-ea"/>
                <a:cs typeface="Calibri"/>
              </a:rPr>
              <a:t>range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5" normalizeH="0" baseline="0" noProof="0" dirty="0">
                <a:ln>
                  <a:noFill/>
                </a:ln>
                <a:solidFill>
                  <a:prstClr val="black"/>
                </a:solidFill>
                <a:effectLst/>
                <a:uLnTx/>
                <a:uFillTx/>
                <a:latin typeface="Calibri"/>
                <a:ea typeface="+mn-ea"/>
                <a:cs typeface="Calibri"/>
              </a:rPr>
              <a:t>aerospace onboard application” </a:t>
            </a:r>
            <a:r>
              <a:rPr kumimoji="0" sz="1500" b="0" i="0" u="none" strike="noStrike" kern="1200" cap="none" spc="-10" normalizeH="0" baseline="0" noProof="0" dirty="0">
                <a:ln>
                  <a:noFill/>
                </a:ln>
                <a:solidFill>
                  <a:prstClr val="black"/>
                </a:solidFill>
                <a:effectLst/>
                <a:uLnTx/>
                <a:uFillTx/>
                <a:latin typeface="Calibri"/>
                <a:ea typeface="+mn-ea"/>
                <a:cs typeface="Calibri"/>
              </a:rPr>
              <a:t>…”Entire” </a:t>
            </a:r>
            <a:r>
              <a:rPr kumimoji="0" sz="1500" b="0" i="0" u="none" strike="noStrike" kern="1200" cap="none" spc="-20" normalizeH="0" baseline="0" noProof="0" dirty="0">
                <a:ln>
                  <a:noFill/>
                </a:ln>
                <a:solidFill>
                  <a:prstClr val="black"/>
                </a:solidFill>
                <a:effectLst/>
                <a:uLnTx/>
                <a:uFillTx/>
                <a:latin typeface="Calibri"/>
                <a:ea typeface="+mn-ea"/>
                <a:cs typeface="Calibri"/>
              </a:rPr>
              <a:t>really.  </a:t>
            </a:r>
            <a:r>
              <a:rPr kumimoji="0" sz="1500" b="0" i="0" u="none" strike="noStrike" kern="1200" cap="none" spc="-5" normalizeH="0" baseline="0" noProof="0" dirty="0">
                <a:ln>
                  <a:noFill/>
                </a:ln>
                <a:solidFill>
                  <a:prstClr val="black"/>
                </a:solidFill>
                <a:effectLst/>
                <a:uLnTx/>
                <a:uFillTx/>
                <a:latin typeface="Calibri"/>
                <a:ea typeface="+mn-ea"/>
                <a:cs typeface="Calibri"/>
              </a:rPr>
              <a:t>Suggest changing </a:t>
            </a:r>
            <a:r>
              <a:rPr kumimoji="0" sz="1500" b="0" i="0" u="none" strike="noStrike" kern="1200" cap="none" spc="-10"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“broad”</a:t>
            </a:r>
            <a:r>
              <a:rPr kumimoji="0" sz="1500" b="0" i="0" u="none" strike="noStrike" kern="1200" cap="none" spc="-40" normalizeH="0" baseline="0" noProof="0" dirty="0">
                <a:ln>
                  <a:noFill/>
                </a:ln>
                <a:solidFill>
                  <a:prstClr val="black"/>
                </a:solidFill>
                <a:effectLst/>
                <a:uLnTx/>
                <a:uFillTx/>
                <a:latin typeface="Calibri"/>
                <a:ea typeface="+mn-ea"/>
                <a:cs typeface="Calibri"/>
              </a:rPr>
              <a:t> </a:t>
            </a:r>
            <a:r>
              <a:rPr kumimoji="0" sz="1500" b="0" i="0" u="none" strike="noStrike" kern="1200" cap="none" spc="0" normalizeH="0" baseline="0" noProof="0" dirty="0">
                <a:ln>
                  <a:noFill/>
                </a:ln>
                <a:solidFill>
                  <a:prstClr val="black"/>
                </a:solidFill>
                <a:effectLst/>
                <a:uLnTx/>
                <a:uFillTx/>
                <a:latin typeface="Calibri"/>
                <a:ea typeface="+mn-ea"/>
                <a:cs typeface="Calibri"/>
              </a:rPr>
              <a: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59"/>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10" normalizeH="0" baseline="0" noProof="0" dirty="0">
                <a:ln>
                  <a:noFill/>
                </a:ln>
                <a:solidFill>
                  <a:srgbClr val="006FC0"/>
                </a:solidFill>
                <a:effectLst/>
                <a:uLnTx/>
                <a:uFillTx/>
                <a:latin typeface="Calibri"/>
                <a:ea typeface="+mn-ea"/>
                <a:cs typeface="Calibri"/>
              </a:rPr>
              <a:t>Replace </a:t>
            </a:r>
            <a:r>
              <a:rPr kumimoji="0" sz="1500" b="0" i="0" u="none" strike="noStrike" kern="1200" cap="none" spc="-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entire” </a:t>
            </a:r>
            <a:r>
              <a:rPr kumimoji="0" sz="1500" b="0" i="0" u="none" strike="noStrike" kern="1200" cap="none" spc="-5" normalizeH="0" baseline="0" noProof="0" dirty="0">
                <a:ln>
                  <a:noFill/>
                </a:ln>
                <a:solidFill>
                  <a:srgbClr val="006FC0"/>
                </a:solidFill>
                <a:effectLst/>
                <a:uLnTx/>
                <a:uFillTx/>
                <a:latin typeface="Calibri"/>
                <a:ea typeface="+mn-ea"/>
                <a:cs typeface="Calibri"/>
              </a:rPr>
              <a:t>with </a:t>
            </a:r>
            <a:r>
              <a:rPr kumimoji="0" sz="1500" b="0" i="0" u="none" strike="noStrike" kern="1200" cap="none" spc="-20" normalizeH="0" baseline="0" noProof="0" dirty="0">
                <a:ln>
                  <a:noFill/>
                </a:ln>
                <a:solidFill>
                  <a:srgbClr val="006FC0"/>
                </a:solidFill>
                <a:effectLst/>
                <a:uLnTx/>
                <a:uFillTx/>
                <a:latin typeface="Calibri"/>
                <a:ea typeface="+mn-ea"/>
                <a:cs typeface="Calibri"/>
              </a:rPr>
              <a:t>“a</a:t>
            </a:r>
            <a:r>
              <a:rPr kumimoji="0" sz="1500" b="0" i="0" u="none" strike="noStrike" kern="1200" cap="none" spc="20" normalizeH="0" baseline="0" noProof="0" dirty="0">
                <a:ln>
                  <a:noFill/>
                </a:ln>
                <a:solidFill>
                  <a:srgbClr val="006FC0"/>
                </a:solidFill>
                <a:effectLst/>
                <a:uLnTx/>
                <a:uFillTx/>
                <a:latin typeface="Calibri"/>
                <a:ea typeface="+mn-ea"/>
                <a:cs typeface="Calibri"/>
              </a:rPr>
              <a:t> </a:t>
            </a:r>
            <a:r>
              <a:rPr kumimoji="0" sz="1500" b="0" i="0" u="none" strike="noStrike" kern="1200" cap="none" spc="-30" normalizeH="0" baseline="0" noProof="0" dirty="0">
                <a:ln>
                  <a:noFill/>
                </a:ln>
                <a:solidFill>
                  <a:srgbClr val="006FC0"/>
                </a:solidFill>
                <a:effectLst/>
                <a:uLnTx/>
                <a:uFillTx/>
                <a:latin typeface="Calibri"/>
                <a:ea typeface="+mn-ea"/>
                <a:cs typeface="Calibri"/>
              </a:rPr>
              <a:t>broad”.</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sz="14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5080" lvl="0" indent="0" algn="l" defTabSz="914400" rtl="0" eaLnBrk="1" fontAlgn="auto" latinLnBrk="0" hangingPunct="1">
              <a:lnSpc>
                <a:spcPct val="70000"/>
              </a:lnSpc>
              <a:spcBef>
                <a:spcPts val="270"/>
              </a:spcBef>
              <a:spcAft>
                <a:spcPts val="0"/>
              </a:spcAft>
              <a:buClrTx/>
              <a:buSzTx/>
              <a:buFontTx/>
              <a:buNone/>
              <a:tabLst/>
              <a:defRPr/>
            </a:pPr>
            <a:r>
              <a:rPr kumimoji="0" sz="1500" b="0" i="0" u="none" strike="noStrike" kern="1200" cap="none" spc="0" normalizeH="0" baseline="0" noProof="0" dirty="0">
                <a:ln>
                  <a:noFill/>
                </a:ln>
                <a:solidFill>
                  <a:prstClr val="black"/>
                </a:solidFill>
                <a:effectLst/>
                <a:uLnTx/>
                <a:uFillTx/>
                <a:latin typeface="Calibri"/>
                <a:ea typeface="+mn-ea"/>
                <a:cs typeface="Calibri"/>
              </a:rPr>
              <a:t>5.5 – </a:t>
            </a:r>
            <a:r>
              <a:rPr kumimoji="0" sz="1500" b="0" i="0" u="none" strike="noStrike" kern="1200" cap="none" spc="-5" normalizeH="0" baseline="0" noProof="0" dirty="0">
                <a:ln>
                  <a:noFill/>
                </a:ln>
                <a:solidFill>
                  <a:prstClr val="black"/>
                </a:solidFill>
                <a:effectLst/>
                <a:uLnTx/>
                <a:uFillTx/>
                <a:latin typeface="Calibri"/>
                <a:ea typeface="+mn-ea"/>
                <a:cs typeface="Calibri"/>
              </a:rPr>
              <a:t>“use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5" normalizeH="0" baseline="0" noProof="0" dirty="0">
                <a:ln>
                  <a:noFill/>
                </a:ln>
                <a:solidFill>
                  <a:prstClr val="black"/>
                </a:solidFill>
                <a:effectLst/>
                <a:uLnTx/>
                <a:uFillTx/>
                <a:latin typeface="Calibri"/>
                <a:ea typeface="+mn-ea"/>
                <a:cs typeface="Calibri"/>
              </a:rPr>
              <a:t>IEEE </a:t>
            </a:r>
            <a:r>
              <a:rPr kumimoji="0" sz="1500" b="0" i="0" u="none" strike="noStrike" kern="1200" cap="none" spc="0" normalizeH="0" baseline="0" noProof="0" dirty="0">
                <a:ln>
                  <a:noFill/>
                </a:ln>
                <a:solidFill>
                  <a:prstClr val="black"/>
                </a:solidFill>
                <a:effectLst/>
                <a:uLnTx/>
                <a:uFillTx/>
                <a:latin typeface="Calibri"/>
                <a:ea typeface="+mn-ea"/>
                <a:cs typeface="Calibri"/>
              </a:rPr>
              <a:t>802 </a:t>
            </a:r>
            <a:r>
              <a:rPr kumimoji="0" sz="1500" b="0" i="0" u="none" strike="noStrike" kern="1200" cap="none" spc="-10" normalizeH="0" baseline="0" noProof="0" dirty="0">
                <a:ln>
                  <a:noFill/>
                </a:ln>
                <a:solidFill>
                  <a:prstClr val="black"/>
                </a:solidFill>
                <a:effectLst/>
                <a:uLnTx/>
                <a:uFillTx/>
                <a:latin typeface="Calibri"/>
                <a:ea typeface="+mn-ea"/>
                <a:cs typeface="Calibri"/>
              </a:rPr>
              <a:t>standards” </a:t>
            </a:r>
            <a:r>
              <a:rPr kumimoji="0" sz="1500" b="0" i="0" u="none" strike="noStrike" kern="1200" cap="none" spc="0"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this </a:t>
            </a:r>
            <a:r>
              <a:rPr kumimoji="0" sz="1500" b="0" i="0" u="none" strike="noStrike" kern="1200" cap="none" spc="-10" normalizeH="0" baseline="0" noProof="0" dirty="0">
                <a:ln>
                  <a:noFill/>
                </a:ln>
                <a:solidFill>
                  <a:prstClr val="black"/>
                </a:solidFill>
                <a:effectLst/>
                <a:uLnTx/>
                <a:uFillTx/>
                <a:latin typeface="Calibri"/>
                <a:ea typeface="+mn-ea"/>
                <a:cs typeface="Calibri"/>
              </a:rPr>
              <a:t>may </a:t>
            </a:r>
            <a:r>
              <a:rPr kumimoji="0" sz="1500" b="0" i="0" u="none" strike="noStrike" kern="1200" cap="none" spc="-5" normalizeH="0" baseline="0" noProof="0" dirty="0">
                <a:ln>
                  <a:noFill/>
                </a:ln>
                <a:solidFill>
                  <a:prstClr val="black"/>
                </a:solidFill>
                <a:effectLst/>
                <a:uLnTx/>
                <a:uFillTx/>
                <a:latin typeface="Calibri"/>
                <a:ea typeface="+mn-ea"/>
                <a:cs typeface="Calibri"/>
              </a:rPr>
              <a:t>be </a:t>
            </a:r>
            <a:r>
              <a:rPr kumimoji="0" sz="1500" b="0" i="0" u="none" strike="noStrike" kern="1200" cap="none" spc="-10" normalizeH="0" baseline="0" noProof="0" dirty="0">
                <a:ln>
                  <a:noFill/>
                </a:ln>
                <a:solidFill>
                  <a:prstClr val="black"/>
                </a:solidFill>
                <a:effectLst/>
                <a:uLnTx/>
                <a:uFillTx/>
                <a:latin typeface="Calibri"/>
                <a:ea typeface="+mn-ea"/>
                <a:cs typeface="Calibri"/>
              </a:rPr>
              <a:t>overly broad </a:t>
            </a:r>
            <a:r>
              <a:rPr kumimoji="0" sz="1500" b="0" i="0" u="none" strike="noStrike" kern="1200" cap="none" spc="0" normalizeH="0" baseline="0" noProof="0" dirty="0">
                <a:ln>
                  <a:noFill/>
                </a:ln>
                <a:solidFill>
                  <a:prstClr val="black"/>
                </a:solidFill>
                <a:effectLst/>
                <a:uLnTx/>
                <a:uFillTx/>
                <a:latin typeface="Calibri"/>
                <a:ea typeface="+mn-ea"/>
                <a:cs typeface="Calibri"/>
              </a:rPr>
              <a:t>as </a:t>
            </a:r>
            <a:r>
              <a:rPr kumimoji="0" sz="1500" b="0" i="0" u="none" strike="noStrike" kern="1200" cap="none" spc="-5" normalizeH="0" baseline="0" noProof="0" dirty="0">
                <a:ln>
                  <a:noFill/>
                </a:ln>
                <a:solidFill>
                  <a:prstClr val="black"/>
                </a:solidFill>
                <a:effectLst/>
                <a:uLnTx/>
                <a:uFillTx/>
                <a:latin typeface="Calibri"/>
                <a:ea typeface="+mn-ea"/>
                <a:cs typeface="Calibri"/>
              </a:rPr>
              <a:t>it does not include 802.11 in the descriptions. Suggest change </a:t>
            </a:r>
            <a:r>
              <a:rPr kumimoji="0" sz="1500" b="0" i="0" u="none" strike="noStrike" kern="1200" cap="none" spc="-15"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“use </a:t>
            </a:r>
            <a:r>
              <a:rPr kumimoji="0" sz="1500" b="0" i="0" u="none" strike="noStrike" kern="1200" cap="none" spc="0" normalizeH="0" baseline="0" noProof="0" dirty="0">
                <a:ln>
                  <a:noFill/>
                </a:ln>
                <a:solidFill>
                  <a:prstClr val="black"/>
                </a:solidFill>
                <a:effectLst/>
                <a:uLnTx/>
                <a:uFillTx/>
                <a:latin typeface="Calibri"/>
                <a:ea typeface="+mn-ea"/>
                <a:cs typeface="Calibri"/>
              </a:rPr>
              <a:t>of </a:t>
            </a:r>
            <a:r>
              <a:rPr kumimoji="0" sz="1500" b="0" i="0" u="none" strike="noStrike" kern="1200" cap="none" spc="-5" normalizeH="0" baseline="0" noProof="0" dirty="0">
                <a:ln>
                  <a:noFill/>
                </a:ln>
                <a:solidFill>
                  <a:prstClr val="black"/>
                </a:solidFill>
                <a:effectLst/>
                <a:uLnTx/>
                <a:uFillTx/>
                <a:latin typeface="Calibri"/>
                <a:ea typeface="+mn-ea"/>
                <a:cs typeface="Calibri"/>
              </a:rPr>
              <a:t>IEEE </a:t>
            </a:r>
            <a:r>
              <a:rPr kumimoji="0" sz="1500" b="0" i="0" u="none" strike="noStrike" kern="1200" cap="none" spc="0" normalizeH="0" baseline="0" noProof="0" dirty="0">
                <a:ln>
                  <a:noFill/>
                </a:ln>
                <a:solidFill>
                  <a:prstClr val="black"/>
                </a:solidFill>
                <a:effectLst/>
                <a:uLnTx/>
                <a:uFillTx/>
                <a:latin typeface="Calibri"/>
                <a:ea typeface="+mn-ea"/>
                <a:cs typeface="Calibri"/>
              </a:rPr>
              <a:t>802.1 </a:t>
            </a:r>
            <a:r>
              <a:rPr kumimoji="0" sz="1500" b="0" i="0" u="none" strike="noStrike" kern="1200" cap="none" spc="-5" normalizeH="0" baseline="0" noProof="0" dirty="0">
                <a:ln>
                  <a:noFill/>
                </a:ln>
                <a:solidFill>
                  <a:prstClr val="black"/>
                </a:solidFill>
                <a:effectLst/>
                <a:uLnTx/>
                <a:uFillTx/>
                <a:latin typeface="Calibri"/>
                <a:ea typeface="+mn-ea"/>
                <a:cs typeface="Calibri"/>
              </a:rPr>
              <a:t>and IEEE </a:t>
            </a:r>
            <a:r>
              <a:rPr kumimoji="0" sz="1500" b="0" i="0" u="none" strike="noStrike" kern="1200" cap="none" spc="0" normalizeH="0" baseline="0" noProof="0" dirty="0">
                <a:ln>
                  <a:noFill/>
                </a:ln>
                <a:solidFill>
                  <a:prstClr val="black"/>
                </a:solidFill>
                <a:effectLst/>
                <a:uLnTx/>
                <a:uFillTx/>
                <a:latin typeface="Calibri"/>
                <a:ea typeface="+mn-ea"/>
                <a:cs typeface="Calibri"/>
              </a:rPr>
              <a:t>802.3 </a:t>
            </a:r>
            <a:r>
              <a:rPr kumimoji="0" sz="1500" b="0" i="0" u="none" strike="noStrike" kern="1200" cap="none" spc="-25" normalizeH="0" baseline="0" noProof="0" dirty="0">
                <a:ln>
                  <a:noFill/>
                </a:ln>
                <a:solidFill>
                  <a:prstClr val="black"/>
                </a:solidFill>
                <a:effectLst/>
                <a:uLnTx/>
                <a:uFillTx/>
                <a:latin typeface="Calibri"/>
                <a:ea typeface="+mn-ea"/>
                <a:cs typeface="Calibri"/>
              </a:rPr>
              <a:t>standards”,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10" normalizeH="0" baseline="0" noProof="0" dirty="0">
                <a:ln>
                  <a:noFill/>
                </a:ln>
                <a:solidFill>
                  <a:prstClr val="black"/>
                </a:solidFill>
                <a:effectLst/>
                <a:uLnTx/>
                <a:uFillTx/>
                <a:latin typeface="Calibri"/>
                <a:ea typeface="+mn-ea"/>
                <a:cs typeface="Calibri"/>
              </a:rPr>
              <a:t>you </a:t>
            </a:r>
            <a:r>
              <a:rPr kumimoji="0" sz="1500" b="0" i="0" u="none" strike="noStrike" kern="1200" cap="none" spc="-5" normalizeH="0" baseline="0" noProof="0" dirty="0">
                <a:ln>
                  <a:noFill/>
                </a:ln>
                <a:solidFill>
                  <a:prstClr val="black"/>
                </a:solidFill>
                <a:effectLst/>
                <a:uLnTx/>
                <a:uFillTx/>
                <a:latin typeface="Calibri"/>
                <a:ea typeface="+mn-ea"/>
                <a:cs typeface="Calibri"/>
              </a:rPr>
              <a:t>could include the use </a:t>
            </a:r>
            <a:r>
              <a:rPr kumimoji="0" sz="1500" b="0" i="0" u="none" strike="noStrike" kern="1200" cap="none" spc="0" normalizeH="0" baseline="0" noProof="0" dirty="0">
                <a:ln>
                  <a:noFill/>
                </a:ln>
                <a:solidFill>
                  <a:prstClr val="black"/>
                </a:solidFill>
                <a:effectLst/>
                <a:uLnTx/>
                <a:uFillTx/>
                <a:latin typeface="Calibri"/>
                <a:ea typeface="+mn-ea"/>
                <a:cs typeface="Calibri"/>
              </a:rPr>
              <a:t>of 802.11 </a:t>
            </a:r>
            <a:r>
              <a:rPr kumimoji="0" sz="1500" b="0" i="0" u="none" strike="noStrike" kern="1200" cap="none" spc="-5" normalizeH="0" baseline="0" noProof="0" dirty="0">
                <a:ln>
                  <a:noFill/>
                </a:ln>
                <a:solidFill>
                  <a:prstClr val="black"/>
                </a:solidFill>
                <a:effectLst/>
                <a:uLnTx/>
                <a:uFillTx/>
                <a:latin typeface="Calibri"/>
                <a:ea typeface="+mn-ea"/>
                <a:cs typeface="Calibri"/>
              </a:rPr>
              <a:t>in the</a:t>
            </a:r>
            <a:r>
              <a:rPr kumimoji="0" sz="1500" b="0" i="0" u="none" strike="noStrike" kern="1200" cap="none" spc="45" normalizeH="0" baseline="0" noProof="0" dirty="0">
                <a:ln>
                  <a:noFill/>
                </a:ln>
                <a:solidFill>
                  <a:prstClr val="black"/>
                </a:solidFill>
                <a:effectLst/>
                <a:uLnTx/>
                <a:uFillTx/>
                <a:latin typeface="Calibri"/>
                <a:ea typeface="+mn-ea"/>
                <a:cs typeface="Calibri"/>
              </a:rPr>
              <a:t> </a:t>
            </a:r>
            <a:r>
              <a:rPr kumimoji="0" sz="1500" b="0" i="0" u="none" strike="noStrike" kern="1200" cap="none" spc="-5" normalizeH="0" baseline="0" noProof="0" dirty="0">
                <a:ln>
                  <a:noFill/>
                </a:ln>
                <a:solidFill>
                  <a:prstClr val="black"/>
                </a:solidFill>
                <a:effectLst/>
                <a:uLnTx/>
                <a:uFillTx/>
                <a:latin typeface="Calibri"/>
                <a:ea typeface="+mn-ea"/>
                <a:cs typeface="Calibri"/>
              </a:rPr>
              <a:t>scope.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65"/>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10" normalizeH="0" baseline="0" noProof="0" dirty="0">
                <a:ln>
                  <a:noFill/>
                </a:ln>
                <a:solidFill>
                  <a:srgbClr val="006FC0"/>
                </a:solidFill>
                <a:effectLst/>
                <a:uLnTx/>
                <a:uFillTx/>
                <a:latin typeface="Calibri"/>
                <a:ea typeface="+mn-ea"/>
                <a:cs typeface="Calibri"/>
              </a:rPr>
              <a:t>Replace </a:t>
            </a:r>
            <a:r>
              <a:rPr kumimoji="0" sz="1500" b="0" i="0" u="none" strike="noStrike" kern="1200" cap="none" spc="-5" normalizeH="0" baseline="0" noProof="0" dirty="0">
                <a:ln>
                  <a:noFill/>
                </a:ln>
                <a:solidFill>
                  <a:srgbClr val="006FC0"/>
                </a:solidFill>
                <a:effectLst/>
                <a:uLnTx/>
                <a:uFillTx/>
                <a:latin typeface="Calibri"/>
                <a:ea typeface="+mn-ea"/>
                <a:cs typeface="Calibri"/>
              </a:rPr>
              <a:t>“use </a:t>
            </a:r>
            <a:r>
              <a:rPr kumimoji="0" sz="1500" b="0" i="0" u="none" strike="noStrike" kern="1200" cap="none" spc="0" normalizeH="0" baseline="0" noProof="0" dirty="0">
                <a:ln>
                  <a:noFill/>
                </a:ln>
                <a:solidFill>
                  <a:srgbClr val="006FC0"/>
                </a:solidFill>
                <a:effectLst/>
                <a:uLnTx/>
                <a:uFillTx/>
                <a:latin typeface="Calibri"/>
                <a:ea typeface="+mn-ea"/>
                <a:cs typeface="Calibri"/>
              </a:rPr>
              <a:t>of </a:t>
            </a:r>
            <a:r>
              <a:rPr kumimoji="0" sz="1500" b="0" i="0" u="none" strike="noStrike" kern="1200" cap="none" spc="-5" normalizeH="0" baseline="0" noProof="0" dirty="0">
                <a:ln>
                  <a:noFill/>
                </a:ln>
                <a:solidFill>
                  <a:srgbClr val="006FC0"/>
                </a:solidFill>
                <a:effectLst/>
                <a:uLnTx/>
                <a:uFillTx/>
                <a:latin typeface="Calibri"/>
                <a:ea typeface="+mn-ea"/>
                <a:cs typeface="Calibri"/>
              </a:rPr>
              <a:t>IEEE </a:t>
            </a:r>
            <a:r>
              <a:rPr kumimoji="0" sz="1500" b="0" i="0" u="none" strike="noStrike" kern="1200" cap="none" spc="0" normalizeH="0" baseline="0" noProof="0" dirty="0">
                <a:ln>
                  <a:noFill/>
                </a:ln>
                <a:solidFill>
                  <a:srgbClr val="006FC0"/>
                </a:solidFill>
                <a:effectLst/>
                <a:uLnTx/>
                <a:uFillTx/>
                <a:latin typeface="Calibri"/>
                <a:ea typeface="+mn-ea"/>
                <a:cs typeface="Calibri"/>
              </a:rPr>
              <a:t>802 </a:t>
            </a:r>
            <a:r>
              <a:rPr kumimoji="0" sz="1500" b="0" i="0" u="none" strike="noStrike" kern="1200" cap="none" spc="-10" normalizeH="0" baseline="0" noProof="0" dirty="0">
                <a:ln>
                  <a:noFill/>
                </a:ln>
                <a:solidFill>
                  <a:srgbClr val="006FC0"/>
                </a:solidFill>
                <a:effectLst/>
                <a:uLnTx/>
                <a:uFillTx/>
                <a:latin typeface="Calibri"/>
                <a:ea typeface="+mn-ea"/>
                <a:cs typeface="Calibri"/>
              </a:rPr>
              <a:t>standards” </a:t>
            </a:r>
            <a:r>
              <a:rPr kumimoji="0" sz="1500" b="0" i="0" u="none" strike="noStrike" kern="1200" cap="none" spc="-5" normalizeH="0" baseline="0" noProof="0" dirty="0">
                <a:ln>
                  <a:noFill/>
                </a:ln>
                <a:solidFill>
                  <a:srgbClr val="006FC0"/>
                </a:solidFill>
                <a:effectLst/>
                <a:uLnTx/>
                <a:uFillTx/>
                <a:latin typeface="Calibri"/>
                <a:ea typeface="+mn-ea"/>
                <a:cs typeface="Calibri"/>
              </a:rPr>
              <a:t>with “use </a:t>
            </a:r>
            <a:r>
              <a:rPr kumimoji="0" sz="1500" b="0" i="0" u="none" strike="noStrike" kern="1200" cap="none" spc="0" normalizeH="0" baseline="0" noProof="0" dirty="0">
                <a:ln>
                  <a:noFill/>
                </a:ln>
                <a:solidFill>
                  <a:srgbClr val="006FC0"/>
                </a:solidFill>
                <a:effectLst/>
                <a:uLnTx/>
                <a:uFillTx/>
                <a:latin typeface="Calibri"/>
                <a:ea typeface="+mn-ea"/>
                <a:cs typeface="Calibri"/>
              </a:rPr>
              <a:t>of </a:t>
            </a:r>
            <a:r>
              <a:rPr kumimoji="0" sz="1500" b="0" i="0" u="none" strike="noStrike" kern="1200" cap="none" spc="-5" normalizeH="0" baseline="0" noProof="0" dirty="0">
                <a:ln>
                  <a:noFill/>
                </a:ln>
                <a:solidFill>
                  <a:srgbClr val="006FC0"/>
                </a:solidFill>
                <a:effectLst/>
                <a:uLnTx/>
                <a:uFillTx/>
                <a:latin typeface="Calibri"/>
                <a:ea typeface="+mn-ea"/>
                <a:cs typeface="Calibri"/>
              </a:rPr>
              <a:t>IEEE </a:t>
            </a:r>
            <a:r>
              <a:rPr kumimoji="0" sz="1500" b="0" i="0" u="none" strike="noStrike" kern="1200" cap="none" spc="0" normalizeH="0" baseline="0" noProof="0" dirty="0">
                <a:ln>
                  <a:noFill/>
                </a:ln>
                <a:solidFill>
                  <a:srgbClr val="006FC0"/>
                </a:solidFill>
                <a:effectLst/>
                <a:uLnTx/>
                <a:uFillTx/>
                <a:latin typeface="Calibri"/>
                <a:ea typeface="+mn-ea"/>
                <a:cs typeface="Calibri"/>
              </a:rPr>
              <a:t>802.1 </a:t>
            </a:r>
            <a:r>
              <a:rPr kumimoji="0" sz="1500" b="0" i="0" u="none" strike="noStrike" kern="1200" cap="none" spc="-5" normalizeH="0" baseline="0" noProof="0" dirty="0">
                <a:ln>
                  <a:noFill/>
                </a:ln>
                <a:solidFill>
                  <a:srgbClr val="006FC0"/>
                </a:solidFill>
                <a:effectLst/>
                <a:uLnTx/>
                <a:uFillTx/>
                <a:latin typeface="Calibri"/>
                <a:ea typeface="+mn-ea"/>
                <a:cs typeface="Calibri"/>
              </a:rPr>
              <a:t>and IEEE </a:t>
            </a:r>
            <a:r>
              <a:rPr kumimoji="0" sz="1500" b="0" i="0" u="none" strike="noStrike" kern="1200" cap="none" spc="0" normalizeH="0" baseline="0" noProof="0" dirty="0">
                <a:ln>
                  <a:noFill/>
                </a:ln>
                <a:solidFill>
                  <a:srgbClr val="006FC0"/>
                </a:solidFill>
                <a:effectLst/>
                <a:uLnTx/>
                <a:uFillTx/>
                <a:latin typeface="Calibri"/>
                <a:ea typeface="+mn-ea"/>
                <a:cs typeface="Calibri"/>
              </a:rPr>
              <a:t>802.3</a:t>
            </a:r>
            <a:r>
              <a:rPr kumimoji="0" sz="1500" b="0" i="0" u="none" strike="noStrike" kern="1200" cap="none" spc="25" normalizeH="0" baseline="0" noProof="0" dirty="0">
                <a:ln>
                  <a:noFill/>
                </a:ln>
                <a:solidFill>
                  <a:srgbClr val="006FC0"/>
                </a:solidFill>
                <a:effectLst/>
                <a:uLnTx/>
                <a:uFillTx/>
                <a:latin typeface="Calibri"/>
                <a:ea typeface="+mn-ea"/>
                <a:cs typeface="Calibri"/>
              </a:rPr>
              <a:t> </a:t>
            </a:r>
            <a:r>
              <a:rPr kumimoji="0" sz="1500" b="0" i="0" u="none" strike="noStrike" kern="1200" cap="none" spc="-20" normalizeH="0" baseline="0" noProof="0" dirty="0">
                <a:ln>
                  <a:noFill/>
                </a:ln>
                <a:solidFill>
                  <a:srgbClr val="006FC0"/>
                </a:solidFill>
                <a:effectLst/>
                <a:uLnTx/>
                <a:uFillTx/>
                <a:latin typeface="Calibri"/>
                <a:ea typeface="+mn-ea"/>
                <a:cs typeface="Calibri"/>
              </a:rPr>
              <a:t>standards”.</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35"/>
              </a:spcBef>
              <a:spcAft>
                <a:spcPts val="0"/>
              </a:spcAft>
              <a:buClrTx/>
              <a:buSzTx/>
              <a:buFontTx/>
              <a:buNone/>
              <a:tabLst/>
              <a:defRPr/>
            </a:pPr>
            <a:endParaRPr kumimoji="0" sz="165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0"/>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FF0000"/>
                </a:solidFill>
                <a:effectLst/>
                <a:uLnTx/>
                <a:uFillTx/>
                <a:latin typeface="Calibri"/>
                <a:ea typeface="+mn-ea"/>
                <a:cs typeface="Calibri"/>
              </a:rPr>
              <a:t>Comment:</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0" normalizeH="0" baseline="0" noProof="0" dirty="0">
                <a:ln>
                  <a:noFill/>
                </a:ln>
                <a:solidFill>
                  <a:prstClr val="black"/>
                </a:solidFill>
                <a:effectLst/>
                <a:uLnTx/>
                <a:uFillTx/>
                <a:latin typeface="Calibri"/>
                <a:ea typeface="+mn-ea"/>
                <a:cs typeface="Calibri"/>
              </a:rPr>
              <a:t>8.1 </a:t>
            </a:r>
            <a:r>
              <a:rPr kumimoji="0" sz="1500" b="0" i="0" u="none" strike="noStrike" kern="1200" cap="none" spc="-5" normalizeH="0" baseline="0" noProof="0" dirty="0">
                <a:ln>
                  <a:noFill/>
                </a:ln>
                <a:solidFill>
                  <a:prstClr val="black"/>
                </a:solidFill>
                <a:effectLst/>
                <a:uLnTx/>
                <a:uFillTx/>
                <a:latin typeface="Calibri"/>
                <a:ea typeface="+mn-ea"/>
                <a:cs typeface="Calibri"/>
              </a:rPr>
              <a:t>The </a:t>
            </a:r>
            <a:r>
              <a:rPr kumimoji="0" sz="1500" b="0" i="0" u="none" strike="noStrike" kern="1200" cap="none" spc="-10" normalizeH="0" baseline="0" noProof="0" dirty="0">
                <a:ln>
                  <a:noFill/>
                </a:ln>
                <a:solidFill>
                  <a:prstClr val="black"/>
                </a:solidFill>
                <a:effectLst/>
                <a:uLnTx/>
                <a:uFillTx/>
                <a:latin typeface="Calibri"/>
                <a:ea typeface="+mn-ea"/>
                <a:cs typeface="Calibri"/>
              </a:rPr>
              <a:t>note </a:t>
            </a:r>
            <a:r>
              <a:rPr kumimoji="0" sz="1500" b="0" i="0" u="none" strike="noStrike" kern="1200" cap="none" spc="-15" normalizeH="0" baseline="0" noProof="0" dirty="0">
                <a:ln>
                  <a:noFill/>
                </a:ln>
                <a:solidFill>
                  <a:prstClr val="black"/>
                </a:solidFill>
                <a:effectLst/>
                <a:uLnTx/>
                <a:uFillTx/>
                <a:latin typeface="Calibri"/>
                <a:ea typeface="+mn-ea"/>
                <a:cs typeface="Calibri"/>
              </a:rPr>
              <a:t>for </a:t>
            </a:r>
            <a:r>
              <a:rPr kumimoji="0" sz="1500" b="0" i="0" u="none" strike="noStrike" kern="1200" cap="none" spc="0" normalizeH="0" baseline="0" noProof="0" dirty="0">
                <a:ln>
                  <a:noFill/>
                </a:ln>
                <a:solidFill>
                  <a:prstClr val="black"/>
                </a:solidFill>
                <a:effectLst/>
                <a:uLnTx/>
                <a:uFillTx/>
                <a:latin typeface="Calibri"/>
                <a:ea typeface="+mn-ea"/>
                <a:cs typeface="Calibri"/>
              </a:rPr>
              <a:t>5.2 </a:t>
            </a:r>
            <a:r>
              <a:rPr kumimoji="0" sz="1500" b="0" i="0" u="none" strike="noStrike" kern="1200" cap="none" spc="-5" normalizeH="0" baseline="0" noProof="0" dirty="0">
                <a:ln>
                  <a:noFill/>
                </a:ln>
                <a:solidFill>
                  <a:prstClr val="black"/>
                </a:solidFill>
                <a:effectLst/>
                <a:uLnTx/>
                <a:uFillTx/>
                <a:latin typeface="Calibri"/>
                <a:ea typeface="+mn-ea"/>
                <a:cs typeface="Calibri"/>
              </a:rPr>
              <a:t>seems </a:t>
            </a:r>
            <a:r>
              <a:rPr kumimoji="0" sz="1500" b="0" i="0" u="none" strike="noStrike" kern="1200" cap="none" spc="-10" normalizeH="0" baseline="0" noProof="0" dirty="0">
                <a:ln>
                  <a:noFill/>
                </a:ln>
                <a:solidFill>
                  <a:prstClr val="black"/>
                </a:solidFill>
                <a:effectLst/>
                <a:uLnTx/>
                <a:uFillTx/>
                <a:latin typeface="Calibri"/>
                <a:ea typeface="+mn-ea"/>
                <a:cs typeface="Calibri"/>
              </a:rPr>
              <a:t>to </a:t>
            </a:r>
            <a:r>
              <a:rPr kumimoji="0" sz="1500" b="0" i="0" u="none" strike="noStrike" kern="1200" cap="none" spc="-5" normalizeH="0" baseline="0" noProof="0" dirty="0">
                <a:ln>
                  <a:noFill/>
                </a:ln>
                <a:solidFill>
                  <a:prstClr val="black"/>
                </a:solidFill>
                <a:effectLst/>
                <a:uLnTx/>
                <a:uFillTx/>
                <a:latin typeface="Calibri"/>
                <a:ea typeface="+mn-ea"/>
                <a:cs typeface="Calibri"/>
              </a:rPr>
              <a:t>imply that this would be </a:t>
            </a:r>
            <a:r>
              <a:rPr kumimoji="0" sz="1500" b="0" i="0" u="none" strike="noStrike" kern="1200" cap="none" spc="0" normalizeH="0" baseline="0" noProof="0" dirty="0">
                <a:ln>
                  <a:noFill/>
                </a:ln>
                <a:solidFill>
                  <a:prstClr val="black"/>
                </a:solidFill>
                <a:effectLst/>
                <a:uLnTx/>
                <a:uFillTx/>
                <a:latin typeface="Calibri"/>
                <a:ea typeface="+mn-ea"/>
                <a:cs typeface="Calibri"/>
              </a:rPr>
              <a:t>a </a:t>
            </a:r>
            <a:r>
              <a:rPr kumimoji="0" sz="1500" b="0" i="0" u="none" strike="noStrike" kern="1200" cap="none" spc="-5" normalizeH="0" baseline="0" noProof="0" dirty="0">
                <a:ln>
                  <a:noFill/>
                </a:ln>
                <a:solidFill>
                  <a:prstClr val="black"/>
                </a:solidFill>
                <a:effectLst/>
                <a:uLnTx/>
                <a:uFillTx/>
                <a:latin typeface="Calibri"/>
                <a:ea typeface="+mn-ea"/>
                <a:cs typeface="Calibri"/>
              </a:rPr>
              <a:t>guide </a:t>
            </a:r>
            <a:r>
              <a:rPr kumimoji="0" sz="1500" b="0" i="0" u="none" strike="noStrike" kern="1200" cap="none" spc="0" normalizeH="0" baseline="0" noProof="0" dirty="0">
                <a:ln>
                  <a:noFill/>
                </a:ln>
                <a:solidFill>
                  <a:prstClr val="black"/>
                </a:solidFill>
                <a:effectLst/>
                <a:uLnTx/>
                <a:uFillTx/>
                <a:latin typeface="Calibri"/>
                <a:ea typeface="+mn-ea"/>
                <a:cs typeface="Calibri"/>
              </a:rPr>
              <a:t>or </a:t>
            </a:r>
            <a:r>
              <a:rPr kumimoji="0" sz="1500" b="0" i="0" u="none" strike="noStrike" kern="1200" cap="none" spc="-10" normalizeH="0" baseline="0" noProof="0" dirty="0">
                <a:ln>
                  <a:noFill/>
                </a:ln>
                <a:solidFill>
                  <a:prstClr val="black"/>
                </a:solidFill>
                <a:effectLst/>
                <a:uLnTx/>
                <a:uFillTx/>
                <a:latin typeface="Calibri"/>
                <a:ea typeface="+mn-ea"/>
                <a:cs typeface="Calibri"/>
              </a:rPr>
              <a:t>recommend</a:t>
            </a:r>
            <a:r>
              <a:rPr kumimoji="0" sz="1500" b="0" i="0" u="none" strike="noStrike" kern="1200" cap="none" spc="45" normalizeH="0" baseline="0" noProof="0" dirty="0">
                <a:ln>
                  <a:noFill/>
                </a:ln>
                <a:solidFill>
                  <a:prstClr val="black"/>
                </a:solidFill>
                <a:effectLst/>
                <a:uLnTx/>
                <a:uFillTx/>
                <a:latin typeface="Calibri"/>
                <a:ea typeface="+mn-ea"/>
                <a:cs typeface="Calibri"/>
              </a:rPr>
              <a:t> </a:t>
            </a:r>
            <a:r>
              <a:rPr kumimoji="0" sz="1500" b="0" i="0" u="none" strike="noStrike" kern="1200" cap="none" spc="-10" normalizeH="0" baseline="0" noProof="0" dirty="0">
                <a:ln>
                  <a:noFill/>
                </a:ln>
                <a:solidFill>
                  <a:prstClr val="black"/>
                </a:solidFill>
                <a:effectLst/>
                <a:uLnTx/>
                <a:uFillTx/>
                <a:latin typeface="Calibri"/>
                <a:ea typeface="+mn-ea"/>
                <a:cs typeface="Calibri"/>
              </a:rPr>
              <a:t>practice.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1530"/>
              </a:lnSpc>
              <a:spcBef>
                <a:spcPts val="464"/>
              </a:spcBef>
              <a:spcAft>
                <a:spcPts val="0"/>
              </a:spcAft>
              <a:buClrTx/>
              <a:buSzTx/>
              <a:buFont typeface="Arial"/>
              <a:buChar char="•"/>
              <a:tabLst>
                <a:tab pos="240665" algn="l"/>
                <a:tab pos="241300" algn="l"/>
              </a:tabLst>
              <a:defRPr/>
            </a:pPr>
            <a:r>
              <a:rPr kumimoji="0" sz="1500" b="0" i="0" u="none" strike="noStrike" kern="1200" cap="none" spc="-5" normalizeH="0" baseline="0" noProof="0" dirty="0">
                <a:ln>
                  <a:noFill/>
                </a:ln>
                <a:solidFill>
                  <a:srgbClr val="006FC0"/>
                </a:solidFill>
                <a:effectLst/>
                <a:uLnTx/>
                <a:uFillTx/>
                <a:latin typeface="Calibri"/>
                <a:ea typeface="+mn-ea"/>
                <a:cs typeface="Calibri"/>
              </a:rPr>
              <a:t>Response:</a:t>
            </a:r>
            <a:endParaRPr kumimoji="0" sz="15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530"/>
              </a:lnSpc>
              <a:spcBef>
                <a:spcPts val="0"/>
              </a:spcBef>
              <a:spcAft>
                <a:spcPts val="0"/>
              </a:spcAft>
              <a:buClrTx/>
              <a:buSzTx/>
              <a:buFontTx/>
              <a:buNone/>
              <a:tabLst/>
              <a:defRPr/>
            </a:pPr>
            <a:r>
              <a:rPr kumimoji="0" sz="1500" b="0" i="0" u="none" strike="noStrike" kern="1200" cap="none" spc="-10" normalizeH="0" baseline="0" noProof="0" dirty="0">
                <a:ln>
                  <a:noFill/>
                </a:ln>
                <a:solidFill>
                  <a:srgbClr val="006FC0"/>
                </a:solidFill>
                <a:effectLst/>
                <a:uLnTx/>
                <a:uFillTx/>
                <a:latin typeface="Calibri"/>
                <a:ea typeface="+mn-ea"/>
                <a:cs typeface="Calibri"/>
              </a:rPr>
              <a:t>Delete </a:t>
            </a:r>
            <a:r>
              <a:rPr kumimoji="0" sz="1500" b="0" i="0" u="none" strike="noStrike" kern="1200" cap="none" spc="-5" normalizeH="0" baseline="0" noProof="0" dirty="0">
                <a:ln>
                  <a:noFill/>
                </a:ln>
                <a:solidFill>
                  <a:srgbClr val="006FC0"/>
                </a:solidFill>
                <a:effectLst/>
                <a:uLnTx/>
                <a:uFillTx/>
                <a:latin typeface="Calibri"/>
                <a:ea typeface="+mn-ea"/>
                <a:cs typeface="Calibri"/>
              </a:rPr>
              <a:t>the </a:t>
            </a:r>
            <a:r>
              <a:rPr kumimoji="0" sz="1500" b="0" i="0" u="none" strike="noStrike" kern="1200" cap="none" spc="-10" normalizeH="0" baseline="0" noProof="0" dirty="0">
                <a:ln>
                  <a:noFill/>
                </a:ln>
                <a:solidFill>
                  <a:srgbClr val="006FC0"/>
                </a:solidFill>
                <a:effectLst/>
                <a:uLnTx/>
                <a:uFillTx/>
                <a:latin typeface="Calibri"/>
                <a:ea typeface="+mn-ea"/>
                <a:cs typeface="Calibri"/>
              </a:rPr>
              <a:t>note </a:t>
            </a:r>
            <a:r>
              <a:rPr kumimoji="0" sz="1500" b="0" i="0" u="none" strike="noStrike" kern="1200" cap="none" spc="0" normalizeH="0" baseline="0" noProof="0" dirty="0">
                <a:ln>
                  <a:noFill/>
                </a:ln>
                <a:solidFill>
                  <a:srgbClr val="006FC0"/>
                </a:solidFill>
                <a:effectLst/>
                <a:uLnTx/>
                <a:uFillTx/>
                <a:latin typeface="Calibri"/>
                <a:ea typeface="+mn-ea"/>
                <a:cs typeface="Calibri"/>
              </a:rPr>
              <a:t>on</a:t>
            </a:r>
            <a:r>
              <a:rPr kumimoji="0" sz="1500" b="0" i="0" u="none" strike="noStrike" kern="1200" cap="none" spc="15" normalizeH="0" baseline="0" noProof="0" dirty="0">
                <a:ln>
                  <a:noFill/>
                </a:ln>
                <a:solidFill>
                  <a:srgbClr val="006FC0"/>
                </a:solidFill>
                <a:effectLst/>
                <a:uLnTx/>
                <a:uFillTx/>
                <a:latin typeface="Calibri"/>
                <a:ea typeface="+mn-ea"/>
                <a:cs typeface="Calibri"/>
              </a:rPr>
              <a:t> </a:t>
            </a:r>
            <a:r>
              <a:rPr kumimoji="0" sz="1500" b="0" i="0" u="none" strike="noStrike" kern="1200" cap="none" spc="0" normalizeH="0" baseline="0" noProof="0" dirty="0">
                <a:ln>
                  <a:noFill/>
                </a:ln>
                <a:solidFill>
                  <a:srgbClr val="006FC0"/>
                </a:solidFill>
                <a:effectLst/>
                <a:uLnTx/>
                <a:uFillTx/>
                <a:latin typeface="Calibri"/>
                <a:ea typeface="+mn-ea"/>
                <a:cs typeface="Calibri"/>
              </a:rPr>
              <a:t>5.2.</a:t>
            </a:r>
            <a:endParaRPr kumimoji="0" sz="15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3 PARs to be considered on </a:t>
            </a:r>
            <a:r>
              <a:rPr lang="en-US" altLang="en-US" dirty="0"/>
              <a:t>Telecon November 2, 2020</a:t>
            </a:r>
          </a:p>
          <a:p>
            <a:pPr marL="857250" lvl="1" indent="-457200">
              <a:buFont typeface="+mj-lt"/>
              <a:buAutoNum type="arabicParenR"/>
            </a:pPr>
            <a:r>
              <a:rPr lang="en-US" dirty="0"/>
              <a:t>802.1DP Standard: Time-Sensitive Networking Profile for Aerospace Onboard Ethernet Communications, </a:t>
            </a:r>
            <a:r>
              <a:rPr lang="en-US" dirty="0">
                <a:hlinkClick r:id="rId2"/>
              </a:rPr>
              <a:t>PAR</a:t>
            </a:r>
            <a:r>
              <a:rPr lang="en-US" dirty="0"/>
              <a:t> and </a:t>
            </a:r>
            <a:r>
              <a:rPr lang="en-US" dirty="0">
                <a:hlinkClick r:id="rId3"/>
              </a:rPr>
              <a:t>CSD</a:t>
            </a:r>
            <a:endParaRPr lang="en-US" dirty="0"/>
          </a:p>
          <a:p>
            <a:pPr marL="857250" lvl="1" indent="-457200">
              <a:buFont typeface="+mj-lt"/>
              <a:buAutoNum type="arabicParenR"/>
            </a:pPr>
            <a:r>
              <a:rPr lang="en-US" dirty="0"/>
              <a:t>802.15.4aa Amendment: Japanese Rate Extension, </a:t>
            </a:r>
            <a:r>
              <a:rPr lang="en-US" dirty="0">
                <a:hlinkClick r:id="rId4"/>
              </a:rPr>
              <a:t>PAR</a:t>
            </a:r>
            <a:r>
              <a:rPr lang="en-US" dirty="0"/>
              <a:t> and </a:t>
            </a:r>
            <a:r>
              <a:rPr lang="en-US" dirty="0">
                <a:hlinkClick r:id="rId5"/>
              </a:rPr>
              <a:t>CSD</a:t>
            </a:r>
            <a:endParaRPr lang="en-US" dirty="0"/>
          </a:p>
          <a:p>
            <a:pPr marL="857250" lvl="1" indent="-457200">
              <a:buFont typeface="+mj-lt"/>
              <a:buAutoNum type="arabicParenR"/>
            </a:pPr>
            <a:r>
              <a:rPr lang="en-US" dirty="0"/>
              <a:t>802.16t Amendment - Fixed and Mobile Wireless Access in Narrowband Channels, </a:t>
            </a:r>
            <a:r>
              <a:rPr lang="en-US" dirty="0">
                <a:hlinkClick r:id="rId6"/>
              </a:rPr>
              <a:t>PAR modification</a:t>
            </a:r>
            <a:r>
              <a:rPr lang="en-US" dirty="0"/>
              <a:t> and </a:t>
            </a:r>
            <a:r>
              <a:rPr lang="en-US" dirty="0">
                <a:hlinkClick r:id="rId7"/>
              </a:rPr>
              <a:t>CSD</a:t>
            </a:r>
            <a:endParaRPr lang="en-US" dirty="0"/>
          </a:p>
          <a:p>
            <a:pPr marL="857250" lvl="1" indent="-457200">
              <a:buFont typeface="+mj-lt"/>
              <a:buAutoNum type="arabicParenR"/>
            </a:pPr>
            <a:endParaRPr lang="en-US" dirty="0"/>
          </a:p>
          <a:p>
            <a:pPr marL="285750" indent="-285750"/>
            <a:r>
              <a:rPr lang="en-US" altLang="en-US" dirty="0"/>
              <a:t>Feedback to be reviewed on </a:t>
            </a:r>
            <a:r>
              <a:rPr lang="en-US" dirty="0"/>
              <a:t>Wednesday 11 Nov 2020 </a:t>
            </a:r>
            <a:endParaRPr lang="en-US" altLang="en-US" dirty="0"/>
          </a:p>
          <a:p>
            <a:endParaRPr lang="en-US" dirty="0"/>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20</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67359" y="610584"/>
            <a:ext cx="11195050" cy="695960"/>
          </a:xfrm>
          <a:prstGeom prst="rect">
            <a:avLst/>
          </a:prstGeom>
        </p:spPr>
        <p:txBody>
          <a:bodyPr vert="horz" wrap="square" lIns="0" tIns="12065" rIns="0" bIns="0" rtlCol="0">
            <a:spAutoFit/>
          </a:bodyPr>
          <a:lstStyle/>
          <a:p>
            <a:pPr marL="12700">
              <a:lnSpc>
                <a:spcPct val="100000"/>
              </a:lnSpc>
              <a:spcBef>
                <a:spcPts val="95"/>
              </a:spcBef>
            </a:pPr>
            <a:r>
              <a:rPr sz="4400" spc="-5" dirty="0"/>
              <a:t>802.11 </a:t>
            </a:r>
            <a:r>
              <a:rPr sz="4400" spc="-15" dirty="0"/>
              <a:t>comments </a:t>
            </a:r>
            <a:r>
              <a:rPr sz="4400" spc="-5" dirty="0"/>
              <a:t>on the </a:t>
            </a:r>
            <a:r>
              <a:rPr sz="4400" spc="-120" dirty="0"/>
              <a:t>PAR </a:t>
            </a:r>
            <a:r>
              <a:rPr sz="4400" spc="-5" dirty="0"/>
              <a:t>and their</a:t>
            </a:r>
            <a:r>
              <a:rPr sz="4400" spc="190" dirty="0"/>
              <a:t> </a:t>
            </a:r>
            <a:r>
              <a:rPr sz="4400" spc="-15" dirty="0"/>
              <a:t>resolution</a:t>
            </a:r>
            <a:endParaRPr sz="4400"/>
          </a:p>
        </p:txBody>
      </p:sp>
      <p:sp>
        <p:nvSpPr>
          <p:cNvPr id="3" name="object 3"/>
          <p:cNvSpPr txBox="1"/>
          <p:nvPr/>
        </p:nvSpPr>
        <p:spPr>
          <a:xfrm>
            <a:off x="916939" y="1816734"/>
            <a:ext cx="10313670" cy="4384040"/>
          </a:xfrm>
          <a:prstGeom prst="rect">
            <a:avLst/>
          </a:prstGeom>
        </p:spPr>
        <p:txBody>
          <a:bodyPr vert="horz" wrap="square" lIns="0" tIns="12700" rIns="0" bIns="0" rtlCol="0">
            <a:spAutoFit/>
          </a:bodyPr>
          <a:lstStyle/>
          <a:p>
            <a:pPr marL="241300" marR="0" lvl="0" indent="-228600" algn="l" defTabSz="914400" rtl="0" eaLnBrk="1" fontAlgn="auto" latinLnBrk="0" hangingPunct="1">
              <a:lnSpc>
                <a:spcPts val="2050"/>
              </a:lnSpc>
              <a:spcBef>
                <a:spcPts val="100"/>
              </a:spcBef>
              <a:spcAft>
                <a:spcPts val="0"/>
              </a:spcAft>
              <a:buClrTx/>
              <a:buSzTx/>
              <a:buFont typeface="Arial"/>
              <a:buChar char="•"/>
              <a:tabLst>
                <a:tab pos="240665" algn="l"/>
                <a:tab pos="241300" algn="l"/>
              </a:tabLst>
              <a:defRPr/>
            </a:pPr>
            <a:r>
              <a:rPr kumimoji="0" sz="1800" b="0" i="0" u="none" strike="noStrike" kern="1200" cap="none" spc="-5" normalizeH="0" baseline="0" noProof="0" dirty="0">
                <a:ln>
                  <a:noFill/>
                </a:ln>
                <a:solidFill>
                  <a:srgbClr val="FF0000"/>
                </a:solidFill>
                <a:effectLst/>
                <a:uLnTx/>
                <a:uFillTx/>
                <a:latin typeface="Calibri"/>
                <a:ea typeface="+mn-ea"/>
                <a:cs typeface="Calibri"/>
              </a:rPr>
              <a:t>Comment:</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050"/>
              </a:lnSpc>
              <a:spcBef>
                <a:spcPts val="0"/>
              </a:spcBef>
              <a:spcAft>
                <a:spcPts val="0"/>
              </a:spcAft>
              <a:buClrTx/>
              <a:buSzTx/>
              <a:buFontTx/>
              <a:buNone/>
              <a:tabLst/>
              <a:defRPr/>
            </a:pPr>
            <a:r>
              <a:rPr kumimoji="0" sz="1800" b="0" i="0" u="none" strike="noStrike" kern="1200" cap="none" spc="-5" normalizeH="0" baseline="0" noProof="0" dirty="0">
                <a:ln>
                  <a:noFill/>
                </a:ln>
                <a:solidFill>
                  <a:prstClr val="black"/>
                </a:solidFill>
                <a:effectLst/>
                <a:uLnTx/>
                <a:uFillTx/>
                <a:latin typeface="Calibri"/>
                <a:ea typeface="+mn-ea"/>
                <a:cs typeface="Calibri"/>
              </a:rPr>
              <a:t>8.1 the </a:t>
            </a:r>
            <a:r>
              <a:rPr kumimoji="0" sz="1800" b="0" i="0" u="none" strike="noStrike" kern="1200" cap="none" spc="-10" normalizeH="0" baseline="0" noProof="0" dirty="0">
                <a:ln>
                  <a:noFill/>
                </a:ln>
                <a:solidFill>
                  <a:prstClr val="black"/>
                </a:solidFill>
                <a:effectLst/>
                <a:uLnTx/>
                <a:uFillTx/>
                <a:latin typeface="Calibri"/>
                <a:ea typeface="+mn-ea"/>
                <a:cs typeface="Calibri"/>
              </a:rPr>
              <a:t>note </a:t>
            </a:r>
            <a:r>
              <a:rPr kumimoji="0" sz="1800" b="0" i="0" u="none" strike="noStrike" kern="1200" cap="none" spc="-15" normalizeH="0" baseline="0" noProof="0" dirty="0">
                <a:ln>
                  <a:noFill/>
                </a:ln>
                <a:solidFill>
                  <a:prstClr val="black"/>
                </a:solidFill>
                <a:effectLst/>
                <a:uLnTx/>
                <a:uFillTx/>
                <a:latin typeface="Calibri"/>
                <a:ea typeface="+mn-ea"/>
                <a:cs typeface="Calibri"/>
              </a:rPr>
              <a:t>for </a:t>
            </a:r>
            <a:r>
              <a:rPr kumimoji="0" sz="1800" b="0" i="0" u="none" strike="noStrike" kern="1200" cap="none" spc="-5" normalizeH="0" baseline="0" noProof="0" dirty="0">
                <a:ln>
                  <a:noFill/>
                </a:ln>
                <a:solidFill>
                  <a:prstClr val="black"/>
                </a:solidFill>
                <a:effectLst/>
                <a:uLnTx/>
                <a:uFillTx/>
                <a:latin typeface="Calibri"/>
                <a:ea typeface="+mn-ea"/>
                <a:cs typeface="Calibri"/>
              </a:rPr>
              <a:t>5.2 </a:t>
            </a:r>
            <a:r>
              <a:rPr kumimoji="0" sz="1800" b="0" i="0" u="none" strike="noStrike" kern="1200" cap="none" spc="0" normalizeH="0" baseline="0" noProof="0" dirty="0">
                <a:ln>
                  <a:noFill/>
                </a:ln>
                <a:solidFill>
                  <a:prstClr val="black"/>
                </a:solidFill>
                <a:effectLst/>
                <a:uLnTx/>
                <a:uFillTx/>
                <a:latin typeface="Calibri"/>
                <a:ea typeface="+mn-ea"/>
                <a:cs typeface="Calibri"/>
              </a:rPr>
              <a:t>and </a:t>
            </a:r>
            <a:r>
              <a:rPr kumimoji="0" sz="1800" b="0" i="0" u="none" strike="noStrike" kern="1200" cap="none" spc="-5" normalizeH="0" baseline="0" noProof="0" dirty="0">
                <a:ln>
                  <a:noFill/>
                </a:ln>
                <a:solidFill>
                  <a:prstClr val="black"/>
                </a:solidFill>
                <a:effectLst/>
                <a:uLnTx/>
                <a:uFillTx/>
                <a:latin typeface="Calibri"/>
                <a:ea typeface="+mn-ea"/>
                <a:cs typeface="Calibri"/>
              </a:rPr>
              <a:t>5.4 </a:t>
            </a:r>
            <a:r>
              <a:rPr kumimoji="0" sz="1800" b="0" i="0" u="none" strike="noStrike" kern="1200" cap="none" spc="-10" normalizeH="0" baseline="0" noProof="0" dirty="0">
                <a:ln>
                  <a:noFill/>
                </a:ln>
                <a:solidFill>
                  <a:prstClr val="black"/>
                </a:solidFill>
                <a:effectLst/>
                <a:uLnTx/>
                <a:uFillTx/>
                <a:latin typeface="Calibri"/>
                <a:ea typeface="+mn-ea"/>
                <a:cs typeface="Calibri"/>
              </a:rPr>
              <a:t>notes </a:t>
            </a:r>
            <a:r>
              <a:rPr kumimoji="0" sz="1800" b="0" i="0" u="none" strike="noStrike" kern="1200" cap="none" spc="-5" normalizeH="0" baseline="0" noProof="0" dirty="0">
                <a:ln>
                  <a:noFill/>
                </a:ln>
                <a:solidFill>
                  <a:prstClr val="black"/>
                </a:solidFill>
                <a:effectLst/>
                <a:uLnTx/>
                <a:uFillTx/>
                <a:latin typeface="Calibri"/>
                <a:ea typeface="+mn-ea"/>
                <a:cs typeface="Calibri"/>
              </a:rPr>
              <a:t>802.3, </a:t>
            </a:r>
            <a:r>
              <a:rPr kumimoji="0" sz="1800" b="0" i="0" u="none" strike="noStrike" kern="1200" cap="none" spc="0" normalizeH="0" baseline="0" noProof="0" dirty="0">
                <a:ln>
                  <a:noFill/>
                </a:ln>
                <a:solidFill>
                  <a:prstClr val="black"/>
                </a:solidFill>
                <a:effectLst/>
                <a:uLnTx/>
                <a:uFillTx/>
                <a:latin typeface="Calibri"/>
                <a:ea typeface="+mn-ea"/>
                <a:cs typeface="Calibri"/>
              </a:rPr>
              <a:t>but if </a:t>
            </a:r>
            <a:r>
              <a:rPr kumimoji="0" sz="1800" b="0" i="0" u="none" strike="noStrike" kern="1200" cap="none" spc="-10" normalizeH="0" baseline="0" noProof="0" dirty="0">
                <a:ln>
                  <a:noFill/>
                </a:ln>
                <a:solidFill>
                  <a:prstClr val="black"/>
                </a:solidFill>
                <a:effectLst/>
                <a:uLnTx/>
                <a:uFillTx/>
                <a:latin typeface="Calibri"/>
                <a:ea typeface="+mn-ea"/>
                <a:cs typeface="Calibri"/>
              </a:rPr>
              <a:t>you expand </a:t>
            </a:r>
            <a:r>
              <a:rPr kumimoji="0" sz="1800" b="0" i="0" u="none" strike="noStrike" kern="1200" cap="none" spc="-5" normalizeH="0" baseline="0" noProof="0" dirty="0">
                <a:ln>
                  <a:noFill/>
                </a:ln>
                <a:solidFill>
                  <a:prstClr val="black"/>
                </a:solidFill>
                <a:effectLst/>
                <a:uLnTx/>
                <a:uFillTx/>
                <a:latin typeface="Calibri"/>
                <a:ea typeface="+mn-ea"/>
                <a:cs typeface="Calibri"/>
              </a:rPr>
              <a:t>the </a:t>
            </a:r>
            <a:r>
              <a:rPr kumimoji="0" sz="1800" b="0" i="0" u="none" strike="noStrike" kern="1200" cap="none" spc="-10" normalizeH="0" baseline="0" noProof="0" dirty="0">
                <a:ln>
                  <a:noFill/>
                </a:ln>
                <a:solidFill>
                  <a:prstClr val="black"/>
                </a:solidFill>
                <a:effectLst/>
                <a:uLnTx/>
                <a:uFillTx/>
                <a:latin typeface="Calibri"/>
                <a:ea typeface="+mn-ea"/>
                <a:cs typeface="Calibri"/>
              </a:rPr>
              <a:t>scope </a:t>
            </a:r>
            <a:r>
              <a:rPr kumimoji="0" sz="1800" b="0" i="0" u="none" strike="noStrike" kern="1200" cap="none" spc="-15" normalizeH="0" baseline="0" noProof="0" dirty="0">
                <a:ln>
                  <a:noFill/>
                </a:ln>
                <a:solidFill>
                  <a:prstClr val="black"/>
                </a:solidFill>
                <a:effectLst/>
                <a:uLnTx/>
                <a:uFillTx/>
                <a:latin typeface="Calibri"/>
                <a:ea typeface="+mn-ea"/>
                <a:cs typeface="Calibri"/>
              </a:rPr>
              <a:t>for </a:t>
            </a:r>
            <a:r>
              <a:rPr kumimoji="0" sz="1800" b="0" i="0" u="none" strike="noStrike" kern="1200" cap="none" spc="-5" normalizeH="0" baseline="0" noProof="0" dirty="0">
                <a:ln>
                  <a:noFill/>
                </a:ln>
                <a:solidFill>
                  <a:prstClr val="black"/>
                </a:solidFill>
                <a:effectLst/>
                <a:uLnTx/>
                <a:uFillTx/>
                <a:latin typeface="Calibri"/>
                <a:ea typeface="+mn-ea"/>
                <a:cs typeface="Calibri"/>
              </a:rPr>
              <a:t>802.11 </a:t>
            </a:r>
            <a:r>
              <a:rPr kumimoji="0" sz="1800" b="0" i="0" u="none" strike="noStrike" kern="1200" cap="none" spc="0" normalizeH="0" baseline="0" noProof="0" dirty="0">
                <a:ln>
                  <a:noFill/>
                </a:ln>
                <a:solidFill>
                  <a:prstClr val="black"/>
                </a:solidFill>
                <a:effectLst/>
                <a:uLnTx/>
                <a:uFillTx/>
                <a:latin typeface="Calibri"/>
                <a:ea typeface="+mn-ea"/>
                <a:cs typeface="Calibri"/>
              </a:rPr>
              <a:t>it </a:t>
            </a:r>
            <a:r>
              <a:rPr kumimoji="0" sz="1800" b="0" i="0" u="none" strike="noStrike" kern="1200" cap="none" spc="-5" normalizeH="0" baseline="0" noProof="0" dirty="0">
                <a:ln>
                  <a:noFill/>
                </a:ln>
                <a:solidFill>
                  <a:prstClr val="black"/>
                </a:solidFill>
                <a:effectLst/>
                <a:uLnTx/>
                <a:uFillTx/>
                <a:latin typeface="Calibri"/>
                <a:ea typeface="+mn-ea"/>
                <a:cs typeface="Calibri"/>
              </a:rPr>
              <a:t>should </a:t>
            </a:r>
            <a:r>
              <a:rPr kumimoji="0" sz="1800" b="0" i="0" u="none" strike="noStrike" kern="1200" cap="none" spc="0" normalizeH="0" baseline="0" noProof="0" dirty="0">
                <a:ln>
                  <a:noFill/>
                </a:ln>
                <a:solidFill>
                  <a:prstClr val="black"/>
                </a:solidFill>
                <a:effectLst/>
                <a:uLnTx/>
                <a:uFillTx/>
                <a:latin typeface="Calibri"/>
                <a:ea typeface="+mn-ea"/>
                <a:cs typeface="Calibri"/>
              </a:rPr>
              <a:t>be</a:t>
            </a:r>
            <a:r>
              <a:rPr kumimoji="0" sz="1800" b="0" i="0" u="none" strike="noStrike" kern="1200" cap="none" spc="270" normalizeH="0" baseline="0" noProof="0" dirty="0">
                <a:ln>
                  <a:noFill/>
                </a:ln>
                <a:solidFill>
                  <a:prstClr val="black"/>
                </a:solidFill>
                <a:effectLst/>
                <a:uLnTx/>
                <a:uFillTx/>
                <a:latin typeface="Calibri"/>
                <a:ea typeface="+mn-ea"/>
                <a:cs typeface="Calibri"/>
              </a:rPr>
              <a:t> </a:t>
            </a:r>
            <a:r>
              <a:rPr kumimoji="0" sz="1800" b="0" i="0" u="none" strike="noStrike" kern="1200" cap="none" spc="-10" normalizeH="0" baseline="0" noProof="0" dirty="0">
                <a:ln>
                  <a:noFill/>
                </a:ln>
                <a:solidFill>
                  <a:prstClr val="black"/>
                </a:solidFill>
                <a:effectLst/>
                <a:uLnTx/>
                <a:uFillTx/>
                <a:latin typeface="Calibri"/>
                <a:ea typeface="+mn-ea"/>
                <a:cs typeface="Calibri"/>
              </a:rPr>
              <a:t>noted.</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50"/>
              </a:lnSpc>
              <a:spcBef>
                <a:spcPts val="785"/>
              </a:spcBef>
              <a:spcAft>
                <a:spcPts val="0"/>
              </a:spcAft>
              <a:buClrTx/>
              <a:buSzTx/>
              <a:buFont typeface="Arial"/>
              <a:buChar char="•"/>
              <a:tabLst>
                <a:tab pos="240665" algn="l"/>
                <a:tab pos="241300" algn="l"/>
              </a:tabLst>
              <a:defRPr/>
            </a:pPr>
            <a:r>
              <a:rPr kumimoji="0" sz="18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5080" lvl="0" indent="0" algn="l" defTabSz="914400" rtl="0" eaLnBrk="1" fontAlgn="auto" latinLnBrk="0" hangingPunct="1">
              <a:lnSpc>
                <a:spcPts val="1939"/>
              </a:lnSpc>
              <a:spcBef>
                <a:spcPts val="140"/>
              </a:spcBef>
              <a:spcAft>
                <a:spcPts val="0"/>
              </a:spcAft>
              <a:buClrTx/>
              <a:buSzTx/>
              <a:buFontTx/>
              <a:buNone/>
              <a:tabLst/>
              <a:defRPr/>
            </a:pPr>
            <a:r>
              <a:rPr kumimoji="0" sz="1800" b="0" i="0" u="none" strike="noStrike" kern="1200" cap="none" spc="-10" normalizeH="0" baseline="0" noProof="0" dirty="0">
                <a:ln>
                  <a:noFill/>
                </a:ln>
                <a:solidFill>
                  <a:srgbClr val="006FC0"/>
                </a:solidFill>
                <a:effectLst/>
                <a:uLnTx/>
                <a:uFillTx/>
                <a:latin typeface="Calibri"/>
                <a:ea typeface="+mn-ea"/>
                <a:cs typeface="Calibri"/>
              </a:rPr>
              <a:t>Maintain </a:t>
            </a:r>
            <a:r>
              <a:rPr kumimoji="0" sz="1800" b="0" i="0" u="none" strike="noStrike" kern="1200" cap="none" spc="-5" normalizeH="0" baseline="0" noProof="0" dirty="0">
                <a:ln>
                  <a:noFill/>
                </a:ln>
                <a:solidFill>
                  <a:srgbClr val="006FC0"/>
                </a:solidFill>
                <a:effectLst/>
                <a:uLnTx/>
                <a:uFillTx/>
                <a:latin typeface="Calibri"/>
                <a:ea typeface="+mn-ea"/>
                <a:cs typeface="Calibri"/>
              </a:rPr>
              <a:t>the </a:t>
            </a:r>
            <a:r>
              <a:rPr kumimoji="0" sz="1800" b="0" i="0" u="none" strike="noStrike" kern="1200" cap="none" spc="-10" normalizeH="0" baseline="0" noProof="0" dirty="0">
                <a:ln>
                  <a:noFill/>
                </a:ln>
                <a:solidFill>
                  <a:srgbClr val="006FC0"/>
                </a:solidFill>
                <a:effectLst/>
                <a:uLnTx/>
                <a:uFillTx/>
                <a:latin typeface="Calibri"/>
                <a:ea typeface="+mn-ea"/>
                <a:cs typeface="Calibri"/>
              </a:rPr>
              <a:t>scope </a:t>
            </a:r>
            <a:r>
              <a:rPr kumimoji="0" sz="1800" b="0" i="0" u="none" strike="noStrike" kern="1200" cap="none" spc="-5" normalizeH="0" baseline="0" noProof="0" dirty="0">
                <a:ln>
                  <a:noFill/>
                </a:ln>
                <a:solidFill>
                  <a:srgbClr val="006FC0"/>
                </a:solidFill>
                <a:effectLst/>
                <a:uLnTx/>
                <a:uFillTx/>
                <a:latin typeface="Calibri"/>
                <a:ea typeface="+mn-ea"/>
                <a:cs typeface="Calibri"/>
              </a:rPr>
              <a:t>of this </a:t>
            </a:r>
            <a:r>
              <a:rPr kumimoji="0" sz="1800" b="0" i="0" u="none" strike="noStrike" kern="1200" cap="none" spc="-10" normalizeH="0" baseline="0" noProof="0" dirty="0">
                <a:ln>
                  <a:noFill/>
                </a:ln>
                <a:solidFill>
                  <a:srgbClr val="006FC0"/>
                </a:solidFill>
                <a:effectLst/>
                <a:uLnTx/>
                <a:uFillTx/>
                <a:latin typeface="Calibri"/>
                <a:ea typeface="+mn-ea"/>
                <a:cs typeface="Calibri"/>
              </a:rPr>
              <a:t>project </a:t>
            </a:r>
            <a:r>
              <a:rPr kumimoji="0" sz="1800" b="0" i="0" u="none" strike="noStrike" kern="1200" cap="none" spc="-5" normalizeH="0" baseline="0" noProof="0" dirty="0">
                <a:ln>
                  <a:noFill/>
                </a:ln>
                <a:solidFill>
                  <a:srgbClr val="006FC0"/>
                </a:solidFill>
                <a:effectLst/>
                <a:uLnTx/>
                <a:uFillTx/>
                <a:latin typeface="Calibri"/>
                <a:ea typeface="+mn-ea"/>
                <a:cs typeface="Calibri"/>
              </a:rPr>
              <a:t>on 802.1 </a:t>
            </a:r>
            <a:r>
              <a:rPr kumimoji="0" sz="1800" b="0" i="0" u="none" strike="noStrike" kern="1200" cap="none" spc="0" normalizeH="0" baseline="0" noProof="0" dirty="0">
                <a:ln>
                  <a:noFill/>
                </a:ln>
                <a:solidFill>
                  <a:srgbClr val="006FC0"/>
                </a:solidFill>
                <a:effectLst/>
                <a:uLnTx/>
                <a:uFillTx/>
                <a:latin typeface="Calibri"/>
                <a:ea typeface="+mn-ea"/>
                <a:cs typeface="Calibri"/>
              </a:rPr>
              <a:t>and </a:t>
            </a:r>
            <a:r>
              <a:rPr kumimoji="0" sz="1800" b="0" i="0" u="none" strike="noStrike" kern="1200" cap="none" spc="-5" normalizeH="0" baseline="0" noProof="0" dirty="0">
                <a:ln>
                  <a:noFill/>
                </a:ln>
                <a:solidFill>
                  <a:srgbClr val="006FC0"/>
                </a:solidFill>
                <a:effectLst/>
                <a:uLnTx/>
                <a:uFillTx/>
                <a:latin typeface="Calibri"/>
                <a:ea typeface="+mn-ea"/>
                <a:cs typeface="Calibri"/>
              </a:rPr>
              <a:t>802.3 </a:t>
            </a:r>
            <a:r>
              <a:rPr kumimoji="0" sz="1800" b="0" i="0" u="none" strike="noStrike" kern="1200" cap="none" spc="-10" normalizeH="0" baseline="0" noProof="0" dirty="0">
                <a:ln>
                  <a:noFill/>
                </a:ln>
                <a:solidFill>
                  <a:srgbClr val="006FC0"/>
                </a:solidFill>
                <a:effectLst/>
                <a:uLnTx/>
                <a:uFillTx/>
                <a:latin typeface="Calibri"/>
                <a:ea typeface="+mn-ea"/>
                <a:cs typeface="Calibri"/>
              </a:rPr>
              <a:t>standards </a:t>
            </a:r>
            <a:r>
              <a:rPr kumimoji="0" sz="1800" b="0" i="0" u="none" strike="noStrike" kern="1200" cap="none" spc="0" normalizeH="0" baseline="0" noProof="0" dirty="0">
                <a:ln>
                  <a:noFill/>
                </a:ln>
                <a:solidFill>
                  <a:srgbClr val="006FC0"/>
                </a:solidFill>
                <a:effectLst/>
                <a:uLnTx/>
                <a:uFillTx/>
                <a:latin typeface="Calibri"/>
                <a:ea typeface="+mn-ea"/>
                <a:cs typeface="Calibri"/>
              </a:rPr>
              <a:t>as </a:t>
            </a:r>
            <a:r>
              <a:rPr kumimoji="0" sz="1800" b="0" i="0" u="none" strike="noStrike" kern="1200" cap="none" spc="-5" normalizeH="0" baseline="0" noProof="0" dirty="0">
                <a:ln>
                  <a:noFill/>
                </a:ln>
                <a:solidFill>
                  <a:srgbClr val="006FC0"/>
                </a:solidFill>
                <a:effectLst/>
                <a:uLnTx/>
                <a:uFillTx/>
                <a:latin typeface="Calibri"/>
                <a:ea typeface="+mn-ea"/>
                <a:cs typeface="Calibri"/>
              </a:rPr>
              <a:t>clarified </a:t>
            </a:r>
            <a:r>
              <a:rPr kumimoji="0" sz="1800" b="0" i="0" u="none" strike="noStrike" kern="1200" cap="none" spc="0" normalizeH="0" baseline="0" noProof="0" dirty="0">
                <a:ln>
                  <a:noFill/>
                </a:ln>
                <a:solidFill>
                  <a:srgbClr val="006FC0"/>
                </a:solidFill>
                <a:effectLst/>
                <a:uLnTx/>
                <a:uFillTx/>
                <a:latin typeface="Calibri"/>
                <a:ea typeface="+mn-ea"/>
                <a:cs typeface="Calibri"/>
              </a:rPr>
              <a:t>via </a:t>
            </a:r>
            <a:r>
              <a:rPr kumimoji="0" sz="1800" b="0" i="0" u="none" strike="noStrike" kern="1200" cap="none" spc="-5" normalizeH="0" baseline="0" noProof="0" dirty="0">
                <a:ln>
                  <a:noFill/>
                </a:ln>
                <a:solidFill>
                  <a:srgbClr val="006FC0"/>
                </a:solidFill>
                <a:effectLst/>
                <a:uLnTx/>
                <a:uFillTx/>
                <a:latin typeface="Calibri"/>
                <a:ea typeface="+mn-ea"/>
                <a:cs typeface="Calibri"/>
              </a:rPr>
              <a:t>the </a:t>
            </a:r>
            <a:r>
              <a:rPr kumimoji="0" sz="1800" b="0" i="0" u="none" strike="noStrike" kern="1200" cap="none" spc="-10" normalizeH="0" baseline="0" noProof="0" dirty="0">
                <a:ln>
                  <a:noFill/>
                </a:ln>
                <a:solidFill>
                  <a:srgbClr val="006FC0"/>
                </a:solidFill>
                <a:effectLst/>
                <a:uLnTx/>
                <a:uFillTx/>
                <a:latin typeface="Calibri"/>
                <a:ea typeface="+mn-ea"/>
                <a:cs typeface="Calibri"/>
              </a:rPr>
              <a:t>updates </a:t>
            </a:r>
            <a:r>
              <a:rPr kumimoji="0" sz="1800" b="0" i="0" u="none" strike="noStrike" kern="1200" cap="none" spc="-5" normalizeH="0" baseline="0" noProof="0" dirty="0">
                <a:ln>
                  <a:noFill/>
                </a:ln>
                <a:solidFill>
                  <a:srgbClr val="006FC0"/>
                </a:solidFill>
                <a:effectLst/>
                <a:uLnTx/>
                <a:uFillTx/>
                <a:latin typeface="Calibri"/>
                <a:ea typeface="+mn-ea"/>
                <a:cs typeface="Calibri"/>
              </a:rPr>
              <a:t>above. This does  not preclude future joint </a:t>
            </a:r>
            <a:r>
              <a:rPr kumimoji="0" sz="1800" b="0" i="0" u="none" strike="noStrike" kern="1200" cap="none" spc="-10" normalizeH="0" baseline="0" noProof="0" dirty="0">
                <a:ln>
                  <a:noFill/>
                </a:ln>
                <a:solidFill>
                  <a:srgbClr val="006FC0"/>
                </a:solidFill>
                <a:effectLst/>
                <a:uLnTx/>
                <a:uFillTx/>
                <a:latin typeface="Calibri"/>
                <a:ea typeface="+mn-ea"/>
                <a:cs typeface="Calibri"/>
              </a:rPr>
              <a:t>work between </a:t>
            </a:r>
            <a:r>
              <a:rPr kumimoji="0" sz="1800" b="0" i="0" u="none" strike="noStrike" kern="1200" cap="none" spc="-5" normalizeH="0" baseline="0" noProof="0" dirty="0">
                <a:ln>
                  <a:noFill/>
                </a:ln>
                <a:solidFill>
                  <a:srgbClr val="006FC0"/>
                </a:solidFill>
                <a:effectLst/>
                <a:uLnTx/>
                <a:uFillTx/>
                <a:latin typeface="Calibri"/>
                <a:ea typeface="+mn-ea"/>
                <a:cs typeface="Calibri"/>
              </a:rPr>
              <a:t>802.11 </a:t>
            </a:r>
            <a:r>
              <a:rPr kumimoji="0" sz="1800" b="0" i="0" u="none" strike="noStrike" kern="1200" cap="none" spc="0" normalizeH="0" baseline="0" noProof="0" dirty="0">
                <a:ln>
                  <a:noFill/>
                </a:ln>
                <a:solidFill>
                  <a:srgbClr val="006FC0"/>
                </a:solidFill>
                <a:effectLst/>
                <a:uLnTx/>
                <a:uFillTx/>
                <a:latin typeface="Calibri"/>
                <a:ea typeface="+mn-ea"/>
                <a:cs typeface="Calibri"/>
              </a:rPr>
              <a:t>and </a:t>
            </a:r>
            <a:r>
              <a:rPr kumimoji="0" sz="1800" b="0" i="0" u="none" strike="noStrike" kern="1200" cap="none" spc="-5" normalizeH="0" baseline="0" noProof="0" dirty="0">
                <a:ln>
                  <a:noFill/>
                </a:ln>
                <a:solidFill>
                  <a:srgbClr val="006FC0"/>
                </a:solidFill>
                <a:effectLst/>
                <a:uLnTx/>
                <a:uFillTx/>
                <a:latin typeface="Calibri"/>
                <a:ea typeface="+mn-ea"/>
                <a:cs typeface="Calibri"/>
              </a:rPr>
              <a:t>802.1 </a:t>
            </a:r>
            <a:r>
              <a:rPr kumimoji="0" sz="1800" b="0" i="0" u="none" strike="noStrike" kern="1200" cap="none" spc="0" normalizeH="0" baseline="0" noProof="0" dirty="0">
                <a:ln>
                  <a:noFill/>
                </a:ln>
                <a:solidFill>
                  <a:srgbClr val="006FC0"/>
                </a:solidFill>
                <a:effectLst/>
                <a:uLnTx/>
                <a:uFillTx/>
                <a:latin typeface="Calibri"/>
                <a:ea typeface="+mn-ea"/>
                <a:cs typeface="Calibri"/>
              </a:rPr>
              <a:t>in </a:t>
            </a:r>
            <a:r>
              <a:rPr kumimoji="0" sz="1800" b="0" i="0" u="none" strike="noStrike" kern="1200" cap="none" spc="-5" normalizeH="0" baseline="0" noProof="0" dirty="0">
                <a:ln>
                  <a:noFill/>
                </a:ln>
                <a:solidFill>
                  <a:srgbClr val="006FC0"/>
                </a:solidFill>
                <a:effectLst/>
                <a:uLnTx/>
                <a:uFillTx/>
                <a:latin typeface="Calibri"/>
                <a:ea typeface="+mn-ea"/>
                <a:cs typeface="Calibri"/>
              </a:rPr>
              <a:t>another</a:t>
            </a:r>
            <a:r>
              <a:rPr kumimoji="0" sz="1800" b="0" i="0" u="none" strike="noStrike" kern="1200" cap="none" spc="125" normalizeH="0" baseline="0" noProof="0" dirty="0">
                <a:ln>
                  <a:noFill/>
                </a:ln>
                <a:solidFill>
                  <a:srgbClr val="006FC0"/>
                </a:solidFill>
                <a:effectLst/>
                <a:uLnTx/>
                <a:uFillTx/>
                <a:latin typeface="Calibri"/>
                <a:ea typeface="+mn-ea"/>
                <a:cs typeface="Calibri"/>
              </a:rPr>
              <a:t> </a:t>
            </a:r>
            <a:r>
              <a:rPr kumimoji="0" sz="1800" b="0" i="0" u="none" strike="noStrike" kern="1200" cap="none" spc="-10" normalizeH="0" baseline="0" noProof="0" dirty="0">
                <a:ln>
                  <a:noFill/>
                </a:ln>
                <a:solidFill>
                  <a:srgbClr val="006FC0"/>
                </a:solidFill>
                <a:effectLst/>
                <a:uLnTx/>
                <a:uFillTx/>
                <a:latin typeface="Calibri"/>
                <a:ea typeface="+mn-ea"/>
                <a:cs typeface="Calibri"/>
              </a:rPr>
              <a:t>project.</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15"/>
              </a:spcBef>
              <a:spcAft>
                <a:spcPts val="0"/>
              </a:spcAft>
              <a:buClrTx/>
              <a:buSzTx/>
              <a:buFontTx/>
              <a:buNone/>
              <a:tabLst/>
              <a:defRPr/>
            </a:pPr>
            <a:endParaRPr kumimoji="0" sz="22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50"/>
              </a:lnSpc>
              <a:spcBef>
                <a:spcPts val="0"/>
              </a:spcBef>
              <a:spcAft>
                <a:spcPts val="0"/>
              </a:spcAft>
              <a:buClrTx/>
              <a:buSzTx/>
              <a:buFont typeface="Arial"/>
              <a:buChar char="•"/>
              <a:tabLst>
                <a:tab pos="240665" algn="l"/>
                <a:tab pos="241300" algn="l"/>
              </a:tabLst>
              <a:defRPr/>
            </a:pPr>
            <a:r>
              <a:rPr kumimoji="0" sz="1800" b="0" i="0" u="none" strike="noStrike" kern="1200" cap="none" spc="-5" normalizeH="0" baseline="0" noProof="0" dirty="0">
                <a:ln>
                  <a:noFill/>
                </a:ln>
                <a:solidFill>
                  <a:srgbClr val="FF0000"/>
                </a:solidFill>
                <a:effectLst/>
                <a:uLnTx/>
                <a:uFillTx/>
                <a:latin typeface="Calibri"/>
                <a:ea typeface="+mn-ea"/>
                <a:cs typeface="Calibri"/>
              </a:rPr>
              <a:t>Comment:</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596900" lvl="0" indent="0" algn="l" defTabSz="914400" rtl="0" eaLnBrk="1" fontAlgn="auto" latinLnBrk="0" hangingPunct="1">
              <a:lnSpc>
                <a:spcPts val="1939"/>
              </a:lnSpc>
              <a:spcBef>
                <a:spcPts val="140"/>
              </a:spcBef>
              <a:spcAft>
                <a:spcPts val="0"/>
              </a:spcAft>
              <a:buClrTx/>
              <a:buSzTx/>
              <a:buFontTx/>
              <a:buNone/>
              <a:tabLst/>
              <a:defRPr/>
            </a:pPr>
            <a:r>
              <a:rPr kumimoji="0" sz="1800" b="0" i="0" u="none" strike="noStrike" kern="1200" cap="none" spc="-5" normalizeH="0" baseline="0" noProof="0" dirty="0">
                <a:ln>
                  <a:noFill/>
                </a:ln>
                <a:solidFill>
                  <a:prstClr val="black"/>
                </a:solidFill>
                <a:effectLst/>
                <a:uLnTx/>
                <a:uFillTx/>
                <a:latin typeface="Calibri"/>
                <a:ea typeface="+mn-ea"/>
                <a:cs typeface="Calibri"/>
              </a:rPr>
              <a:t>8.1 IEEE 802.3 </a:t>
            </a:r>
            <a:r>
              <a:rPr kumimoji="0" sz="1800" b="0" i="0" u="none" strike="noStrike" kern="1200" cap="none" spc="-10" normalizeH="0" baseline="0" noProof="0" dirty="0">
                <a:ln>
                  <a:noFill/>
                </a:ln>
                <a:solidFill>
                  <a:prstClr val="black"/>
                </a:solidFill>
                <a:effectLst/>
                <a:uLnTx/>
                <a:uFillTx/>
                <a:latin typeface="Calibri"/>
                <a:ea typeface="+mn-ea"/>
                <a:cs typeface="Calibri"/>
              </a:rPr>
              <a:t>Ethernet networks, </a:t>
            </a:r>
            <a:r>
              <a:rPr kumimoji="0" sz="1800" b="0" i="0" u="none" strike="noStrike" kern="1200" cap="none" spc="-5" normalizeH="0" baseline="0" noProof="0" dirty="0">
                <a:ln>
                  <a:noFill/>
                </a:ln>
                <a:solidFill>
                  <a:prstClr val="black"/>
                </a:solidFill>
                <a:effectLst/>
                <a:uLnTx/>
                <a:uFillTx/>
                <a:latin typeface="Calibri"/>
                <a:ea typeface="+mn-ea"/>
                <a:cs typeface="Calibri"/>
              </a:rPr>
              <a:t>IEEE 802.1 Time-Sensitive </a:t>
            </a:r>
            <a:r>
              <a:rPr kumimoji="0" sz="1800" b="0" i="0" u="none" strike="noStrike" kern="1200" cap="none" spc="-10" normalizeH="0" baseline="0" noProof="0" dirty="0">
                <a:ln>
                  <a:noFill/>
                </a:ln>
                <a:solidFill>
                  <a:prstClr val="black"/>
                </a:solidFill>
                <a:effectLst/>
                <a:uLnTx/>
                <a:uFillTx/>
                <a:latin typeface="Calibri"/>
                <a:ea typeface="+mn-ea"/>
                <a:cs typeface="Calibri"/>
              </a:rPr>
              <a:t>Networking </a:t>
            </a:r>
            <a:r>
              <a:rPr kumimoji="0" sz="1800" b="0" i="0" u="none" strike="noStrike" kern="1200" cap="none" spc="-5" normalizeH="0" baseline="0" noProof="0" dirty="0">
                <a:ln>
                  <a:noFill/>
                </a:ln>
                <a:solidFill>
                  <a:prstClr val="black"/>
                </a:solidFill>
                <a:effectLst/>
                <a:uLnTx/>
                <a:uFillTx/>
                <a:latin typeface="Calibri"/>
                <a:ea typeface="+mn-ea"/>
                <a:cs typeface="Calibri"/>
              </a:rPr>
              <a:t>(TSN) </a:t>
            </a:r>
            <a:r>
              <a:rPr kumimoji="0" sz="1800" b="0" i="0" u="none" strike="noStrike" kern="1200" cap="none" spc="0" normalizeH="0" baseline="0" noProof="0" dirty="0">
                <a:ln>
                  <a:noFill/>
                </a:ln>
                <a:solidFill>
                  <a:prstClr val="black"/>
                </a:solidFill>
                <a:effectLst/>
                <a:uLnTx/>
                <a:uFillTx/>
                <a:latin typeface="Calibri"/>
                <a:ea typeface="+mn-ea"/>
                <a:cs typeface="Calibri"/>
              </a:rPr>
              <a:t>and </a:t>
            </a:r>
            <a:r>
              <a:rPr kumimoji="0" sz="1800" b="0" i="0" u="none" strike="noStrike" kern="1200" cap="none" spc="-5" normalizeH="0" baseline="0" noProof="0" dirty="0">
                <a:ln>
                  <a:noFill/>
                </a:ln>
                <a:solidFill>
                  <a:prstClr val="black"/>
                </a:solidFill>
                <a:effectLst/>
                <a:uLnTx/>
                <a:uFillTx/>
                <a:latin typeface="Calibri"/>
                <a:ea typeface="+mn-ea"/>
                <a:cs typeface="Calibri"/>
              </a:rPr>
              <a:t>IEEE 802.1 </a:t>
            </a:r>
            <a:r>
              <a:rPr kumimoji="0" sz="1800" b="0" i="0" u="none" strike="noStrike" kern="1200" cap="none" spc="0" normalizeH="0" baseline="0" noProof="0" dirty="0">
                <a:ln>
                  <a:noFill/>
                </a:ln>
                <a:solidFill>
                  <a:prstClr val="black"/>
                </a:solidFill>
                <a:effectLst/>
                <a:uLnTx/>
                <a:uFillTx/>
                <a:latin typeface="Calibri"/>
                <a:ea typeface="+mn-ea"/>
                <a:cs typeface="Calibri"/>
              </a:rPr>
              <a:t>All </a:t>
            </a:r>
            <a:r>
              <a:rPr kumimoji="0" sz="1800" b="0" i="0" u="none" strike="noStrike" kern="1200" cap="none" spc="-10" normalizeH="0" baseline="0" noProof="0" dirty="0">
                <a:ln>
                  <a:noFill/>
                </a:ln>
                <a:solidFill>
                  <a:prstClr val="black"/>
                </a:solidFill>
                <a:effectLst/>
                <a:uLnTx/>
                <a:uFillTx/>
                <a:latin typeface="Calibri"/>
                <a:ea typeface="+mn-ea"/>
                <a:cs typeface="Calibri"/>
              </a:rPr>
              <a:t>cited  Standards </a:t>
            </a:r>
            <a:r>
              <a:rPr kumimoji="0" sz="1800" b="0" i="0" u="none" strike="noStrike" kern="1200" cap="none" spc="-5" normalizeH="0" baseline="0" noProof="0" dirty="0">
                <a:ln>
                  <a:noFill/>
                </a:ln>
                <a:solidFill>
                  <a:prstClr val="black"/>
                </a:solidFill>
                <a:effectLst/>
                <a:uLnTx/>
                <a:uFillTx/>
                <a:latin typeface="Calibri"/>
                <a:ea typeface="+mn-ea"/>
                <a:cs typeface="Calibri"/>
              </a:rPr>
              <a:t>should </a:t>
            </a:r>
            <a:r>
              <a:rPr kumimoji="0" sz="1800" b="0" i="0" u="none" strike="noStrike" kern="1200" cap="none" spc="0" normalizeH="0" baseline="0" noProof="0" dirty="0">
                <a:ln>
                  <a:noFill/>
                </a:ln>
                <a:solidFill>
                  <a:prstClr val="black"/>
                </a:solidFill>
                <a:effectLst/>
                <a:uLnTx/>
                <a:uFillTx/>
                <a:latin typeface="Calibri"/>
                <a:ea typeface="+mn-ea"/>
                <a:cs typeface="Calibri"/>
              </a:rPr>
              <a:t>be fully </a:t>
            </a:r>
            <a:r>
              <a:rPr kumimoji="0" sz="1800" b="0" i="0" u="none" strike="noStrike" kern="1200" cap="none" spc="-5" normalizeH="0" baseline="0" noProof="0" dirty="0">
                <a:ln>
                  <a:noFill/>
                </a:ln>
                <a:solidFill>
                  <a:prstClr val="black"/>
                </a:solidFill>
                <a:effectLst/>
                <a:uLnTx/>
                <a:uFillTx/>
                <a:latin typeface="Calibri"/>
                <a:ea typeface="+mn-ea"/>
                <a:cs typeface="Calibri"/>
              </a:rPr>
              <a:t>expanded </a:t>
            </a:r>
            <a:r>
              <a:rPr kumimoji="0" sz="1800" b="0" i="0" u="none" strike="noStrike" kern="1200" cap="none" spc="0" normalizeH="0" baseline="0" noProof="0" dirty="0">
                <a:ln>
                  <a:noFill/>
                </a:ln>
                <a:solidFill>
                  <a:prstClr val="black"/>
                </a:solidFill>
                <a:effectLst/>
                <a:uLnTx/>
                <a:uFillTx/>
                <a:latin typeface="Calibri"/>
                <a:ea typeface="+mn-ea"/>
                <a:cs typeface="Calibri"/>
              </a:rPr>
              <a:t>and </a:t>
            </a:r>
            <a:r>
              <a:rPr kumimoji="0" sz="1800" b="0" i="0" u="none" strike="noStrike" kern="1200" cap="none" spc="-10" normalizeH="0" baseline="0" noProof="0" dirty="0">
                <a:ln>
                  <a:noFill/>
                </a:ln>
                <a:solidFill>
                  <a:prstClr val="black"/>
                </a:solidFill>
                <a:effectLst/>
                <a:uLnTx/>
                <a:uFillTx/>
                <a:latin typeface="Calibri"/>
                <a:ea typeface="+mn-ea"/>
                <a:cs typeface="Calibri"/>
              </a:rPr>
              <a:t>noted here </a:t>
            </a:r>
            <a:r>
              <a:rPr kumimoji="0" sz="1800" b="0" i="0" u="none" strike="noStrike" kern="1200" cap="none" spc="0" normalizeH="0" baseline="0" noProof="0" dirty="0">
                <a:ln>
                  <a:noFill/>
                </a:ln>
                <a:solidFill>
                  <a:prstClr val="black"/>
                </a:solidFill>
                <a:effectLst/>
                <a:uLnTx/>
                <a:uFillTx/>
                <a:latin typeface="Calibri"/>
                <a:ea typeface="+mn-ea"/>
                <a:cs typeface="Calibri"/>
              </a:rPr>
              <a:t>in</a:t>
            </a:r>
            <a:r>
              <a:rPr kumimoji="0" sz="1800" b="0" i="0" u="none" strike="noStrike" kern="1200" cap="none" spc="105" normalizeH="0" baseline="0" noProof="0" dirty="0">
                <a:ln>
                  <a:noFill/>
                </a:ln>
                <a:solidFill>
                  <a:prstClr val="black"/>
                </a:solidFill>
                <a:effectLst/>
                <a:uLnTx/>
                <a:uFillTx/>
                <a:latin typeface="Calibri"/>
                <a:ea typeface="+mn-ea"/>
                <a:cs typeface="Calibri"/>
              </a:rPr>
              <a:t> </a:t>
            </a:r>
            <a:r>
              <a:rPr kumimoji="0" sz="1800" b="0" i="0" u="none" strike="noStrike" kern="1200" cap="none" spc="-5" normalizeH="0" baseline="0" noProof="0" dirty="0">
                <a:ln>
                  <a:noFill/>
                </a:ln>
                <a:solidFill>
                  <a:prstClr val="black"/>
                </a:solidFill>
                <a:effectLst/>
                <a:uLnTx/>
                <a:uFillTx/>
                <a:latin typeface="Calibri"/>
                <a:ea typeface="+mn-ea"/>
                <a:cs typeface="Calibri"/>
              </a:rPr>
              <a:t>8.1.</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9040495" lvl="0" indent="-228600" algn="l" defTabSz="914400" rtl="0" eaLnBrk="1" fontAlgn="auto" latinLnBrk="0" hangingPunct="1">
              <a:lnSpc>
                <a:spcPts val="1939"/>
              </a:lnSpc>
              <a:spcBef>
                <a:spcPts val="1010"/>
              </a:spcBef>
              <a:spcAft>
                <a:spcPts val="0"/>
              </a:spcAft>
              <a:buClrTx/>
              <a:buSzTx/>
              <a:buFont typeface="Arial"/>
              <a:buChar char="•"/>
              <a:tabLst>
                <a:tab pos="240665" algn="l"/>
                <a:tab pos="241300" algn="l"/>
              </a:tabLst>
              <a:defRPr/>
            </a:pPr>
            <a:r>
              <a:rPr kumimoji="0" sz="18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9040495" lvl="0" indent="0" algn="l" defTabSz="914400" rtl="0" eaLnBrk="1" fontAlgn="auto" latinLnBrk="0" hangingPunct="1">
              <a:lnSpc>
                <a:spcPts val="1939"/>
              </a:lnSpc>
              <a:spcBef>
                <a:spcPts val="5"/>
              </a:spcBef>
              <a:spcAft>
                <a:spcPts val="0"/>
              </a:spcAft>
              <a:buClrTx/>
              <a:buSzTx/>
              <a:buFontTx/>
              <a:buNone/>
              <a:tabLst/>
              <a:defRPr/>
            </a:pPr>
            <a:r>
              <a:rPr kumimoji="0" sz="1800" b="0" i="0" u="none" strike="noStrike" kern="1200" cap="none" spc="0" normalizeH="0" baseline="0" noProof="0" dirty="0">
                <a:ln>
                  <a:noFill/>
                </a:ln>
                <a:solidFill>
                  <a:srgbClr val="006FC0"/>
                </a:solidFill>
                <a:effectLst/>
                <a:uLnTx/>
                <a:uFillTx/>
                <a:latin typeface="Calibri"/>
                <a:ea typeface="+mn-ea"/>
                <a:cs typeface="Calibri"/>
              </a:rPr>
              <a:t>Add </a:t>
            </a:r>
            <a:r>
              <a:rPr kumimoji="0" sz="1800" b="0" i="0" u="none" strike="noStrike" kern="1200" cap="none" spc="-15" normalizeH="0" baseline="0" noProof="0" dirty="0">
                <a:ln>
                  <a:noFill/>
                </a:ln>
                <a:solidFill>
                  <a:srgbClr val="006FC0"/>
                </a:solidFill>
                <a:effectLst/>
                <a:uLnTx/>
                <a:uFillTx/>
                <a:latin typeface="Calibri"/>
                <a:ea typeface="+mn-ea"/>
                <a:cs typeface="Calibri"/>
              </a:rPr>
              <a:t>to</a:t>
            </a:r>
            <a:r>
              <a:rPr kumimoji="0" sz="1800" b="0" i="0" u="none" strike="noStrike" kern="1200" cap="none" spc="-75" normalizeH="0" baseline="0" noProof="0" dirty="0">
                <a:ln>
                  <a:noFill/>
                </a:ln>
                <a:solidFill>
                  <a:srgbClr val="006FC0"/>
                </a:solidFill>
                <a:effectLst/>
                <a:uLnTx/>
                <a:uFillTx/>
                <a:latin typeface="Calibri"/>
                <a:ea typeface="+mn-ea"/>
                <a:cs typeface="Calibri"/>
              </a:rPr>
              <a:t> </a:t>
            </a:r>
            <a:r>
              <a:rPr kumimoji="0" sz="1800" b="0" i="0" u="none" strike="noStrike" kern="1200" cap="none" spc="-5" normalizeH="0" baseline="0" noProof="0" dirty="0">
                <a:ln>
                  <a:noFill/>
                </a:ln>
                <a:solidFill>
                  <a:srgbClr val="006FC0"/>
                </a:solidFill>
                <a:effectLst/>
                <a:uLnTx/>
                <a:uFillTx/>
                <a:latin typeface="Calibri"/>
                <a:ea typeface="+mn-ea"/>
                <a:cs typeface="Calibri"/>
              </a:rPr>
              <a:t>8.1:</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1810"/>
              </a:lnSpc>
              <a:spcBef>
                <a:spcPts val="0"/>
              </a:spcBef>
              <a:spcAft>
                <a:spcPts val="0"/>
              </a:spcAft>
              <a:buClrTx/>
              <a:buSzTx/>
              <a:buFontTx/>
              <a:buNone/>
              <a:tabLst/>
              <a:defRPr/>
            </a:pPr>
            <a:r>
              <a:rPr kumimoji="0" sz="1800" b="0" i="0" u="none" strike="noStrike" kern="1200" cap="none" spc="-5" normalizeH="0" baseline="0" noProof="0" dirty="0">
                <a:ln>
                  <a:noFill/>
                </a:ln>
                <a:solidFill>
                  <a:srgbClr val="006FC0"/>
                </a:solidFill>
                <a:effectLst/>
                <a:uLnTx/>
                <a:uFillTx/>
                <a:latin typeface="Calibri"/>
                <a:ea typeface="+mn-ea"/>
                <a:cs typeface="Calibri"/>
              </a:rPr>
              <a:t>5:2:</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0665" marR="1922780" lvl="0" indent="0" algn="l" defTabSz="914400" rtl="0" eaLnBrk="1" fontAlgn="auto" latinLnBrk="0" hangingPunct="1">
              <a:lnSpc>
                <a:spcPts val="1939"/>
              </a:lnSpc>
              <a:spcBef>
                <a:spcPts val="135"/>
              </a:spcBef>
              <a:spcAft>
                <a:spcPts val="0"/>
              </a:spcAft>
              <a:buClrTx/>
              <a:buSzTx/>
              <a:buFontTx/>
              <a:buNone/>
              <a:tabLst/>
              <a:defRPr/>
            </a:pPr>
            <a:r>
              <a:rPr kumimoji="0" sz="1800" b="0" i="0" u="none" strike="noStrike" kern="1200" cap="none" spc="-5" normalizeH="0" baseline="0" noProof="0" dirty="0">
                <a:ln>
                  <a:noFill/>
                </a:ln>
                <a:solidFill>
                  <a:srgbClr val="006FC0"/>
                </a:solidFill>
                <a:effectLst/>
                <a:uLnTx/>
                <a:uFillTx/>
                <a:latin typeface="Calibri"/>
                <a:ea typeface="+mn-ea"/>
                <a:cs typeface="Calibri"/>
              </a:rPr>
              <a:t>IEEE </a:t>
            </a:r>
            <a:r>
              <a:rPr kumimoji="0" sz="1800" b="0" i="0" u="none" strike="noStrike" kern="1200" cap="none" spc="0" normalizeH="0" baseline="0" noProof="0" dirty="0">
                <a:ln>
                  <a:noFill/>
                </a:ln>
                <a:solidFill>
                  <a:srgbClr val="006FC0"/>
                </a:solidFill>
                <a:effectLst/>
                <a:uLnTx/>
                <a:uFillTx/>
                <a:latin typeface="Calibri"/>
                <a:ea typeface="+mn-ea"/>
                <a:cs typeface="Calibri"/>
              </a:rPr>
              <a:t>802.1 </a:t>
            </a:r>
            <a:r>
              <a:rPr kumimoji="0" sz="1800" b="0" i="0" u="none" strike="noStrike" kern="1200" cap="none" spc="-5" normalizeH="0" baseline="0" noProof="0" dirty="0">
                <a:ln>
                  <a:noFill/>
                </a:ln>
                <a:solidFill>
                  <a:srgbClr val="006FC0"/>
                </a:solidFill>
                <a:effectLst/>
                <a:uLnTx/>
                <a:uFillTx/>
                <a:latin typeface="Calibri"/>
                <a:ea typeface="+mn-ea"/>
                <a:cs typeface="Calibri"/>
              </a:rPr>
              <a:t>Time-Sensitive </a:t>
            </a:r>
            <a:r>
              <a:rPr kumimoji="0" sz="1800" b="0" i="0" u="none" strike="noStrike" kern="1200" cap="none" spc="-10" normalizeH="0" baseline="0" noProof="0" dirty="0">
                <a:ln>
                  <a:noFill/>
                </a:ln>
                <a:solidFill>
                  <a:srgbClr val="006FC0"/>
                </a:solidFill>
                <a:effectLst/>
                <a:uLnTx/>
                <a:uFillTx/>
                <a:latin typeface="Calibri"/>
                <a:ea typeface="+mn-ea"/>
                <a:cs typeface="Calibri"/>
              </a:rPr>
              <a:t>Networking standards </a:t>
            </a:r>
            <a:r>
              <a:rPr kumimoji="0" sz="1800" b="0" i="0" u="none" strike="noStrike" kern="1200" cap="none" spc="0" normalizeH="0" baseline="0" noProof="0" dirty="0">
                <a:ln>
                  <a:noFill/>
                </a:ln>
                <a:solidFill>
                  <a:srgbClr val="006FC0"/>
                </a:solidFill>
                <a:effectLst/>
                <a:uLnTx/>
                <a:uFillTx/>
                <a:latin typeface="Calibri"/>
                <a:ea typeface="+mn-ea"/>
                <a:cs typeface="Calibri"/>
              </a:rPr>
              <a:t>as </a:t>
            </a:r>
            <a:r>
              <a:rPr kumimoji="0" sz="1800" b="0" i="0" u="none" strike="noStrike" kern="1200" cap="none" spc="-10" normalizeH="0" baseline="0" noProof="0" dirty="0">
                <a:ln>
                  <a:noFill/>
                </a:ln>
                <a:solidFill>
                  <a:srgbClr val="006FC0"/>
                </a:solidFill>
                <a:effectLst/>
                <a:uLnTx/>
                <a:uFillTx/>
                <a:latin typeface="Calibri"/>
                <a:ea typeface="+mn-ea"/>
                <a:cs typeface="Calibri"/>
              </a:rPr>
              <a:t>listed at: </a:t>
            </a:r>
            <a:r>
              <a:rPr kumimoji="0" sz="1800" b="0" i="0" u="heavy" strike="noStrike" kern="1200" cap="none" spc="-5" normalizeH="0" baseline="0" noProof="0" dirty="0">
                <a:ln>
                  <a:noFill/>
                </a:ln>
                <a:solidFill>
                  <a:srgbClr val="0562C1"/>
                </a:solidFill>
                <a:effectLst/>
                <a:uLnTx/>
                <a:uFill>
                  <a:solidFill>
                    <a:srgbClr val="0562C1"/>
                  </a:solidFill>
                </a:uFill>
                <a:latin typeface="Calibri"/>
                <a:ea typeface="+mn-ea"/>
                <a:cs typeface="Calibri"/>
                <a:hlinkClick r:id="rId2"/>
              </a:rPr>
              <a:t>https://1.ieee802.org/tsn/</a:t>
            </a:r>
            <a:r>
              <a:rPr kumimoji="0" sz="1800" b="0" i="0" u="none" strike="noStrike" kern="1200" cap="none" spc="-5" normalizeH="0" baseline="0" noProof="0" dirty="0">
                <a:ln>
                  <a:noFill/>
                </a:ln>
                <a:solidFill>
                  <a:srgbClr val="006FC0"/>
                </a:solidFill>
                <a:effectLst/>
                <a:uLnTx/>
                <a:uFillTx/>
                <a:latin typeface="Calibri"/>
                <a:ea typeface="+mn-ea"/>
                <a:cs typeface="Calibri"/>
              </a:rPr>
              <a:t>;  IEEE 802.1 Security </a:t>
            </a:r>
            <a:r>
              <a:rPr kumimoji="0" sz="1800" b="0" i="0" u="none" strike="noStrike" kern="1200" cap="none" spc="-10" normalizeH="0" baseline="0" noProof="0" dirty="0">
                <a:ln>
                  <a:noFill/>
                </a:ln>
                <a:solidFill>
                  <a:srgbClr val="006FC0"/>
                </a:solidFill>
                <a:effectLst/>
                <a:uLnTx/>
                <a:uFillTx/>
                <a:latin typeface="Calibri"/>
                <a:ea typeface="+mn-ea"/>
                <a:cs typeface="Calibri"/>
              </a:rPr>
              <a:t>standards </a:t>
            </a:r>
            <a:r>
              <a:rPr kumimoji="0" sz="1800" b="0" i="0" u="none" strike="noStrike" kern="1200" cap="none" spc="0" normalizeH="0" baseline="0" noProof="0" dirty="0">
                <a:ln>
                  <a:noFill/>
                </a:ln>
                <a:solidFill>
                  <a:srgbClr val="006FC0"/>
                </a:solidFill>
                <a:effectLst/>
                <a:uLnTx/>
                <a:uFillTx/>
                <a:latin typeface="Calibri"/>
                <a:ea typeface="+mn-ea"/>
                <a:cs typeface="Calibri"/>
              </a:rPr>
              <a:t>as </a:t>
            </a:r>
            <a:r>
              <a:rPr kumimoji="0" sz="1800" b="0" i="0" u="none" strike="noStrike" kern="1200" cap="none" spc="-10" normalizeH="0" baseline="0" noProof="0" dirty="0">
                <a:ln>
                  <a:noFill/>
                </a:ln>
                <a:solidFill>
                  <a:srgbClr val="006FC0"/>
                </a:solidFill>
                <a:effectLst/>
                <a:uLnTx/>
                <a:uFillTx/>
                <a:latin typeface="Calibri"/>
                <a:ea typeface="+mn-ea"/>
                <a:cs typeface="Calibri"/>
              </a:rPr>
              <a:t>listed at:</a:t>
            </a:r>
            <a:r>
              <a:rPr kumimoji="0" sz="1800" b="0" i="0" u="none" strike="noStrike" kern="1200" cap="none" spc="30" normalizeH="0" baseline="0" noProof="0" dirty="0">
                <a:ln>
                  <a:noFill/>
                </a:ln>
                <a:solidFill>
                  <a:srgbClr val="006FC0"/>
                </a:solidFill>
                <a:effectLst/>
                <a:uLnTx/>
                <a:uFillTx/>
                <a:latin typeface="Calibri"/>
                <a:ea typeface="+mn-ea"/>
                <a:cs typeface="Calibri"/>
              </a:rPr>
              <a:t> </a:t>
            </a:r>
            <a:r>
              <a:rPr kumimoji="0" sz="1800" b="0" i="0" u="heavy" strike="noStrike" kern="1200" cap="none" spc="-5" normalizeH="0" baseline="0" noProof="0" dirty="0">
                <a:ln>
                  <a:noFill/>
                </a:ln>
                <a:solidFill>
                  <a:srgbClr val="0562C1"/>
                </a:solidFill>
                <a:effectLst/>
                <a:uLnTx/>
                <a:uFill>
                  <a:solidFill>
                    <a:srgbClr val="0562C1"/>
                  </a:solidFill>
                </a:uFill>
                <a:latin typeface="Calibri"/>
                <a:ea typeface="+mn-ea"/>
                <a:cs typeface="Calibri"/>
                <a:hlinkClick r:id="rId3"/>
              </a:rPr>
              <a:t>https://1.ieee802.org/security/</a:t>
            </a:r>
            <a:r>
              <a:rPr kumimoji="0" sz="1800" b="0" i="0" u="none" strike="noStrike" kern="1200" cap="none" spc="-5" normalizeH="0" baseline="0" noProof="0" dirty="0">
                <a:ln>
                  <a:noFill/>
                </a:ln>
                <a:solidFill>
                  <a:srgbClr val="006FC0"/>
                </a:solidFill>
                <a:effectLst/>
                <a:uLnTx/>
                <a:uFillTx/>
                <a:latin typeface="Calibri"/>
                <a:ea typeface="+mn-ea"/>
                <a:cs typeface="Calibri"/>
              </a:rPr>
              <a:t>;</a:t>
            </a:r>
            <a:endParaRPr kumimoji="0" sz="1800" b="0" i="0" u="none" strike="noStrike" kern="1200" cap="none" spc="0" normalizeH="0" baseline="0" noProof="0">
              <a:ln>
                <a:noFill/>
              </a:ln>
              <a:solidFill>
                <a:prstClr val="black"/>
              </a:solidFill>
              <a:effectLst/>
              <a:uLnTx/>
              <a:uFillTx/>
              <a:latin typeface="Calibri"/>
              <a:ea typeface="+mn-ea"/>
              <a:cs typeface="Calibri"/>
            </a:endParaRPr>
          </a:p>
          <a:p>
            <a:pPr marL="241300" marR="2529840" lvl="0" indent="-635" algn="l" defTabSz="914400" rtl="0" eaLnBrk="1" fontAlgn="auto" latinLnBrk="0" hangingPunct="1">
              <a:lnSpc>
                <a:spcPts val="1939"/>
              </a:lnSpc>
              <a:spcBef>
                <a:spcPts val="5"/>
              </a:spcBef>
              <a:spcAft>
                <a:spcPts val="0"/>
              </a:spcAft>
              <a:buClrTx/>
              <a:buSzTx/>
              <a:buFontTx/>
              <a:buNone/>
              <a:tabLst/>
              <a:defRPr/>
            </a:pPr>
            <a:r>
              <a:rPr kumimoji="0" sz="1800" b="0" i="0" u="none" strike="noStrike" kern="1200" cap="none" spc="-5" normalizeH="0" baseline="0" noProof="0" dirty="0">
                <a:ln>
                  <a:noFill/>
                </a:ln>
                <a:solidFill>
                  <a:srgbClr val="006FC0"/>
                </a:solidFill>
                <a:effectLst/>
                <a:uLnTx/>
                <a:uFillTx/>
                <a:latin typeface="Calibri"/>
                <a:ea typeface="+mn-ea"/>
                <a:cs typeface="Calibri"/>
              </a:rPr>
              <a:t>IEEE </a:t>
            </a:r>
            <a:r>
              <a:rPr kumimoji="0" sz="1800" b="0" i="0" u="none" strike="noStrike" kern="1200" cap="none" spc="-10" normalizeH="0" baseline="0" noProof="0" dirty="0">
                <a:ln>
                  <a:noFill/>
                </a:ln>
                <a:solidFill>
                  <a:srgbClr val="006FC0"/>
                </a:solidFill>
                <a:effectLst/>
                <a:uLnTx/>
                <a:uFillTx/>
                <a:latin typeface="Calibri"/>
                <a:ea typeface="+mn-ea"/>
                <a:cs typeface="Calibri"/>
              </a:rPr>
              <a:t>Std </a:t>
            </a:r>
            <a:r>
              <a:rPr kumimoji="0" sz="1800" b="0" i="0" u="none" strike="noStrike" kern="1200" cap="none" spc="-5" normalizeH="0" baseline="0" noProof="0" dirty="0">
                <a:ln>
                  <a:noFill/>
                </a:ln>
                <a:solidFill>
                  <a:srgbClr val="006FC0"/>
                </a:solidFill>
                <a:effectLst/>
                <a:uLnTx/>
                <a:uFillTx/>
                <a:latin typeface="Calibri"/>
                <a:ea typeface="+mn-ea"/>
                <a:cs typeface="Calibri"/>
              </a:rPr>
              <a:t>802.3-2018 </a:t>
            </a:r>
            <a:r>
              <a:rPr kumimoji="0" sz="1800" b="0" i="0" u="none" strike="noStrike" kern="1200" cap="none" spc="0" normalizeH="0" baseline="0" noProof="0" dirty="0">
                <a:ln>
                  <a:noFill/>
                </a:ln>
                <a:solidFill>
                  <a:srgbClr val="006FC0"/>
                </a:solidFill>
                <a:effectLst/>
                <a:uLnTx/>
                <a:uFillTx/>
                <a:latin typeface="Calibri"/>
                <a:ea typeface="+mn-ea"/>
                <a:cs typeface="Calibri"/>
              </a:rPr>
              <a:t>- </a:t>
            </a:r>
            <a:r>
              <a:rPr kumimoji="0" sz="1800" b="0" i="0" u="none" strike="noStrike" kern="1200" cap="none" spc="-5" normalizeH="0" baseline="0" noProof="0" dirty="0">
                <a:ln>
                  <a:noFill/>
                </a:ln>
                <a:solidFill>
                  <a:srgbClr val="006FC0"/>
                </a:solidFill>
                <a:effectLst/>
                <a:uLnTx/>
                <a:uFillTx/>
                <a:latin typeface="Calibri"/>
                <a:ea typeface="+mn-ea"/>
                <a:cs typeface="Calibri"/>
              </a:rPr>
              <a:t>IEEE </a:t>
            </a:r>
            <a:r>
              <a:rPr kumimoji="0" sz="1800" b="0" i="0" u="none" strike="noStrike" kern="1200" cap="none" spc="-10" normalizeH="0" baseline="0" noProof="0" dirty="0">
                <a:ln>
                  <a:noFill/>
                </a:ln>
                <a:solidFill>
                  <a:srgbClr val="006FC0"/>
                </a:solidFill>
                <a:effectLst/>
                <a:uLnTx/>
                <a:uFillTx/>
                <a:latin typeface="Calibri"/>
                <a:ea typeface="+mn-ea"/>
                <a:cs typeface="Calibri"/>
              </a:rPr>
              <a:t>Standard </a:t>
            </a:r>
            <a:r>
              <a:rPr kumimoji="0" sz="1800" b="0" i="0" u="none" strike="noStrike" kern="1200" cap="none" spc="-15" normalizeH="0" baseline="0" noProof="0" dirty="0">
                <a:ln>
                  <a:noFill/>
                </a:ln>
                <a:solidFill>
                  <a:srgbClr val="006FC0"/>
                </a:solidFill>
                <a:effectLst/>
                <a:uLnTx/>
                <a:uFillTx/>
                <a:latin typeface="Calibri"/>
                <a:ea typeface="+mn-ea"/>
                <a:cs typeface="Calibri"/>
              </a:rPr>
              <a:t>for </a:t>
            </a:r>
            <a:r>
              <a:rPr kumimoji="0" sz="1800" b="0" i="0" u="none" strike="noStrike" kern="1200" cap="none" spc="-10" normalizeH="0" baseline="0" noProof="0" dirty="0">
                <a:ln>
                  <a:noFill/>
                </a:ln>
                <a:solidFill>
                  <a:srgbClr val="006FC0"/>
                </a:solidFill>
                <a:effectLst/>
                <a:uLnTx/>
                <a:uFillTx/>
                <a:latin typeface="Calibri"/>
                <a:ea typeface="+mn-ea"/>
                <a:cs typeface="Calibri"/>
              </a:rPr>
              <a:t>Ethernet </a:t>
            </a:r>
            <a:r>
              <a:rPr kumimoji="0" sz="1800" b="0" i="0" u="none" strike="noStrike" kern="1200" cap="none" spc="0" normalizeH="0" baseline="0" noProof="0" dirty="0">
                <a:ln>
                  <a:noFill/>
                </a:ln>
                <a:solidFill>
                  <a:srgbClr val="006FC0"/>
                </a:solidFill>
                <a:effectLst/>
                <a:uLnTx/>
                <a:uFillTx/>
                <a:latin typeface="Calibri"/>
                <a:ea typeface="+mn-ea"/>
                <a:cs typeface="Calibri"/>
              </a:rPr>
              <a:t>and </a:t>
            </a:r>
            <a:r>
              <a:rPr kumimoji="0" sz="1800" b="0" i="0" u="none" strike="noStrike" kern="1200" cap="none" spc="-5" normalizeH="0" baseline="0" noProof="0" dirty="0">
                <a:ln>
                  <a:noFill/>
                </a:ln>
                <a:solidFill>
                  <a:srgbClr val="006FC0"/>
                </a:solidFill>
                <a:effectLst/>
                <a:uLnTx/>
                <a:uFillTx/>
                <a:latin typeface="Calibri"/>
                <a:ea typeface="+mn-ea"/>
                <a:cs typeface="Calibri"/>
              </a:rPr>
              <a:t>its amendments </a:t>
            </a:r>
            <a:r>
              <a:rPr kumimoji="0" sz="1800" b="0" i="0" u="none" strike="noStrike" kern="1200" cap="none" spc="0" normalizeH="0" baseline="0" noProof="0" dirty="0">
                <a:ln>
                  <a:noFill/>
                </a:ln>
                <a:solidFill>
                  <a:srgbClr val="006FC0"/>
                </a:solidFill>
                <a:effectLst/>
                <a:uLnTx/>
                <a:uFillTx/>
                <a:latin typeface="Calibri"/>
                <a:ea typeface="+mn-ea"/>
                <a:cs typeface="Calibri"/>
              </a:rPr>
              <a:t>as </a:t>
            </a:r>
            <a:r>
              <a:rPr kumimoji="0" sz="1800" b="0" i="0" u="none" strike="noStrike" kern="1200" cap="none" spc="-10" normalizeH="0" baseline="0" noProof="0" dirty="0">
                <a:ln>
                  <a:noFill/>
                </a:ln>
                <a:solidFill>
                  <a:srgbClr val="006FC0"/>
                </a:solidFill>
                <a:effectLst/>
                <a:uLnTx/>
                <a:uFillTx/>
                <a:latin typeface="Calibri"/>
                <a:ea typeface="+mn-ea"/>
                <a:cs typeface="Calibri"/>
              </a:rPr>
              <a:t>listed at:  </a:t>
            </a:r>
            <a:r>
              <a:rPr kumimoji="0" sz="1800" b="0" i="0" u="heavy" strike="noStrike" kern="1200" cap="none" spc="-10" normalizeH="0" baseline="0" noProof="0" dirty="0">
                <a:ln>
                  <a:noFill/>
                </a:ln>
                <a:solidFill>
                  <a:srgbClr val="0562C1"/>
                </a:solidFill>
                <a:effectLst/>
                <a:uLnTx/>
                <a:uFill>
                  <a:solidFill>
                    <a:srgbClr val="0562C1"/>
                  </a:solidFill>
                </a:uFill>
                <a:latin typeface="Calibri"/>
                <a:ea typeface="+mn-ea"/>
                <a:cs typeface="Calibri"/>
                <a:hlinkClick r:id="rId4"/>
              </a:rPr>
              <a:t>https://www.ieee802.org/3/index.html</a:t>
            </a:r>
            <a:r>
              <a:rPr kumimoji="0" sz="1800" b="0" i="0" u="none" strike="noStrike" kern="1200" cap="none" spc="-10" normalizeH="0" baseline="0" noProof="0" dirty="0">
                <a:ln>
                  <a:noFill/>
                </a:ln>
                <a:solidFill>
                  <a:srgbClr val="006FC0"/>
                </a:solidFill>
                <a:effectLst/>
                <a:uLnTx/>
                <a:uFillTx/>
                <a:latin typeface="Calibri"/>
                <a:ea typeface="+mn-ea"/>
                <a:cs typeface="Calibri"/>
              </a:rPr>
              <a:t>.</a:t>
            </a:r>
            <a:endParaRPr kumimoji="0" sz="18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21</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0408" y="610584"/>
            <a:ext cx="11234420" cy="695960"/>
          </a:xfrm>
          <a:prstGeom prst="rect">
            <a:avLst/>
          </a:prstGeom>
        </p:spPr>
        <p:txBody>
          <a:bodyPr vert="horz" wrap="square" lIns="0" tIns="12065" rIns="0" bIns="0" rtlCol="0">
            <a:spAutoFit/>
          </a:bodyPr>
          <a:lstStyle/>
          <a:p>
            <a:pPr marL="12700">
              <a:lnSpc>
                <a:spcPct val="100000"/>
              </a:lnSpc>
              <a:spcBef>
                <a:spcPts val="95"/>
              </a:spcBef>
            </a:pPr>
            <a:r>
              <a:rPr sz="4400" spc="-5" dirty="0"/>
              <a:t>802.11 </a:t>
            </a:r>
            <a:r>
              <a:rPr sz="4400" spc="-15" dirty="0"/>
              <a:t>comments </a:t>
            </a:r>
            <a:r>
              <a:rPr sz="4400" spc="-5" dirty="0"/>
              <a:t>on the CSD and their</a:t>
            </a:r>
            <a:r>
              <a:rPr sz="4400" spc="70" dirty="0"/>
              <a:t> </a:t>
            </a:r>
            <a:r>
              <a:rPr sz="4400" spc="-15" dirty="0"/>
              <a:t>resolution</a:t>
            </a:r>
            <a:endParaRPr sz="4400"/>
          </a:p>
        </p:txBody>
      </p:sp>
      <p:sp>
        <p:nvSpPr>
          <p:cNvPr id="3" name="object 3"/>
          <p:cNvSpPr txBox="1">
            <a:spLocks noGrp="1"/>
          </p:cNvSpPr>
          <p:nvPr>
            <p:ph type="body" idx="1"/>
          </p:nvPr>
        </p:nvSpPr>
        <p:spPr>
          <a:prstGeom prst="rect">
            <a:avLst/>
          </a:prstGeom>
        </p:spPr>
        <p:txBody>
          <a:bodyPr vert="horz" wrap="square" lIns="0" tIns="12700" rIns="0" bIns="0" rtlCol="0">
            <a:spAutoFit/>
          </a:bodyPr>
          <a:lstStyle/>
          <a:p>
            <a:pPr marL="264160" indent="-228600">
              <a:lnSpc>
                <a:spcPts val="1530"/>
              </a:lnSpc>
              <a:spcBef>
                <a:spcPts val="100"/>
              </a:spcBef>
              <a:buFont typeface="Arial"/>
              <a:buChar char="•"/>
              <a:tabLst>
                <a:tab pos="264160" algn="l"/>
                <a:tab pos="264795" algn="l"/>
              </a:tabLst>
            </a:pPr>
            <a:r>
              <a:rPr spc="-5" dirty="0"/>
              <a:t>Comment:</a:t>
            </a:r>
          </a:p>
          <a:p>
            <a:pPr marL="264160" marR="5080">
              <a:lnSpc>
                <a:spcPct val="70000"/>
              </a:lnSpc>
              <a:spcBef>
                <a:spcPts val="270"/>
              </a:spcBef>
            </a:pPr>
            <a:r>
              <a:rPr spc="-10" dirty="0">
                <a:solidFill>
                  <a:srgbClr val="000000"/>
                </a:solidFill>
              </a:rPr>
              <a:t>Note </a:t>
            </a:r>
            <a:r>
              <a:rPr spc="-5" dirty="0">
                <a:solidFill>
                  <a:srgbClr val="000000"/>
                </a:solidFill>
              </a:rPr>
              <a:t>that the title in CSD is not </a:t>
            </a:r>
            <a:r>
              <a:rPr spc="-10" dirty="0">
                <a:solidFill>
                  <a:srgbClr val="000000"/>
                </a:solidFill>
              </a:rPr>
              <a:t>quite </a:t>
            </a:r>
            <a:r>
              <a:rPr spc="-5" dirty="0">
                <a:solidFill>
                  <a:srgbClr val="000000"/>
                </a:solidFill>
              </a:rPr>
              <a:t>the </a:t>
            </a:r>
            <a:r>
              <a:rPr dirty="0">
                <a:solidFill>
                  <a:srgbClr val="000000"/>
                </a:solidFill>
              </a:rPr>
              <a:t>same as </a:t>
            </a:r>
            <a:r>
              <a:rPr spc="-5" dirty="0">
                <a:solidFill>
                  <a:srgbClr val="000000"/>
                </a:solidFill>
              </a:rPr>
              <a:t>the </a:t>
            </a:r>
            <a:r>
              <a:rPr spc="-25" dirty="0">
                <a:solidFill>
                  <a:srgbClr val="000000"/>
                </a:solidFill>
              </a:rPr>
              <a:t>PAR…” </a:t>
            </a:r>
            <a:r>
              <a:rPr spc="-10" dirty="0">
                <a:solidFill>
                  <a:srgbClr val="000000"/>
                </a:solidFill>
              </a:rPr>
              <a:t>Standard </a:t>
            </a:r>
            <a:r>
              <a:rPr spc="-15" dirty="0">
                <a:solidFill>
                  <a:srgbClr val="000000"/>
                </a:solidFill>
              </a:rPr>
              <a:t>for </a:t>
            </a:r>
            <a:r>
              <a:rPr spc="-5" dirty="0">
                <a:solidFill>
                  <a:srgbClr val="000000"/>
                </a:solidFill>
              </a:rPr>
              <a:t>Local and </a:t>
            </a:r>
            <a:r>
              <a:rPr spc="-10" dirty="0">
                <a:solidFill>
                  <a:srgbClr val="000000"/>
                </a:solidFill>
              </a:rPr>
              <a:t>Metropolitan Area </a:t>
            </a:r>
            <a:r>
              <a:rPr spc="-5" dirty="0">
                <a:solidFill>
                  <a:srgbClr val="000000"/>
                </a:solidFill>
              </a:rPr>
              <a:t>Networks” is not included in  the </a:t>
            </a:r>
            <a:r>
              <a:rPr spc="-30" dirty="0">
                <a:solidFill>
                  <a:srgbClr val="000000"/>
                </a:solidFill>
              </a:rPr>
              <a:t>PAR.</a:t>
            </a:r>
          </a:p>
          <a:p>
            <a:pPr marL="264160" indent="-228600">
              <a:lnSpc>
                <a:spcPts val="1530"/>
              </a:lnSpc>
              <a:spcBef>
                <a:spcPts val="455"/>
              </a:spcBef>
              <a:buFont typeface="Arial"/>
              <a:buChar char="•"/>
              <a:tabLst>
                <a:tab pos="264160" algn="l"/>
                <a:tab pos="264795" algn="l"/>
              </a:tabLst>
            </a:pPr>
            <a:r>
              <a:rPr spc="-5" dirty="0">
                <a:solidFill>
                  <a:srgbClr val="006FC0"/>
                </a:solidFill>
              </a:rPr>
              <a:t>Response:</a:t>
            </a:r>
          </a:p>
          <a:p>
            <a:pPr marL="264160">
              <a:lnSpc>
                <a:spcPts val="1530"/>
              </a:lnSpc>
            </a:pPr>
            <a:r>
              <a:rPr spc="-5" dirty="0">
                <a:solidFill>
                  <a:srgbClr val="006FC0"/>
                </a:solidFill>
              </a:rPr>
              <a:t>Add </a:t>
            </a:r>
            <a:r>
              <a:rPr spc="-10" dirty="0">
                <a:solidFill>
                  <a:srgbClr val="006FC0"/>
                </a:solidFill>
              </a:rPr>
              <a:t>“Standard </a:t>
            </a:r>
            <a:r>
              <a:rPr spc="-15" dirty="0">
                <a:solidFill>
                  <a:srgbClr val="006FC0"/>
                </a:solidFill>
              </a:rPr>
              <a:t>for </a:t>
            </a:r>
            <a:r>
              <a:rPr spc="-5" dirty="0">
                <a:solidFill>
                  <a:srgbClr val="006FC0"/>
                </a:solidFill>
              </a:rPr>
              <a:t>Local and </a:t>
            </a:r>
            <a:r>
              <a:rPr spc="-10" dirty="0">
                <a:solidFill>
                  <a:srgbClr val="006FC0"/>
                </a:solidFill>
              </a:rPr>
              <a:t>Metropolitan Area Networks </a:t>
            </a:r>
            <a:r>
              <a:rPr dirty="0">
                <a:solidFill>
                  <a:srgbClr val="006FC0"/>
                </a:solidFill>
              </a:rPr>
              <a:t>– “ </a:t>
            </a:r>
            <a:r>
              <a:rPr spc="-10" dirty="0">
                <a:solidFill>
                  <a:srgbClr val="006FC0"/>
                </a:solidFill>
              </a:rPr>
              <a:t>to </a:t>
            </a:r>
            <a:r>
              <a:rPr spc="-5" dirty="0">
                <a:solidFill>
                  <a:srgbClr val="006FC0"/>
                </a:solidFill>
              </a:rPr>
              <a:t>the beginning </a:t>
            </a:r>
            <a:r>
              <a:rPr dirty="0">
                <a:solidFill>
                  <a:srgbClr val="006FC0"/>
                </a:solidFill>
              </a:rPr>
              <a:t>of 2.1 </a:t>
            </a:r>
            <a:r>
              <a:rPr spc="-5" dirty="0">
                <a:solidFill>
                  <a:srgbClr val="006FC0"/>
                </a:solidFill>
              </a:rPr>
              <a:t>Project Title in the</a:t>
            </a:r>
            <a:r>
              <a:rPr spc="55" dirty="0">
                <a:solidFill>
                  <a:srgbClr val="006FC0"/>
                </a:solidFill>
              </a:rPr>
              <a:t> </a:t>
            </a:r>
            <a:r>
              <a:rPr spc="-30" dirty="0">
                <a:solidFill>
                  <a:srgbClr val="006FC0"/>
                </a:solidFill>
              </a:rPr>
              <a:t>PAR.</a:t>
            </a:r>
          </a:p>
          <a:p>
            <a:pPr marL="22860">
              <a:lnSpc>
                <a:spcPct val="100000"/>
              </a:lnSpc>
              <a:spcBef>
                <a:spcPts val="10"/>
              </a:spcBef>
            </a:pPr>
            <a:endParaRPr sz="1400"/>
          </a:p>
          <a:p>
            <a:pPr marL="264160" indent="-228600">
              <a:lnSpc>
                <a:spcPts val="1530"/>
              </a:lnSpc>
              <a:spcBef>
                <a:spcPts val="5"/>
              </a:spcBef>
              <a:buFont typeface="Arial"/>
              <a:buChar char="•"/>
              <a:tabLst>
                <a:tab pos="264160" algn="l"/>
                <a:tab pos="264795" algn="l"/>
              </a:tabLst>
            </a:pPr>
            <a:r>
              <a:rPr spc="-5" dirty="0"/>
              <a:t>Comment:</a:t>
            </a:r>
          </a:p>
          <a:p>
            <a:pPr marL="264160" marR="8255">
              <a:lnSpc>
                <a:spcPct val="70000"/>
              </a:lnSpc>
              <a:spcBef>
                <a:spcPts val="270"/>
              </a:spcBef>
            </a:pPr>
            <a:r>
              <a:rPr dirty="0">
                <a:solidFill>
                  <a:srgbClr val="000000"/>
                </a:solidFill>
              </a:rPr>
              <a:t>1.2.4 - </a:t>
            </a:r>
            <a:r>
              <a:rPr spc="-5" dirty="0">
                <a:solidFill>
                  <a:srgbClr val="000000"/>
                </a:solidFill>
              </a:rPr>
              <a:t>“IEEE </a:t>
            </a:r>
            <a:r>
              <a:rPr dirty="0">
                <a:solidFill>
                  <a:srgbClr val="000000"/>
                </a:solidFill>
              </a:rPr>
              <a:t>802 </a:t>
            </a:r>
            <a:r>
              <a:rPr spc="-10" dirty="0">
                <a:solidFill>
                  <a:srgbClr val="000000"/>
                </a:solidFill>
              </a:rPr>
              <a:t>standards” </a:t>
            </a:r>
            <a:r>
              <a:rPr spc="-15" dirty="0">
                <a:solidFill>
                  <a:srgbClr val="000000"/>
                </a:solidFill>
              </a:rPr>
              <a:t>why </a:t>
            </a:r>
            <a:r>
              <a:rPr spc="-5" dirty="0">
                <a:solidFill>
                  <a:srgbClr val="000000"/>
                </a:solidFill>
              </a:rPr>
              <a:t>is 802.11 </a:t>
            </a:r>
            <a:r>
              <a:rPr spc="-10" dirty="0">
                <a:solidFill>
                  <a:srgbClr val="000000"/>
                </a:solidFill>
              </a:rPr>
              <a:t>excluded? </a:t>
            </a:r>
            <a:r>
              <a:rPr dirty="0">
                <a:solidFill>
                  <a:srgbClr val="000000"/>
                </a:solidFill>
              </a:rPr>
              <a:t>If </a:t>
            </a:r>
            <a:r>
              <a:rPr spc="-5" dirty="0">
                <a:solidFill>
                  <a:srgbClr val="000000"/>
                </a:solidFill>
              </a:rPr>
              <a:t>it is </a:t>
            </a:r>
            <a:r>
              <a:rPr spc="-10" dirty="0">
                <a:solidFill>
                  <a:srgbClr val="000000"/>
                </a:solidFill>
              </a:rPr>
              <a:t>technically feasible, </a:t>
            </a:r>
            <a:r>
              <a:rPr spc="-5" dirty="0">
                <a:solidFill>
                  <a:srgbClr val="000000"/>
                </a:solidFill>
              </a:rPr>
              <a:t>it should be included. </a:t>
            </a:r>
            <a:r>
              <a:rPr dirty="0">
                <a:solidFill>
                  <a:srgbClr val="000000"/>
                </a:solidFill>
              </a:rPr>
              <a:t>If </a:t>
            </a:r>
            <a:r>
              <a:rPr spc="-5" dirty="0">
                <a:solidFill>
                  <a:srgbClr val="000000"/>
                </a:solidFill>
              </a:rPr>
              <a:t>not included, </a:t>
            </a:r>
            <a:r>
              <a:rPr dirty="0">
                <a:solidFill>
                  <a:srgbClr val="000000"/>
                </a:solidFill>
              </a:rPr>
              <a:t>then </a:t>
            </a:r>
            <a:r>
              <a:rPr spc="-15" dirty="0">
                <a:solidFill>
                  <a:srgbClr val="000000"/>
                </a:solidFill>
              </a:rPr>
              <a:t>why </a:t>
            </a:r>
            <a:r>
              <a:rPr spc="-5" dirty="0">
                <a:solidFill>
                  <a:srgbClr val="000000"/>
                </a:solidFill>
              </a:rPr>
              <a:t>is it  </a:t>
            </a:r>
            <a:r>
              <a:rPr spc="-10" dirty="0">
                <a:solidFill>
                  <a:srgbClr val="000000"/>
                </a:solidFill>
              </a:rPr>
              <a:t>excluded?</a:t>
            </a:r>
          </a:p>
          <a:p>
            <a:pPr marL="264160" indent="-228600">
              <a:lnSpc>
                <a:spcPts val="1530"/>
              </a:lnSpc>
              <a:spcBef>
                <a:spcPts val="459"/>
              </a:spcBef>
              <a:buFont typeface="Arial"/>
              <a:buChar char="•"/>
              <a:tabLst>
                <a:tab pos="264160" algn="l"/>
                <a:tab pos="264795" algn="l"/>
              </a:tabLst>
            </a:pPr>
            <a:r>
              <a:rPr spc="-5" dirty="0">
                <a:solidFill>
                  <a:srgbClr val="006FC0"/>
                </a:solidFill>
              </a:rPr>
              <a:t>Response:</a:t>
            </a:r>
          </a:p>
          <a:p>
            <a:pPr marL="264160" marR="198755">
              <a:lnSpc>
                <a:spcPct val="70000"/>
              </a:lnSpc>
              <a:spcBef>
                <a:spcPts val="270"/>
              </a:spcBef>
            </a:pPr>
            <a:r>
              <a:rPr spc="-5" dirty="0">
                <a:solidFill>
                  <a:srgbClr val="006FC0"/>
                </a:solidFill>
              </a:rPr>
              <a:t>Along the </a:t>
            </a:r>
            <a:r>
              <a:rPr spc="-10" dirty="0">
                <a:solidFill>
                  <a:srgbClr val="006FC0"/>
                </a:solidFill>
              </a:rPr>
              <a:t>update </a:t>
            </a:r>
            <a:r>
              <a:rPr spc="-5" dirty="0">
                <a:solidFill>
                  <a:srgbClr val="006FC0"/>
                </a:solidFill>
              </a:rPr>
              <a:t>being done </a:t>
            </a:r>
            <a:r>
              <a:rPr spc="-10" dirty="0">
                <a:solidFill>
                  <a:srgbClr val="006FC0"/>
                </a:solidFill>
              </a:rPr>
              <a:t>to </a:t>
            </a:r>
            <a:r>
              <a:rPr dirty="0">
                <a:solidFill>
                  <a:srgbClr val="006FC0"/>
                </a:solidFill>
              </a:rPr>
              <a:t>5.5 </a:t>
            </a:r>
            <a:r>
              <a:rPr spc="-5" dirty="0">
                <a:solidFill>
                  <a:srgbClr val="006FC0"/>
                </a:solidFill>
              </a:rPr>
              <a:t>in the </a:t>
            </a:r>
            <a:r>
              <a:rPr spc="-30" dirty="0">
                <a:solidFill>
                  <a:srgbClr val="006FC0"/>
                </a:solidFill>
              </a:rPr>
              <a:t>PAR, </a:t>
            </a:r>
            <a:r>
              <a:rPr spc="-5" dirty="0">
                <a:solidFill>
                  <a:srgbClr val="006FC0"/>
                </a:solidFill>
              </a:rPr>
              <a:t>replace “IEEE </a:t>
            </a:r>
            <a:r>
              <a:rPr dirty="0">
                <a:solidFill>
                  <a:srgbClr val="006FC0"/>
                </a:solidFill>
              </a:rPr>
              <a:t>802 </a:t>
            </a:r>
            <a:r>
              <a:rPr spc="-10" dirty="0">
                <a:solidFill>
                  <a:srgbClr val="006FC0"/>
                </a:solidFill>
              </a:rPr>
              <a:t>standards” </a:t>
            </a:r>
            <a:r>
              <a:rPr spc="-5" dirty="0">
                <a:solidFill>
                  <a:srgbClr val="006FC0"/>
                </a:solidFill>
              </a:rPr>
              <a:t>with “IEEE </a:t>
            </a:r>
            <a:r>
              <a:rPr dirty="0">
                <a:solidFill>
                  <a:srgbClr val="006FC0"/>
                </a:solidFill>
              </a:rPr>
              <a:t>802.1 </a:t>
            </a:r>
            <a:r>
              <a:rPr spc="-5" dirty="0">
                <a:solidFill>
                  <a:srgbClr val="006FC0"/>
                </a:solidFill>
              </a:rPr>
              <a:t>and IEEE </a:t>
            </a:r>
            <a:r>
              <a:rPr dirty="0">
                <a:solidFill>
                  <a:srgbClr val="006FC0"/>
                </a:solidFill>
              </a:rPr>
              <a:t>802.3 </a:t>
            </a:r>
            <a:r>
              <a:rPr spc="-10" dirty="0">
                <a:solidFill>
                  <a:srgbClr val="006FC0"/>
                </a:solidFill>
              </a:rPr>
              <a:t>standards” </a:t>
            </a:r>
            <a:r>
              <a:rPr spc="-5" dirty="0">
                <a:solidFill>
                  <a:srgbClr val="006FC0"/>
                </a:solidFill>
              </a:rPr>
              <a:t>because  the scope </a:t>
            </a:r>
            <a:r>
              <a:rPr dirty="0">
                <a:solidFill>
                  <a:srgbClr val="006FC0"/>
                </a:solidFill>
              </a:rPr>
              <a:t>of </a:t>
            </a:r>
            <a:r>
              <a:rPr spc="-5" dirty="0">
                <a:solidFill>
                  <a:srgbClr val="006FC0"/>
                </a:solidFill>
              </a:rPr>
              <a:t>this project is wireline. Support </a:t>
            </a:r>
            <a:r>
              <a:rPr spc="-15" dirty="0">
                <a:solidFill>
                  <a:srgbClr val="006FC0"/>
                </a:solidFill>
              </a:rPr>
              <a:t>for </a:t>
            </a:r>
            <a:r>
              <a:rPr spc="-5" dirty="0">
                <a:solidFill>
                  <a:srgbClr val="006FC0"/>
                </a:solidFill>
              </a:rPr>
              <a:t>TSN in IEEE </a:t>
            </a:r>
            <a:r>
              <a:rPr dirty="0">
                <a:solidFill>
                  <a:srgbClr val="006FC0"/>
                </a:solidFill>
              </a:rPr>
              <a:t>802.11 </a:t>
            </a:r>
            <a:r>
              <a:rPr spc="-5" dirty="0">
                <a:solidFill>
                  <a:srgbClr val="006FC0"/>
                </a:solidFill>
              </a:rPr>
              <a:t>is ongoing work; </a:t>
            </a:r>
            <a:r>
              <a:rPr spc="-15" dirty="0">
                <a:solidFill>
                  <a:srgbClr val="006FC0"/>
                </a:solidFill>
              </a:rPr>
              <a:t>therefore, </a:t>
            </a:r>
            <a:r>
              <a:rPr spc="-10" dirty="0">
                <a:solidFill>
                  <a:srgbClr val="006FC0"/>
                </a:solidFill>
              </a:rPr>
              <a:t>we </a:t>
            </a:r>
            <a:r>
              <a:rPr spc="-5" dirty="0">
                <a:solidFill>
                  <a:srgbClr val="006FC0"/>
                </a:solidFill>
              </a:rPr>
              <a:t>cannot </a:t>
            </a:r>
            <a:r>
              <a:rPr spc="-10" dirty="0">
                <a:solidFill>
                  <a:srgbClr val="006FC0"/>
                </a:solidFill>
              </a:rPr>
              <a:t>yet </a:t>
            </a:r>
            <a:r>
              <a:rPr spc="-5" dirty="0">
                <a:solidFill>
                  <a:srgbClr val="006FC0"/>
                </a:solidFill>
              </a:rPr>
              <a:t>base </a:t>
            </a:r>
            <a:r>
              <a:rPr dirty="0">
                <a:solidFill>
                  <a:srgbClr val="006FC0"/>
                </a:solidFill>
              </a:rPr>
              <a:t>a </a:t>
            </a:r>
            <a:r>
              <a:rPr spc="-10" dirty="0">
                <a:solidFill>
                  <a:srgbClr val="006FC0"/>
                </a:solidFill>
              </a:rPr>
              <a:t>profile  </a:t>
            </a:r>
            <a:r>
              <a:rPr spc="-5" dirty="0">
                <a:solidFill>
                  <a:srgbClr val="006FC0"/>
                </a:solidFill>
              </a:rPr>
              <a:t>specification </a:t>
            </a:r>
            <a:r>
              <a:rPr dirty="0">
                <a:solidFill>
                  <a:srgbClr val="006FC0"/>
                </a:solidFill>
              </a:rPr>
              <a:t>on </a:t>
            </a:r>
            <a:r>
              <a:rPr spc="-5" dirty="0">
                <a:solidFill>
                  <a:srgbClr val="006FC0"/>
                </a:solidFill>
              </a:rPr>
              <a:t>this ongoing work. This does not </a:t>
            </a:r>
            <a:r>
              <a:rPr spc="-10" dirty="0">
                <a:solidFill>
                  <a:srgbClr val="006FC0"/>
                </a:solidFill>
              </a:rPr>
              <a:t>preclude future </a:t>
            </a:r>
            <a:r>
              <a:rPr spc="-5" dirty="0">
                <a:solidFill>
                  <a:srgbClr val="006FC0"/>
                </a:solidFill>
              </a:rPr>
              <a:t>joint work </a:t>
            </a:r>
            <a:r>
              <a:rPr spc="-10" dirty="0">
                <a:solidFill>
                  <a:srgbClr val="006FC0"/>
                </a:solidFill>
              </a:rPr>
              <a:t>between </a:t>
            </a:r>
            <a:r>
              <a:rPr dirty="0">
                <a:solidFill>
                  <a:srgbClr val="006FC0"/>
                </a:solidFill>
              </a:rPr>
              <a:t>802.11 </a:t>
            </a:r>
            <a:r>
              <a:rPr spc="-5" dirty="0">
                <a:solidFill>
                  <a:srgbClr val="006FC0"/>
                </a:solidFill>
              </a:rPr>
              <a:t>and </a:t>
            </a:r>
            <a:r>
              <a:rPr dirty="0">
                <a:solidFill>
                  <a:srgbClr val="006FC0"/>
                </a:solidFill>
              </a:rPr>
              <a:t>802.1 </a:t>
            </a:r>
            <a:r>
              <a:rPr spc="-5" dirty="0">
                <a:solidFill>
                  <a:srgbClr val="006FC0"/>
                </a:solidFill>
              </a:rPr>
              <a:t>in another</a:t>
            </a:r>
            <a:r>
              <a:rPr spc="105" dirty="0">
                <a:solidFill>
                  <a:srgbClr val="006FC0"/>
                </a:solidFill>
              </a:rPr>
              <a:t> </a:t>
            </a:r>
            <a:r>
              <a:rPr spc="-5" dirty="0">
                <a:solidFill>
                  <a:srgbClr val="006FC0"/>
                </a:solidFill>
              </a:rPr>
              <a:t>project.</a:t>
            </a:r>
          </a:p>
          <a:p>
            <a:pPr marL="22860">
              <a:lnSpc>
                <a:spcPct val="100000"/>
              </a:lnSpc>
              <a:spcBef>
                <a:spcPts val="5"/>
              </a:spcBef>
            </a:pPr>
            <a:endParaRPr sz="1400"/>
          </a:p>
          <a:p>
            <a:pPr marL="264160" indent="-228600">
              <a:lnSpc>
                <a:spcPts val="1530"/>
              </a:lnSpc>
              <a:buFont typeface="Arial"/>
              <a:buChar char="•"/>
              <a:tabLst>
                <a:tab pos="264160" algn="l"/>
                <a:tab pos="264795" algn="l"/>
              </a:tabLst>
            </a:pPr>
            <a:r>
              <a:rPr spc="-5" dirty="0"/>
              <a:t>Comment:</a:t>
            </a:r>
          </a:p>
          <a:p>
            <a:pPr marL="264160">
              <a:lnSpc>
                <a:spcPts val="1530"/>
              </a:lnSpc>
            </a:pPr>
            <a:r>
              <a:rPr spc="-10" dirty="0">
                <a:solidFill>
                  <a:srgbClr val="000000"/>
                </a:solidFill>
              </a:rPr>
              <a:t>Note </a:t>
            </a:r>
            <a:r>
              <a:rPr spc="-5" dirty="0">
                <a:solidFill>
                  <a:srgbClr val="000000"/>
                </a:solidFill>
              </a:rPr>
              <a:t>in </a:t>
            </a:r>
            <a:r>
              <a:rPr spc="-10" dirty="0">
                <a:solidFill>
                  <a:srgbClr val="000000"/>
                </a:solidFill>
              </a:rPr>
              <a:t>general, where </a:t>
            </a:r>
            <a:r>
              <a:rPr spc="-5" dirty="0">
                <a:solidFill>
                  <a:srgbClr val="000000"/>
                </a:solidFill>
              </a:rPr>
              <a:t>it </a:t>
            </a:r>
            <a:r>
              <a:rPr spc="-15" dirty="0">
                <a:solidFill>
                  <a:srgbClr val="000000"/>
                </a:solidFill>
              </a:rPr>
              <a:t>states </a:t>
            </a:r>
            <a:r>
              <a:rPr spc="-5" dirty="0">
                <a:solidFill>
                  <a:srgbClr val="000000"/>
                </a:solidFill>
              </a:rPr>
              <a:t>“IEEE </a:t>
            </a:r>
            <a:r>
              <a:rPr dirty="0">
                <a:solidFill>
                  <a:srgbClr val="000000"/>
                </a:solidFill>
              </a:rPr>
              <a:t>802 </a:t>
            </a:r>
            <a:r>
              <a:rPr spc="-10" dirty="0">
                <a:solidFill>
                  <a:srgbClr val="000000"/>
                </a:solidFill>
              </a:rPr>
              <a:t>standards” </a:t>
            </a:r>
            <a:r>
              <a:rPr spc="-5" dirty="0">
                <a:solidFill>
                  <a:srgbClr val="000000"/>
                </a:solidFill>
              </a:rPr>
              <a:t>if </a:t>
            </a:r>
            <a:r>
              <a:rPr spc="-10" dirty="0">
                <a:solidFill>
                  <a:srgbClr val="000000"/>
                </a:solidFill>
              </a:rPr>
              <a:t>we </a:t>
            </a:r>
            <a:r>
              <a:rPr spc="-5" dirty="0">
                <a:solidFill>
                  <a:srgbClr val="000000"/>
                </a:solidFill>
              </a:rPr>
              <a:t>do not </a:t>
            </a:r>
            <a:r>
              <a:rPr spc="-15" dirty="0">
                <a:solidFill>
                  <a:srgbClr val="000000"/>
                </a:solidFill>
              </a:rPr>
              <a:t>exclude </a:t>
            </a:r>
            <a:r>
              <a:rPr spc="-5" dirty="0">
                <a:solidFill>
                  <a:srgbClr val="000000"/>
                </a:solidFill>
              </a:rPr>
              <a:t>802.11, then the </a:t>
            </a:r>
            <a:r>
              <a:rPr spc="-15" dirty="0">
                <a:solidFill>
                  <a:srgbClr val="000000"/>
                </a:solidFill>
              </a:rPr>
              <a:t>statement </a:t>
            </a:r>
            <a:r>
              <a:rPr spc="-5" dirty="0">
                <a:solidFill>
                  <a:srgbClr val="000000"/>
                </a:solidFill>
              </a:rPr>
              <a:t>would be </a:t>
            </a:r>
            <a:r>
              <a:rPr spc="-10" dirty="0">
                <a:solidFill>
                  <a:srgbClr val="000000"/>
                </a:solidFill>
              </a:rPr>
              <a:t>valid </a:t>
            </a:r>
            <a:r>
              <a:rPr spc="-5" dirty="0">
                <a:solidFill>
                  <a:srgbClr val="000000"/>
                </a:solidFill>
              </a:rPr>
              <a:t>and</a:t>
            </a:r>
            <a:r>
              <a:rPr spc="235" dirty="0">
                <a:solidFill>
                  <a:srgbClr val="000000"/>
                </a:solidFill>
              </a:rPr>
              <a:t> </a:t>
            </a:r>
            <a:r>
              <a:rPr dirty="0">
                <a:solidFill>
                  <a:srgbClr val="000000"/>
                </a:solidFill>
              </a:rPr>
              <a:t>true.</a:t>
            </a:r>
          </a:p>
          <a:p>
            <a:pPr marL="264160" indent="-228600">
              <a:lnSpc>
                <a:spcPts val="1530"/>
              </a:lnSpc>
              <a:spcBef>
                <a:spcPts val="465"/>
              </a:spcBef>
              <a:buFont typeface="Arial"/>
              <a:buChar char="•"/>
              <a:tabLst>
                <a:tab pos="264160" algn="l"/>
                <a:tab pos="264795" algn="l"/>
              </a:tabLst>
            </a:pPr>
            <a:r>
              <a:rPr spc="-5" dirty="0">
                <a:solidFill>
                  <a:srgbClr val="006FC0"/>
                </a:solidFill>
              </a:rPr>
              <a:t>Response:</a:t>
            </a:r>
          </a:p>
          <a:p>
            <a:pPr marL="264160" marR="191770">
              <a:lnSpc>
                <a:spcPct val="70000"/>
              </a:lnSpc>
              <a:spcBef>
                <a:spcPts val="270"/>
              </a:spcBef>
            </a:pPr>
            <a:r>
              <a:rPr spc="-10" dirty="0">
                <a:solidFill>
                  <a:srgbClr val="006FC0"/>
                </a:solidFill>
              </a:rPr>
              <a:t>Replace </a:t>
            </a:r>
            <a:r>
              <a:rPr spc="-5" dirty="0">
                <a:solidFill>
                  <a:srgbClr val="006FC0"/>
                </a:solidFill>
              </a:rPr>
              <a:t>each occurrence </a:t>
            </a:r>
            <a:r>
              <a:rPr dirty="0">
                <a:solidFill>
                  <a:srgbClr val="006FC0"/>
                </a:solidFill>
              </a:rPr>
              <a:t>of </a:t>
            </a:r>
            <a:r>
              <a:rPr spc="-5" dirty="0">
                <a:solidFill>
                  <a:srgbClr val="006FC0"/>
                </a:solidFill>
              </a:rPr>
              <a:t>“IEEE </a:t>
            </a:r>
            <a:r>
              <a:rPr dirty="0">
                <a:solidFill>
                  <a:srgbClr val="006FC0"/>
                </a:solidFill>
              </a:rPr>
              <a:t>802 </a:t>
            </a:r>
            <a:r>
              <a:rPr spc="-10" dirty="0">
                <a:solidFill>
                  <a:srgbClr val="006FC0"/>
                </a:solidFill>
              </a:rPr>
              <a:t>standards” </a:t>
            </a:r>
            <a:r>
              <a:rPr spc="-5" dirty="0">
                <a:solidFill>
                  <a:srgbClr val="006FC0"/>
                </a:solidFill>
              </a:rPr>
              <a:t>with “IEEE </a:t>
            </a:r>
            <a:r>
              <a:rPr dirty="0">
                <a:solidFill>
                  <a:srgbClr val="006FC0"/>
                </a:solidFill>
              </a:rPr>
              <a:t>802.1 </a:t>
            </a:r>
            <a:r>
              <a:rPr spc="-5" dirty="0">
                <a:solidFill>
                  <a:srgbClr val="006FC0"/>
                </a:solidFill>
              </a:rPr>
              <a:t>and IEEE </a:t>
            </a:r>
            <a:r>
              <a:rPr dirty="0">
                <a:solidFill>
                  <a:srgbClr val="006FC0"/>
                </a:solidFill>
              </a:rPr>
              <a:t>802.3 </a:t>
            </a:r>
            <a:r>
              <a:rPr spc="-10" dirty="0">
                <a:solidFill>
                  <a:srgbClr val="006FC0"/>
                </a:solidFill>
              </a:rPr>
              <a:t>standards” </a:t>
            </a:r>
            <a:r>
              <a:rPr spc="-5" dirty="0">
                <a:solidFill>
                  <a:srgbClr val="006FC0"/>
                </a:solidFill>
              </a:rPr>
              <a:t>in the </a:t>
            </a:r>
            <a:r>
              <a:rPr spc="-40" dirty="0">
                <a:solidFill>
                  <a:srgbClr val="006FC0"/>
                </a:solidFill>
              </a:rPr>
              <a:t>PAR </a:t>
            </a:r>
            <a:r>
              <a:rPr spc="-5" dirty="0">
                <a:solidFill>
                  <a:srgbClr val="006FC0"/>
                </a:solidFill>
              </a:rPr>
              <a:t>and the CSD </a:t>
            </a:r>
            <a:r>
              <a:rPr spc="-10" dirty="0">
                <a:solidFill>
                  <a:srgbClr val="006FC0"/>
                </a:solidFill>
              </a:rPr>
              <a:t>to </a:t>
            </a:r>
            <a:r>
              <a:rPr spc="-15" dirty="0">
                <a:solidFill>
                  <a:srgbClr val="006FC0"/>
                </a:solidFill>
              </a:rPr>
              <a:t>make </a:t>
            </a:r>
            <a:r>
              <a:rPr spc="-5" dirty="0">
                <a:solidFill>
                  <a:srgbClr val="006FC0"/>
                </a:solidFill>
              </a:rPr>
              <a:t>the  scope </a:t>
            </a:r>
            <a:r>
              <a:rPr dirty="0">
                <a:solidFill>
                  <a:srgbClr val="006FC0"/>
                </a:solidFill>
              </a:rPr>
              <a:t>of </a:t>
            </a:r>
            <a:r>
              <a:rPr spc="-5" dirty="0">
                <a:solidFill>
                  <a:srgbClr val="006FC0"/>
                </a:solidFill>
              </a:rPr>
              <a:t>the project</a:t>
            </a:r>
            <a:r>
              <a:rPr spc="5" dirty="0">
                <a:solidFill>
                  <a:srgbClr val="006FC0"/>
                </a:solidFill>
              </a:rPr>
              <a:t> </a:t>
            </a:r>
            <a:r>
              <a:rPr spc="-25" dirty="0">
                <a:solidFill>
                  <a:srgbClr val="006FC0"/>
                </a:solidFill>
              </a:rPr>
              <a:t>clearer.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22</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0408" y="610584"/>
            <a:ext cx="10912475" cy="695960"/>
          </a:xfrm>
          <a:prstGeom prst="rect">
            <a:avLst/>
          </a:prstGeom>
        </p:spPr>
        <p:txBody>
          <a:bodyPr vert="horz" wrap="square" lIns="0" tIns="12065" rIns="0" bIns="0" rtlCol="0">
            <a:spAutoFit/>
          </a:bodyPr>
          <a:lstStyle/>
          <a:p>
            <a:pPr marL="12700">
              <a:lnSpc>
                <a:spcPct val="100000"/>
              </a:lnSpc>
              <a:spcBef>
                <a:spcPts val="95"/>
              </a:spcBef>
            </a:pPr>
            <a:r>
              <a:rPr sz="4400" spc="-5" dirty="0"/>
              <a:t>802.3 </a:t>
            </a:r>
            <a:r>
              <a:rPr sz="4400" spc="-20" dirty="0"/>
              <a:t>comments </a:t>
            </a:r>
            <a:r>
              <a:rPr sz="4400" spc="-5" dirty="0"/>
              <a:t>on the </a:t>
            </a:r>
            <a:r>
              <a:rPr sz="4400" spc="-120" dirty="0"/>
              <a:t>PAR </a:t>
            </a:r>
            <a:r>
              <a:rPr sz="4400" spc="-5" dirty="0"/>
              <a:t>and their</a:t>
            </a:r>
            <a:r>
              <a:rPr sz="4400" spc="235" dirty="0"/>
              <a:t> </a:t>
            </a:r>
            <a:r>
              <a:rPr sz="4400" spc="-15" dirty="0"/>
              <a:t>resolution</a:t>
            </a:r>
            <a:endParaRPr sz="4400"/>
          </a:p>
        </p:txBody>
      </p:sp>
      <p:sp>
        <p:nvSpPr>
          <p:cNvPr id="3" name="object 3"/>
          <p:cNvSpPr txBox="1"/>
          <p:nvPr/>
        </p:nvSpPr>
        <p:spPr>
          <a:xfrm>
            <a:off x="916939" y="1764919"/>
            <a:ext cx="10401935" cy="4378960"/>
          </a:xfrm>
          <a:prstGeom prst="rect">
            <a:avLst/>
          </a:prstGeom>
        </p:spPr>
        <p:txBody>
          <a:bodyPr vert="horz" wrap="square" lIns="0" tIns="12065" rIns="0" bIns="0" rtlCol="0">
            <a:spAutoFit/>
          </a:bodyPr>
          <a:lstStyle/>
          <a:p>
            <a:pPr marL="241300" marR="0" lvl="0" indent="-228600" algn="l" defTabSz="914400" rtl="0" eaLnBrk="1" fontAlgn="auto" latinLnBrk="0" hangingPunct="1">
              <a:lnSpc>
                <a:spcPts val="2039"/>
              </a:lnSpc>
              <a:spcBef>
                <a:spcPts val="95"/>
              </a:spcBef>
              <a:spcAft>
                <a:spcPts val="0"/>
              </a:spcAft>
              <a:buClrTx/>
              <a:buSzTx/>
              <a:buFont typeface="Arial"/>
              <a:buChar char="•"/>
              <a:tabLst>
                <a:tab pos="240665" algn="l"/>
                <a:tab pos="241300" algn="l"/>
              </a:tabLst>
              <a:defRPr/>
            </a:pPr>
            <a:r>
              <a:rPr kumimoji="0" sz="2000" b="0" i="0" u="none" strike="noStrike" kern="1200" cap="none" spc="-5" normalizeH="0" baseline="0" noProof="0" dirty="0">
                <a:ln>
                  <a:noFill/>
                </a:ln>
                <a:solidFill>
                  <a:srgbClr val="FF0000"/>
                </a:solidFill>
                <a:effectLst/>
                <a:uLnTx/>
                <a:uFillTx/>
                <a:latin typeface="Calibri"/>
                <a:ea typeface="+mn-ea"/>
                <a:cs typeface="Calibri"/>
              </a:rPr>
              <a:t>Comment: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342265" lvl="0" indent="0" algn="l" defTabSz="914400" rtl="0" eaLnBrk="1" fontAlgn="auto" latinLnBrk="0" hangingPunct="1">
              <a:lnSpc>
                <a:spcPct val="70000"/>
              </a:lnSpc>
              <a:spcBef>
                <a:spcPts val="360"/>
              </a:spcBef>
              <a:spcAft>
                <a:spcPts val="0"/>
              </a:spcAft>
              <a:buClrTx/>
              <a:buSzTx/>
              <a:buFontTx/>
              <a:buNone/>
              <a:tabLst>
                <a:tab pos="7738745" algn="l"/>
              </a:tabLst>
              <a:defRPr/>
            </a:pPr>
            <a:r>
              <a:rPr kumimoji="0" sz="2000" b="0" i="0" u="none" strike="noStrike" kern="1200" cap="none" spc="-5" normalizeH="0" baseline="0" noProof="0" dirty="0">
                <a:ln>
                  <a:noFill/>
                </a:ln>
                <a:solidFill>
                  <a:prstClr val="black"/>
                </a:solidFill>
                <a:effectLst/>
                <a:uLnTx/>
                <a:uFillTx/>
                <a:latin typeface="Arial"/>
                <a:ea typeface="+mn-ea"/>
                <a:cs typeface="Arial"/>
              </a:rPr>
              <a:t>5.2, </a:t>
            </a:r>
            <a:r>
              <a:rPr kumimoji="0" sz="2000" b="0" i="0" u="none" strike="noStrike" kern="1200" cap="none" spc="-20" normalizeH="0" baseline="0" noProof="0" dirty="0">
                <a:ln>
                  <a:noFill/>
                </a:ln>
                <a:solidFill>
                  <a:prstClr val="black"/>
                </a:solidFill>
                <a:effectLst/>
                <a:uLnTx/>
                <a:uFillTx/>
                <a:latin typeface="Arial"/>
                <a:ea typeface="+mn-ea"/>
                <a:cs typeface="Arial"/>
              </a:rPr>
              <a:t>Title </a:t>
            </a:r>
            <a:r>
              <a:rPr kumimoji="0" sz="2000" b="0" i="0" u="none" strike="noStrike" kern="1200" cap="none" spc="-5" normalizeH="0" baseline="0" noProof="0" dirty="0">
                <a:ln>
                  <a:noFill/>
                </a:ln>
                <a:solidFill>
                  <a:prstClr val="black"/>
                </a:solidFill>
                <a:effectLst/>
                <a:uLnTx/>
                <a:uFillTx/>
                <a:latin typeface="Arial"/>
                <a:ea typeface="+mn-ea"/>
                <a:cs typeface="Arial"/>
              </a:rPr>
              <a:t>— The </a:t>
            </a:r>
            <a:r>
              <a:rPr kumimoji="0" sz="2000" b="0" i="0" u="none" strike="noStrike" kern="1200" cap="none" spc="-20" normalizeH="0" baseline="0" noProof="0" dirty="0">
                <a:ln>
                  <a:noFill/>
                </a:ln>
                <a:solidFill>
                  <a:prstClr val="black"/>
                </a:solidFill>
                <a:effectLst/>
                <a:uLnTx/>
                <a:uFillTx/>
                <a:latin typeface="Arial"/>
                <a:ea typeface="+mn-ea"/>
                <a:cs typeface="Arial"/>
              </a:rPr>
              <a:t>Title </a:t>
            </a:r>
            <a:r>
              <a:rPr kumimoji="0" sz="2000" b="0" i="0" u="none" strike="noStrike" kern="1200" cap="none" spc="-5" normalizeH="0" baseline="0" noProof="0" dirty="0">
                <a:ln>
                  <a:noFill/>
                </a:ln>
                <a:solidFill>
                  <a:prstClr val="black"/>
                </a:solidFill>
                <a:effectLst/>
                <a:uLnTx/>
                <a:uFillTx/>
                <a:latin typeface="Arial"/>
                <a:ea typeface="+mn-ea"/>
                <a:cs typeface="Arial"/>
              </a:rPr>
              <a:t>and Scope disagree on “profile”</a:t>
            </a:r>
            <a:r>
              <a:rPr kumimoji="0" sz="2000" b="0" i="0" u="none" strike="noStrike" kern="1200" cap="none" spc="4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or</a:t>
            </a:r>
            <a:r>
              <a:rPr kumimoji="0" sz="2000" b="0" i="0" u="none" strike="noStrike" kern="1200" cap="none" spc="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“profiles”.	Suggest the plural</a:t>
            </a:r>
            <a:r>
              <a:rPr kumimoji="0" sz="2000" b="0" i="0" u="none" strike="noStrike" kern="1200" cap="none" spc="-7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in  the title would be more</a:t>
            </a:r>
            <a:r>
              <a:rPr kumimoji="0" sz="2000" b="0" i="0" u="none" strike="noStrike" kern="1200" cap="none" spc="-1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correct.</a:t>
            </a:r>
            <a:endParaRPr kumimoji="0" sz="2000" b="0" i="0" u="none" strike="noStrike" kern="1200" cap="none" spc="0" normalizeH="0" baseline="0" noProof="0">
              <a:ln>
                <a:noFill/>
              </a:ln>
              <a:solidFill>
                <a:prstClr val="black"/>
              </a:solidFill>
              <a:effectLst/>
              <a:uLnTx/>
              <a:uFillTx/>
              <a:latin typeface="Arial"/>
              <a:ea typeface="+mn-ea"/>
              <a:cs typeface="Arial"/>
            </a:endParaRPr>
          </a:p>
          <a:p>
            <a:pPr marL="241300" marR="0" lvl="0" indent="-228600" algn="l" defTabSz="914400" rtl="0" eaLnBrk="1" fontAlgn="auto" latinLnBrk="0" hangingPunct="1">
              <a:lnSpc>
                <a:spcPts val="2039"/>
              </a:lnSpc>
              <a:spcBef>
                <a:spcPts val="284"/>
              </a:spcBef>
              <a:spcAft>
                <a:spcPts val="0"/>
              </a:spcAft>
              <a:buClrTx/>
              <a:buSzTx/>
              <a:buFont typeface="Arial"/>
              <a:buChar char="•"/>
              <a:tabLst>
                <a:tab pos="240665" algn="l"/>
                <a:tab pos="241300" algn="l"/>
              </a:tabLst>
              <a:defRPr/>
            </a:pPr>
            <a:r>
              <a:rPr kumimoji="0" sz="20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039"/>
              </a:lnSpc>
              <a:spcBef>
                <a:spcPts val="0"/>
              </a:spcBef>
              <a:spcAft>
                <a:spcPts val="0"/>
              </a:spcAft>
              <a:buClrTx/>
              <a:buSzTx/>
              <a:buFontTx/>
              <a:buNone/>
              <a:tabLst/>
              <a:defRPr/>
            </a:pPr>
            <a:r>
              <a:rPr kumimoji="0" sz="2000" b="0" i="0" u="none" strike="noStrike" kern="1200" cap="none" spc="-15" normalizeH="0" baseline="0" noProof="0" dirty="0">
                <a:ln>
                  <a:noFill/>
                </a:ln>
                <a:solidFill>
                  <a:srgbClr val="006FC0"/>
                </a:solidFill>
                <a:effectLst/>
                <a:uLnTx/>
                <a:uFillTx/>
                <a:latin typeface="Calibri"/>
                <a:ea typeface="+mn-ea"/>
                <a:cs typeface="Calibri"/>
              </a:rPr>
              <a:t>Remove </a:t>
            </a:r>
            <a:r>
              <a:rPr kumimoji="0" sz="2000" b="0" i="0" u="none" strike="noStrike" kern="1200" cap="none" spc="-10" normalizeH="0" baseline="0" noProof="0" dirty="0">
                <a:ln>
                  <a:noFill/>
                </a:ln>
                <a:solidFill>
                  <a:srgbClr val="006FC0"/>
                </a:solidFill>
                <a:effectLst/>
                <a:uLnTx/>
                <a:uFillTx/>
                <a:latin typeface="Calibri"/>
                <a:ea typeface="+mn-ea"/>
                <a:cs typeface="Calibri"/>
              </a:rPr>
              <a:t>“profile” from </a:t>
            </a:r>
            <a:r>
              <a:rPr kumimoji="0" sz="2000" b="0" i="0" u="none" strike="noStrike" kern="1200" cap="none" spc="-5" normalizeH="0" baseline="0" noProof="0" dirty="0">
                <a:ln>
                  <a:noFill/>
                </a:ln>
                <a:solidFill>
                  <a:srgbClr val="006FC0"/>
                </a:solidFill>
                <a:effectLst/>
                <a:uLnTx/>
                <a:uFillTx/>
                <a:latin typeface="Calibri"/>
                <a:ea typeface="+mn-ea"/>
                <a:cs typeface="Calibri"/>
              </a:rPr>
              <a:t>the title </a:t>
            </a:r>
            <a:r>
              <a:rPr kumimoji="0" sz="2000" b="0" i="0" u="none" strike="noStrike" kern="1200" cap="none" spc="-15" normalizeH="0" baseline="0" noProof="0" dirty="0">
                <a:ln>
                  <a:noFill/>
                </a:ln>
                <a:solidFill>
                  <a:srgbClr val="006FC0"/>
                </a:solidFill>
                <a:effectLst/>
                <a:uLnTx/>
                <a:uFillTx/>
                <a:latin typeface="Calibri"/>
                <a:ea typeface="+mn-ea"/>
                <a:cs typeface="Calibri"/>
              </a:rPr>
              <a:t>to </a:t>
            </a:r>
            <a:r>
              <a:rPr kumimoji="0" sz="2000" b="0" i="0" u="none" strike="noStrike" kern="1200" cap="none" spc="-10" normalizeH="0" baseline="0" noProof="0" dirty="0">
                <a:ln>
                  <a:noFill/>
                </a:ln>
                <a:solidFill>
                  <a:srgbClr val="006FC0"/>
                </a:solidFill>
                <a:effectLst/>
                <a:uLnTx/>
                <a:uFillTx/>
                <a:latin typeface="Calibri"/>
                <a:ea typeface="+mn-ea"/>
                <a:cs typeface="Calibri"/>
              </a:rPr>
              <a:t>address </a:t>
            </a:r>
            <a:r>
              <a:rPr kumimoji="0" sz="2000" b="0" i="0" u="none" strike="noStrike" kern="1200" cap="none" spc="-5" normalizeH="0" baseline="0" noProof="0" dirty="0">
                <a:ln>
                  <a:noFill/>
                </a:ln>
                <a:solidFill>
                  <a:srgbClr val="006FC0"/>
                </a:solidFill>
                <a:effectLst/>
                <a:uLnTx/>
                <a:uFillTx/>
                <a:latin typeface="Calibri"/>
                <a:ea typeface="+mn-ea"/>
                <a:cs typeface="Calibri"/>
              </a:rPr>
              <a:t>this and further </a:t>
            </a:r>
            <a:r>
              <a:rPr kumimoji="0" sz="2000" b="0" i="0" u="none" strike="noStrike" kern="1200" cap="none" spc="-10" normalizeH="0" baseline="0" noProof="0" dirty="0">
                <a:ln>
                  <a:noFill/>
                </a:ln>
                <a:solidFill>
                  <a:srgbClr val="006FC0"/>
                </a:solidFill>
                <a:effectLst/>
                <a:uLnTx/>
                <a:uFillTx/>
                <a:latin typeface="Calibri"/>
                <a:ea typeface="+mn-ea"/>
                <a:cs typeface="Calibri"/>
              </a:rPr>
              <a:t>comments from </a:t>
            </a:r>
            <a:r>
              <a:rPr kumimoji="0" sz="2000" b="0" i="0" u="none" strike="noStrike" kern="1200" cap="none" spc="-5" normalizeH="0" baseline="0" noProof="0" dirty="0">
                <a:ln>
                  <a:noFill/>
                </a:ln>
                <a:solidFill>
                  <a:srgbClr val="006FC0"/>
                </a:solidFill>
                <a:effectLst/>
                <a:uLnTx/>
                <a:uFillTx/>
                <a:latin typeface="Calibri"/>
                <a:ea typeface="+mn-ea"/>
                <a:cs typeface="Calibri"/>
              </a:rPr>
              <a:t>the 802.11</a:t>
            </a:r>
            <a:r>
              <a:rPr kumimoji="0" sz="2000" b="0" i="0" u="none" strike="noStrike" kern="1200" cap="none" spc="235" normalizeH="0" baseline="0" noProof="0" dirty="0">
                <a:ln>
                  <a:noFill/>
                </a:ln>
                <a:solidFill>
                  <a:srgbClr val="006FC0"/>
                </a:solidFill>
                <a:effectLst/>
                <a:uLnTx/>
                <a:uFillTx/>
                <a:latin typeface="Calibri"/>
                <a:ea typeface="+mn-ea"/>
                <a:cs typeface="Calibri"/>
              </a:rPr>
              <a:t> </a:t>
            </a:r>
            <a:r>
              <a:rPr kumimoji="0" sz="2000" b="0" i="0" u="none" strike="noStrike" kern="1200" cap="none" spc="-15" normalizeH="0" baseline="0" noProof="0" dirty="0">
                <a:ln>
                  <a:noFill/>
                </a:ln>
                <a:solidFill>
                  <a:srgbClr val="006FC0"/>
                </a:solidFill>
                <a:effectLst/>
                <a:uLnTx/>
                <a:uFillTx/>
                <a:latin typeface="Calibri"/>
                <a:ea typeface="+mn-ea"/>
                <a:cs typeface="Calibri"/>
              </a:rPr>
              <a:t>WG.</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16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39"/>
              </a:lnSpc>
              <a:spcBef>
                <a:spcPts val="0"/>
              </a:spcBef>
              <a:spcAft>
                <a:spcPts val="0"/>
              </a:spcAft>
              <a:buClrTx/>
              <a:buSzTx/>
              <a:buFont typeface="Arial"/>
              <a:buChar char="•"/>
              <a:tabLst>
                <a:tab pos="240665" algn="l"/>
                <a:tab pos="241300" algn="l"/>
              </a:tabLst>
              <a:defRPr/>
            </a:pPr>
            <a:r>
              <a:rPr kumimoji="0" sz="2000" b="0" i="0" u="none" strike="noStrike" kern="1200" cap="none" spc="-5" normalizeH="0" baseline="0" noProof="0" dirty="0">
                <a:ln>
                  <a:noFill/>
                </a:ln>
                <a:solidFill>
                  <a:srgbClr val="FF0000"/>
                </a:solidFill>
                <a:effectLst/>
                <a:uLnTx/>
                <a:uFillTx/>
                <a:latin typeface="Calibri"/>
                <a:ea typeface="+mn-ea"/>
                <a:cs typeface="Calibri"/>
              </a:rPr>
              <a:t>Comment: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854075" lvl="0" indent="0" algn="l" defTabSz="914400" rtl="0" eaLnBrk="1" fontAlgn="auto" latinLnBrk="0" hangingPunct="1">
              <a:lnSpc>
                <a:spcPct val="70000"/>
              </a:lnSpc>
              <a:spcBef>
                <a:spcPts val="360"/>
              </a:spcBef>
              <a:spcAft>
                <a:spcPts val="0"/>
              </a:spcAft>
              <a:buClrTx/>
              <a:buSzTx/>
              <a:buFontTx/>
              <a:buNone/>
              <a:tabLst>
                <a:tab pos="5195570" algn="l"/>
              </a:tabLst>
              <a:defRPr/>
            </a:pPr>
            <a:r>
              <a:rPr kumimoji="0" sz="2000" b="0" i="0" u="none" strike="noStrike" kern="1200" cap="none" spc="-5" normalizeH="0" baseline="0" noProof="0" dirty="0">
                <a:ln>
                  <a:noFill/>
                </a:ln>
                <a:solidFill>
                  <a:prstClr val="black"/>
                </a:solidFill>
                <a:effectLst/>
                <a:uLnTx/>
                <a:uFillTx/>
                <a:latin typeface="Arial"/>
                <a:ea typeface="+mn-ea"/>
                <a:cs typeface="Arial"/>
              </a:rPr>
              <a:t>5.4, Purpose — The assertion that the standard will “support the entire range” is an  ambitious and probably</a:t>
            </a:r>
            <a:r>
              <a:rPr kumimoji="0" sz="2000" b="0" i="0" u="none" strike="noStrike" kern="1200" cap="none" spc="4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unachievable</a:t>
            </a:r>
            <a:r>
              <a:rPr kumimoji="0" sz="2000" b="0" i="0" u="none" strike="noStrike" kern="1200" cap="none" spc="2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goal.	Suggest: “support a broad</a:t>
            </a:r>
            <a:r>
              <a:rPr kumimoji="0" sz="2000" b="0" i="0" u="none" strike="noStrike" kern="1200" cap="none" spc="-4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range”.</a:t>
            </a:r>
            <a:endParaRPr kumimoji="0" sz="2000" b="0" i="0" u="none" strike="noStrike" kern="1200" cap="none" spc="0" normalizeH="0" baseline="0" noProof="0">
              <a:ln>
                <a:noFill/>
              </a:ln>
              <a:solidFill>
                <a:prstClr val="black"/>
              </a:solidFill>
              <a:effectLst/>
              <a:uLnTx/>
              <a:uFillTx/>
              <a:latin typeface="Arial"/>
              <a:ea typeface="+mn-ea"/>
              <a:cs typeface="Arial"/>
            </a:endParaRPr>
          </a:p>
          <a:p>
            <a:pPr marL="241300" marR="0" lvl="0" indent="-228600" algn="l" defTabSz="914400" rtl="0" eaLnBrk="1" fontAlgn="auto" latinLnBrk="0" hangingPunct="1">
              <a:lnSpc>
                <a:spcPts val="2039"/>
              </a:lnSpc>
              <a:spcBef>
                <a:spcPts val="280"/>
              </a:spcBef>
              <a:spcAft>
                <a:spcPts val="0"/>
              </a:spcAft>
              <a:buClrTx/>
              <a:buSzTx/>
              <a:buFont typeface="Arial"/>
              <a:buChar char="•"/>
              <a:tabLst>
                <a:tab pos="240665" algn="l"/>
                <a:tab pos="241300" algn="l"/>
              </a:tabLst>
              <a:defRPr/>
            </a:pPr>
            <a:r>
              <a:rPr kumimoji="0" sz="20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039"/>
              </a:lnSpc>
              <a:spcBef>
                <a:spcPts val="0"/>
              </a:spcBef>
              <a:spcAft>
                <a:spcPts val="0"/>
              </a:spcAft>
              <a:buClrTx/>
              <a:buSzTx/>
              <a:buFontTx/>
              <a:buNone/>
              <a:tabLst/>
              <a:defRPr/>
            </a:pPr>
            <a:r>
              <a:rPr kumimoji="0" sz="2000" b="0" i="0" u="none" strike="noStrike" kern="1200" cap="none" spc="-20" normalizeH="0" baseline="0" noProof="0" dirty="0">
                <a:ln>
                  <a:noFill/>
                </a:ln>
                <a:solidFill>
                  <a:srgbClr val="006FC0"/>
                </a:solidFill>
                <a:effectLst/>
                <a:uLnTx/>
                <a:uFillTx/>
                <a:latin typeface="Calibri"/>
                <a:ea typeface="+mn-ea"/>
                <a:cs typeface="Calibri"/>
              </a:rPr>
              <a:t>Make </a:t>
            </a:r>
            <a:r>
              <a:rPr kumimoji="0" sz="2000" b="0" i="0" u="none" strike="noStrike" kern="1200" cap="none" spc="-5" normalizeH="0" baseline="0" noProof="0" dirty="0">
                <a:ln>
                  <a:noFill/>
                </a:ln>
                <a:solidFill>
                  <a:srgbClr val="006FC0"/>
                </a:solidFill>
                <a:effectLst/>
                <a:uLnTx/>
                <a:uFillTx/>
                <a:latin typeface="Calibri"/>
                <a:ea typeface="+mn-ea"/>
                <a:cs typeface="Calibri"/>
              </a:rPr>
              <a:t>the change as</a:t>
            </a:r>
            <a:r>
              <a:rPr kumimoji="0" sz="2000" b="0" i="0" u="none" strike="noStrike" kern="1200" cap="none" spc="55" normalizeH="0" baseline="0" noProof="0" dirty="0">
                <a:ln>
                  <a:noFill/>
                </a:ln>
                <a:solidFill>
                  <a:srgbClr val="006FC0"/>
                </a:solidFill>
                <a:effectLst/>
                <a:uLnTx/>
                <a:uFillTx/>
                <a:latin typeface="Calibri"/>
                <a:ea typeface="+mn-ea"/>
                <a:cs typeface="Calibri"/>
              </a:rPr>
              <a:t> </a:t>
            </a:r>
            <a:r>
              <a:rPr kumimoji="0" sz="2000" b="0" i="0" u="none" strike="noStrike" kern="1200" cap="none" spc="-10" normalizeH="0" baseline="0" noProof="0" dirty="0">
                <a:ln>
                  <a:noFill/>
                </a:ln>
                <a:solidFill>
                  <a:srgbClr val="006FC0"/>
                </a:solidFill>
                <a:effectLst/>
                <a:uLnTx/>
                <a:uFillTx/>
                <a:latin typeface="Calibri"/>
                <a:ea typeface="+mn-ea"/>
                <a:cs typeface="Calibri"/>
              </a:rPr>
              <a:t>suggested.</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0" marR="0" lvl="0" indent="0" algn="l" defTabSz="914400" rtl="0" eaLnBrk="1" fontAlgn="auto" latinLnBrk="0" hangingPunct="1">
              <a:lnSpc>
                <a:spcPct val="100000"/>
              </a:lnSpc>
              <a:spcBef>
                <a:spcPts val="10"/>
              </a:spcBef>
              <a:spcAft>
                <a:spcPts val="0"/>
              </a:spcAft>
              <a:buClrTx/>
              <a:buSzTx/>
              <a:buFontTx/>
              <a:buNone/>
              <a:tabLst/>
              <a:defRPr/>
            </a:pPr>
            <a:endParaRPr kumimoji="0" sz="16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39"/>
              </a:lnSpc>
              <a:spcBef>
                <a:spcPts val="0"/>
              </a:spcBef>
              <a:spcAft>
                <a:spcPts val="0"/>
              </a:spcAft>
              <a:buClrTx/>
              <a:buSzTx/>
              <a:buFont typeface="Arial"/>
              <a:buChar char="•"/>
              <a:tabLst>
                <a:tab pos="240665" algn="l"/>
                <a:tab pos="241300" algn="l"/>
              </a:tabLst>
              <a:defRPr/>
            </a:pPr>
            <a:r>
              <a:rPr kumimoji="0" sz="2000" b="0" i="0" u="none" strike="noStrike" kern="1200" cap="none" spc="-5" normalizeH="0" baseline="0" noProof="0" dirty="0">
                <a:ln>
                  <a:noFill/>
                </a:ln>
                <a:solidFill>
                  <a:srgbClr val="FF0000"/>
                </a:solidFill>
                <a:effectLst/>
                <a:uLnTx/>
                <a:uFillTx/>
                <a:latin typeface="Calibri"/>
                <a:ea typeface="+mn-ea"/>
                <a:cs typeface="Calibri"/>
              </a:rPr>
              <a:t>Comment: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0665" marR="5080" lvl="0" indent="0" algn="l" defTabSz="914400" rtl="0" eaLnBrk="1" fontAlgn="auto" latinLnBrk="0" hangingPunct="1">
              <a:lnSpc>
                <a:spcPct val="70000"/>
              </a:lnSpc>
              <a:spcBef>
                <a:spcPts val="360"/>
              </a:spcBef>
              <a:spcAft>
                <a:spcPts val="0"/>
              </a:spcAft>
              <a:buClrTx/>
              <a:buSzTx/>
              <a:buFontTx/>
              <a:buNone/>
              <a:tabLst>
                <a:tab pos="6258560" algn="l"/>
              </a:tabLst>
              <a:defRPr/>
            </a:pPr>
            <a:r>
              <a:rPr kumimoji="0" sz="2000" b="0" i="0" u="none" strike="noStrike" kern="1200" cap="none" spc="-5" normalizeH="0" baseline="0" noProof="0" dirty="0">
                <a:ln>
                  <a:noFill/>
                </a:ln>
                <a:solidFill>
                  <a:prstClr val="black"/>
                </a:solidFill>
                <a:effectLst/>
                <a:uLnTx/>
                <a:uFillTx/>
                <a:latin typeface="Arial"/>
                <a:ea typeface="+mn-ea"/>
                <a:cs typeface="Arial"/>
              </a:rPr>
              <a:t>5.6, Stakeholders — The ending phrase</a:t>
            </a:r>
            <a:r>
              <a:rPr kumimoji="0" sz="2000" b="0" i="0" u="none" strike="noStrike" kern="1200" cap="none" spc="10"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is</a:t>
            </a:r>
            <a:r>
              <a:rPr kumimoji="0" sz="2000" b="0" i="0" u="none" strike="noStrike" kern="1200" cap="none" spc="1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awkward.	Suggest: replace “of aerospace” with  “for aerospace” at end of</a:t>
            </a:r>
            <a:r>
              <a:rPr kumimoji="0" sz="2000" b="0" i="0" u="none" strike="noStrike" kern="1200" cap="none" spc="-3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sentence</a:t>
            </a:r>
            <a:r>
              <a:rPr kumimoji="0" sz="2000" b="0" i="0" u="none" strike="noStrike" kern="1200" cap="none" spc="-5" normalizeH="0" baseline="0" noProof="0" dirty="0">
                <a:ln>
                  <a:noFill/>
                </a:ln>
                <a:solidFill>
                  <a:prstClr val="black"/>
                </a:solidFill>
                <a:effectLst/>
                <a:uLnTx/>
                <a:uFillTx/>
                <a:latin typeface="Calibri"/>
                <a:ea typeface="+mn-ea"/>
                <a:cs typeface="Calibri"/>
              </a:rPr>
              <a: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228600" algn="l" defTabSz="914400" rtl="0" eaLnBrk="1" fontAlgn="auto" latinLnBrk="0" hangingPunct="1">
              <a:lnSpc>
                <a:spcPts val="2039"/>
              </a:lnSpc>
              <a:spcBef>
                <a:spcPts val="275"/>
              </a:spcBef>
              <a:spcAft>
                <a:spcPts val="0"/>
              </a:spcAft>
              <a:buClrTx/>
              <a:buSzTx/>
              <a:buFont typeface="Arial"/>
              <a:buChar char="•"/>
              <a:tabLst>
                <a:tab pos="240665" algn="l"/>
                <a:tab pos="241300" algn="l"/>
              </a:tabLst>
              <a:defRPr/>
            </a:pPr>
            <a:r>
              <a:rPr kumimoji="0" sz="20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039"/>
              </a:lnSpc>
              <a:spcBef>
                <a:spcPts val="0"/>
              </a:spcBef>
              <a:spcAft>
                <a:spcPts val="0"/>
              </a:spcAft>
              <a:buClrTx/>
              <a:buSzTx/>
              <a:buFontTx/>
              <a:buNone/>
              <a:tabLst/>
              <a:defRPr/>
            </a:pPr>
            <a:r>
              <a:rPr kumimoji="0" sz="2000" b="0" i="0" u="none" strike="noStrike" kern="1200" cap="none" spc="-20" normalizeH="0" baseline="0" noProof="0" dirty="0">
                <a:ln>
                  <a:noFill/>
                </a:ln>
                <a:solidFill>
                  <a:srgbClr val="006FC0"/>
                </a:solidFill>
                <a:effectLst/>
                <a:uLnTx/>
                <a:uFillTx/>
                <a:latin typeface="Calibri"/>
                <a:ea typeface="+mn-ea"/>
                <a:cs typeface="Calibri"/>
              </a:rPr>
              <a:t>Make </a:t>
            </a:r>
            <a:r>
              <a:rPr kumimoji="0" sz="2000" b="0" i="0" u="none" strike="noStrike" kern="1200" cap="none" spc="-5" normalizeH="0" baseline="0" noProof="0" dirty="0">
                <a:ln>
                  <a:noFill/>
                </a:ln>
                <a:solidFill>
                  <a:srgbClr val="006FC0"/>
                </a:solidFill>
                <a:effectLst/>
                <a:uLnTx/>
                <a:uFillTx/>
                <a:latin typeface="Calibri"/>
                <a:ea typeface="+mn-ea"/>
                <a:cs typeface="Calibri"/>
              </a:rPr>
              <a:t>the change as</a:t>
            </a:r>
            <a:r>
              <a:rPr kumimoji="0" sz="2000" b="0" i="0" u="none" strike="noStrike" kern="1200" cap="none" spc="55" normalizeH="0" baseline="0" noProof="0" dirty="0">
                <a:ln>
                  <a:noFill/>
                </a:ln>
                <a:solidFill>
                  <a:srgbClr val="006FC0"/>
                </a:solidFill>
                <a:effectLst/>
                <a:uLnTx/>
                <a:uFillTx/>
                <a:latin typeface="Calibri"/>
                <a:ea typeface="+mn-ea"/>
                <a:cs typeface="Calibri"/>
              </a:rPr>
              <a:t> </a:t>
            </a:r>
            <a:r>
              <a:rPr kumimoji="0" sz="2000" b="0" i="0" u="none" strike="noStrike" kern="1200" cap="none" spc="-10" normalizeH="0" baseline="0" noProof="0" dirty="0">
                <a:ln>
                  <a:noFill/>
                </a:ln>
                <a:solidFill>
                  <a:srgbClr val="006FC0"/>
                </a:solidFill>
                <a:effectLst/>
                <a:uLnTx/>
                <a:uFillTx/>
                <a:latin typeface="Calibri"/>
                <a:ea typeface="+mn-ea"/>
                <a:cs typeface="Calibri"/>
              </a:rPr>
              <a:t>suggested.</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marR="0" lvl="0" indent="0" algn="l" defTabSz="914400" rtl="0" eaLnBrk="1" fontAlgn="auto" latinLnBrk="0" hangingPunct="1">
              <a:lnSpc>
                <a:spcPts val="1240"/>
              </a:lnSpc>
              <a:spcBef>
                <a:spcPts val="0"/>
              </a:spcBef>
              <a:spcAft>
                <a:spcPts val="0"/>
              </a:spcAft>
              <a:buClrTx/>
              <a:buSzTx/>
              <a:buFontTx/>
              <a:buNone/>
              <a:tabLst/>
              <a:defRPr/>
            </a:pPr>
            <a:r>
              <a:rPr kumimoji="0" sz="1200" b="0" i="0" u="none" strike="noStrike" kern="1200" cap="none" spc="-5" normalizeH="0" baseline="0" noProof="0" dirty="0">
                <a:ln>
                  <a:noFill/>
                </a:ln>
                <a:solidFill>
                  <a:srgbClr val="888888"/>
                </a:solidFill>
                <a:effectLst/>
                <a:uLnTx/>
                <a:uFillTx/>
                <a:latin typeface="Calibri"/>
                <a:ea typeface="+mn-ea"/>
                <a:cs typeface="Calibri"/>
              </a:rPr>
              <a:t>11/6/2020</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1240"/>
              </a:lnSpc>
              <a:spcBef>
                <a:spcPts val="0"/>
              </a:spcBef>
              <a:spcAft>
                <a:spcPts val="0"/>
              </a:spcAft>
              <a:buClrTx/>
              <a:buSzTx/>
              <a:buFontTx/>
              <a:buNone/>
              <a:tabLst/>
              <a:defRPr/>
            </a:pPr>
            <a:fld id="{81D60167-4931-47E6-BA6A-407CBD079E47}" type="slidenum">
              <a:rPr kumimoji="0" sz="1200" b="0" i="0" u="none" strike="noStrike" kern="1200" cap="none" spc="0" normalizeH="0" baseline="0" noProof="0" dirty="0">
                <a:ln>
                  <a:noFill/>
                </a:ln>
                <a:solidFill>
                  <a:srgbClr val="888888"/>
                </a:solidFill>
                <a:effectLst/>
                <a:uLnTx/>
                <a:uFillTx/>
                <a:latin typeface="Calibri"/>
                <a:ea typeface="+mn-ea"/>
                <a:cs typeface="Calibri"/>
              </a:rPr>
              <a:pPr marL="38100" marR="0" lvl="0" indent="0" algn="l" defTabSz="914400" rtl="0" eaLnBrk="1" fontAlgn="auto" latinLnBrk="0" hangingPunct="1">
                <a:lnSpc>
                  <a:spcPts val="1240"/>
                </a:lnSpc>
                <a:spcBef>
                  <a:spcPts val="0"/>
                </a:spcBef>
                <a:spcAft>
                  <a:spcPts val="0"/>
                </a:spcAft>
                <a:buClrTx/>
                <a:buSzTx/>
                <a:buFontTx/>
                <a:buNone/>
                <a:tabLst/>
                <a:defRPr/>
              </a:pPr>
              <a:t>23</a:t>
            </a:fld>
            <a:endParaRPr kumimoji="0" sz="1200" b="0" i="0" u="none" strike="noStrike" kern="1200" cap="none" spc="0" normalizeH="0" baseline="0" noProof="0" dirty="0">
              <a:ln>
                <a:noFill/>
              </a:ln>
              <a:solidFill>
                <a:srgbClr val="888888"/>
              </a:solidFill>
              <a:effectLst/>
              <a:uLnTx/>
              <a:uFillTx/>
              <a:latin typeface="Calibri"/>
              <a:ea typeface="+mn-ea"/>
              <a:cs typeface="Calibri"/>
            </a:endParaRPr>
          </a:p>
        </p:txBody>
      </p:sp>
      <p:sp>
        <p:nvSpPr>
          <p:cNvPr id="2" name="object 2"/>
          <p:cNvSpPr txBox="1">
            <a:spLocks noGrp="1"/>
          </p:cNvSpPr>
          <p:nvPr>
            <p:ph type="title"/>
          </p:nvPr>
        </p:nvSpPr>
        <p:spPr>
          <a:xfrm>
            <a:off x="470408" y="610584"/>
            <a:ext cx="10951845" cy="695960"/>
          </a:xfrm>
          <a:prstGeom prst="rect">
            <a:avLst/>
          </a:prstGeom>
        </p:spPr>
        <p:txBody>
          <a:bodyPr vert="horz" wrap="square" lIns="0" tIns="12065" rIns="0" bIns="0" rtlCol="0">
            <a:spAutoFit/>
          </a:bodyPr>
          <a:lstStyle/>
          <a:p>
            <a:pPr marL="12700">
              <a:lnSpc>
                <a:spcPct val="100000"/>
              </a:lnSpc>
              <a:spcBef>
                <a:spcPts val="95"/>
              </a:spcBef>
            </a:pPr>
            <a:r>
              <a:rPr sz="4400" spc="-5" dirty="0"/>
              <a:t>802.3 </a:t>
            </a:r>
            <a:r>
              <a:rPr sz="4400" spc="-20" dirty="0"/>
              <a:t>comments </a:t>
            </a:r>
            <a:r>
              <a:rPr sz="4400" spc="-5" dirty="0"/>
              <a:t>on the CSD and their</a:t>
            </a:r>
            <a:r>
              <a:rPr sz="4400" spc="114" dirty="0"/>
              <a:t> </a:t>
            </a:r>
            <a:r>
              <a:rPr sz="4400" spc="-15" dirty="0"/>
              <a:t>resolution</a:t>
            </a:r>
            <a:endParaRPr sz="4400"/>
          </a:p>
        </p:txBody>
      </p:sp>
      <p:sp>
        <p:nvSpPr>
          <p:cNvPr id="3" name="object 3"/>
          <p:cNvSpPr txBox="1"/>
          <p:nvPr/>
        </p:nvSpPr>
        <p:spPr>
          <a:xfrm>
            <a:off x="916939" y="1812163"/>
            <a:ext cx="10415905" cy="1828800"/>
          </a:xfrm>
          <a:prstGeom prst="rect">
            <a:avLst/>
          </a:prstGeom>
        </p:spPr>
        <p:txBody>
          <a:bodyPr vert="horz" wrap="square" lIns="0" tIns="12065" rIns="0" bIns="0" rtlCol="0">
            <a:spAutoFit/>
          </a:bodyPr>
          <a:lstStyle/>
          <a:p>
            <a:pPr marL="241300" marR="0" lvl="0" indent="-228600" algn="l" defTabSz="914400" rtl="0" eaLnBrk="1" fontAlgn="auto" latinLnBrk="0" hangingPunct="1">
              <a:lnSpc>
                <a:spcPts val="2315"/>
              </a:lnSpc>
              <a:spcBef>
                <a:spcPts val="95"/>
              </a:spcBef>
              <a:spcAft>
                <a:spcPts val="0"/>
              </a:spcAft>
              <a:buClrTx/>
              <a:buSzTx/>
              <a:buFont typeface="Arial"/>
              <a:buChar char="•"/>
              <a:tabLst>
                <a:tab pos="240665" algn="l"/>
                <a:tab pos="241300" algn="l"/>
              </a:tabLst>
              <a:defRPr/>
            </a:pPr>
            <a:r>
              <a:rPr kumimoji="0" sz="2000" b="0" i="0" u="none" strike="noStrike" kern="1200" cap="none" spc="-5" normalizeH="0" baseline="0" noProof="0" dirty="0">
                <a:ln>
                  <a:noFill/>
                </a:ln>
                <a:solidFill>
                  <a:srgbClr val="FF0000"/>
                </a:solidFill>
                <a:effectLst/>
                <a:uLnTx/>
                <a:uFillTx/>
                <a:latin typeface="Calibri"/>
                <a:ea typeface="+mn-ea"/>
                <a:cs typeface="Calibri"/>
              </a:rPr>
              <a:t>Comment:</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0665" marR="5080" lvl="0" indent="0" algn="l" defTabSz="914400" rtl="0" eaLnBrk="1" fontAlgn="auto" latinLnBrk="0" hangingPunct="1">
              <a:lnSpc>
                <a:spcPts val="2160"/>
              </a:lnSpc>
              <a:spcBef>
                <a:spcPts val="190"/>
              </a:spcBef>
              <a:spcAft>
                <a:spcPts val="0"/>
              </a:spcAft>
              <a:buClrTx/>
              <a:buSzTx/>
              <a:buFontTx/>
              <a:buNone/>
              <a:tabLst/>
              <a:defRPr/>
            </a:pPr>
            <a:r>
              <a:rPr kumimoji="0" sz="2000" b="0" i="0" u="none" strike="noStrike" kern="1200" cap="none" spc="-5" normalizeH="0" baseline="0" noProof="0" dirty="0">
                <a:ln>
                  <a:noFill/>
                </a:ln>
                <a:solidFill>
                  <a:prstClr val="black"/>
                </a:solidFill>
                <a:effectLst/>
                <a:uLnTx/>
                <a:uFillTx/>
                <a:latin typeface="Arial"/>
                <a:ea typeface="+mn-ea"/>
                <a:cs typeface="Arial"/>
              </a:rPr>
              <a:t>1.2.5,l, </a:t>
            </a:r>
            <a:r>
              <a:rPr kumimoji="0" sz="2000" b="0" i="0" u="none" strike="noStrike" kern="1200" cap="none" spc="-10" normalizeH="0" baseline="0" noProof="0" dirty="0">
                <a:ln>
                  <a:noFill/>
                </a:ln>
                <a:solidFill>
                  <a:prstClr val="black"/>
                </a:solidFill>
                <a:effectLst/>
                <a:uLnTx/>
                <a:uFillTx/>
                <a:latin typeface="Arial"/>
                <a:ea typeface="+mn-ea"/>
                <a:cs typeface="Arial"/>
              </a:rPr>
              <a:t>Known </a:t>
            </a:r>
            <a:r>
              <a:rPr kumimoji="0" sz="2000" b="0" i="0" u="none" strike="noStrike" kern="1200" cap="none" spc="-5" normalizeH="0" baseline="0" noProof="0" dirty="0">
                <a:ln>
                  <a:noFill/>
                </a:ln>
                <a:solidFill>
                  <a:prstClr val="black"/>
                </a:solidFill>
                <a:effectLst/>
                <a:uLnTx/>
                <a:uFillTx/>
                <a:latin typeface="Arial"/>
                <a:ea typeface="+mn-ea"/>
                <a:cs typeface="Arial"/>
              </a:rPr>
              <a:t>costs — From the </a:t>
            </a:r>
            <a:r>
              <a:rPr kumimoji="0" sz="2000" b="0" i="0" u="none" strike="noStrike" kern="1200" cap="none" spc="-45" normalizeH="0" baseline="0" noProof="0" dirty="0">
                <a:ln>
                  <a:noFill/>
                </a:ln>
                <a:solidFill>
                  <a:prstClr val="black"/>
                </a:solidFill>
                <a:effectLst/>
                <a:uLnTx/>
                <a:uFillTx/>
                <a:latin typeface="Arial"/>
                <a:ea typeface="+mn-ea"/>
                <a:cs typeface="Arial"/>
              </a:rPr>
              <a:t>PAR, </a:t>
            </a:r>
            <a:r>
              <a:rPr kumimoji="0" sz="2000" b="0" i="0" u="none" strike="noStrike" kern="1200" cap="none" spc="-5" normalizeH="0" baseline="0" noProof="0" dirty="0">
                <a:ln>
                  <a:noFill/>
                </a:ln>
                <a:solidFill>
                  <a:prstClr val="black"/>
                </a:solidFill>
                <a:effectLst/>
                <a:uLnTx/>
                <a:uFillTx/>
                <a:latin typeface="Arial"/>
                <a:ea typeface="+mn-ea"/>
                <a:cs typeface="Arial"/>
              </a:rPr>
              <a:t>it might be appropriate to indicate that availability of  standard profiles likely will reduce development costs for</a:t>
            </a:r>
            <a:r>
              <a:rPr kumimoji="0" sz="2000" b="0" i="0" u="none" strike="noStrike" kern="1200" cap="none" spc="25" normalizeH="0" baseline="0" noProof="0" dirty="0">
                <a:ln>
                  <a:noFill/>
                </a:ln>
                <a:solidFill>
                  <a:prstClr val="black"/>
                </a:solidFill>
                <a:effectLst/>
                <a:uLnTx/>
                <a:uFillTx/>
                <a:latin typeface="Arial"/>
                <a:ea typeface="+mn-ea"/>
                <a:cs typeface="Arial"/>
              </a:rPr>
              <a:t> </a:t>
            </a:r>
            <a:r>
              <a:rPr kumimoji="0" sz="2000" b="0" i="0" u="none" strike="noStrike" kern="1200" cap="none" spc="-5" normalizeH="0" baseline="0" noProof="0" dirty="0">
                <a:ln>
                  <a:noFill/>
                </a:ln>
                <a:solidFill>
                  <a:prstClr val="black"/>
                </a:solidFill>
                <a:effectLst/>
                <a:uLnTx/>
                <a:uFillTx/>
                <a:latin typeface="Arial"/>
                <a:ea typeface="+mn-ea"/>
                <a:cs typeface="Arial"/>
              </a:rPr>
              <a:t>products.</a:t>
            </a:r>
            <a:endParaRPr kumimoji="0" sz="2000" b="0" i="0" u="none" strike="noStrike" kern="1200" cap="none" spc="0" normalizeH="0" baseline="0" noProof="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sz="2450" b="0" i="0" u="none" strike="noStrike" kern="1200" cap="none" spc="0" normalizeH="0" baseline="0" noProof="0">
              <a:ln>
                <a:noFill/>
              </a:ln>
              <a:solidFill>
                <a:prstClr val="black"/>
              </a:solidFill>
              <a:effectLst/>
              <a:uLnTx/>
              <a:uFillTx/>
              <a:latin typeface="Arial"/>
              <a:ea typeface="+mn-ea"/>
              <a:cs typeface="Arial"/>
            </a:endParaRPr>
          </a:p>
          <a:p>
            <a:pPr marL="241300" marR="0" lvl="0" indent="-228600" algn="l" defTabSz="914400" rtl="0" eaLnBrk="1" fontAlgn="auto" latinLnBrk="0" hangingPunct="1">
              <a:lnSpc>
                <a:spcPts val="2280"/>
              </a:lnSpc>
              <a:spcBef>
                <a:spcPts val="0"/>
              </a:spcBef>
              <a:spcAft>
                <a:spcPts val="0"/>
              </a:spcAft>
              <a:buClrTx/>
              <a:buSzTx/>
              <a:buFont typeface="Arial"/>
              <a:buChar char="•"/>
              <a:tabLst>
                <a:tab pos="240665" algn="l"/>
                <a:tab pos="241300" algn="l"/>
              </a:tabLst>
              <a:defRPr/>
            </a:pPr>
            <a:r>
              <a:rPr kumimoji="0" sz="2000" b="0" i="0" u="none" strike="noStrike" kern="1200" cap="none" spc="-10" normalizeH="0" baseline="0" noProof="0" dirty="0">
                <a:ln>
                  <a:noFill/>
                </a:ln>
                <a:solidFill>
                  <a:srgbClr val="006FC0"/>
                </a:solidFill>
                <a:effectLst/>
                <a:uLnTx/>
                <a:uFillTx/>
                <a:latin typeface="Calibri"/>
                <a:ea typeface="+mn-ea"/>
                <a:cs typeface="Calibri"/>
              </a:rPr>
              <a:t>Response:</a:t>
            </a:r>
            <a:endParaRPr kumimoji="0" sz="2000" b="0" i="0" u="none" strike="noStrike" kern="1200" cap="none" spc="0" normalizeH="0" baseline="0" noProof="0">
              <a:ln>
                <a:noFill/>
              </a:ln>
              <a:solidFill>
                <a:prstClr val="black"/>
              </a:solidFill>
              <a:effectLst/>
              <a:uLnTx/>
              <a:uFillTx/>
              <a:latin typeface="Calibri"/>
              <a:ea typeface="+mn-ea"/>
              <a:cs typeface="Calibri"/>
            </a:endParaRPr>
          </a:p>
          <a:p>
            <a:pPr marL="241300" marR="0" lvl="0" indent="0" algn="l" defTabSz="914400" rtl="0" eaLnBrk="1" fontAlgn="auto" latinLnBrk="0" hangingPunct="1">
              <a:lnSpc>
                <a:spcPts val="2280"/>
              </a:lnSpc>
              <a:spcBef>
                <a:spcPts val="0"/>
              </a:spcBef>
              <a:spcAft>
                <a:spcPts val="0"/>
              </a:spcAft>
              <a:buClrTx/>
              <a:buSzTx/>
              <a:buFontTx/>
              <a:buNone/>
              <a:tabLst/>
              <a:defRPr/>
            </a:pPr>
            <a:r>
              <a:rPr kumimoji="0" sz="2000" b="0" i="0" u="none" strike="noStrike" kern="1200" cap="none" spc="-5" normalizeH="0" baseline="0" noProof="0" dirty="0">
                <a:ln>
                  <a:noFill/>
                </a:ln>
                <a:solidFill>
                  <a:srgbClr val="006FC0"/>
                </a:solidFill>
                <a:effectLst/>
                <a:uLnTx/>
                <a:uFillTx/>
                <a:latin typeface="Calibri"/>
                <a:ea typeface="+mn-ea"/>
                <a:cs typeface="Calibri"/>
              </a:rPr>
              <a:t>Add: </a:t>
            </a:r>
            <a:r>
              <a:rPr kumimoji="0" sz="2000" b="0" i="0" u="none" strike="noStrike" kern="1200" cap="none" spc="-10" normalizeH="0" baseline="0" noProof="0" dirty="0">
                <a:ln>
                  <a:noFill/>
                </a:ln>
                <a:solidFill>
                  <a:srgbClr val="006FC0"/>
                </a:solidFill>
                <a:effectLst/>
                <a:uLnTx/>
                <a:uFillTx/>
                <a:latin typeface="Calibri"/>
                <a:ea typeface="+mn-ea"/>
                <a:cs typeface="Calibri"/>
              </a:rPr>
              <a:t>“Furthermore, </a:t>
            </a:r>
            <a:r>
              <a:rPr kumimoji="0" sz="2000" b="0" i="0" u="none" strike="noStrike" kern="1200" cap="none" spc="-15" normalizeH="0" baseline="0" noProof="0" dirty="0">
                <a:ln>
                  <a:noFill/>
                </a:ln>
                <a:solidFill>
                  <a:srgbClr val="006FC0"/>
                </a:solidFill>
                <a:effectLst/>
                <a:uLnTx/>
                <a:uFillTx/>
                <a:latin typeface="Calibri"/>
                <a:ea typeface="+mn-ea"/>
                <a:cs typeface="Calibri"/>
              </a:rPr>
              <a:t>standard </a:t>
            </a:r>
            <a:r>
              <a:rPr kumimoji="0" sz="2000" b="0" i="0" u="none" strike="noStrike" kern="1200" cap="none" spc="-10" normalizeH="0" baseline="0" noProof="0" dirty="0">
                <a:ln>
                  <a:noFill/>
                </a:ln>
                <a:solidFill>
                  <a:srgbClr val="006FC0"/>
                </a:solidFill>
                <a:effectLst/>
                <a:uLnTx/>
                <a:uFillTx/>
                <a:latin typeface="Calibri"/>
                <a:ea typeface="+mn-ea"/>
                <a:cs typeface="Calibri"/>
              </a:rPr>
              <a:t>profiles </a:t>
            </a:r>
            <a:r>
              <a:rPr kumimoji="0" sz="2000" b="0" i="0" u="none" strike="noStrike" kern="1200" cap="none" spc="-15" normalizeH="0" baseline="0" noProof="0" dirty="0">
                <a:ln>
                  <a:noFill/>
                </a:ln>
                <a:solidFill>
                  <a:srgbClr val="006FC0"/>
                </a:solidFill>
                <a:effectLst/>
                <a:uLnTx/>
                <a:uFillTx/>
                <a:latin typeface="Calibri"/>
                <a:ea typeface="+mn-ea"/>
                <a:cs typeface="Calibri"/>
              </a:rPr>
              <a:t>likely </a:t>
            </a:r>
            <a:r>
              <a:rPr kumimoji="0" sz="2000" b="0" i="0" u="none" strike="noStrike" kern="1200" cap="none" spc="-5" normalizeH="0" baseline="0" noProof="0" dirty="0">
                <a:ln>
                  <a:noFill/>
                </a:ln>
                <a:solidFill>
                  <a:srgbClr val="006FC0"/>
                </a:solidFill>
                <a:effectLst/>
                <a:uLnTx/>
                <a:uFillTx/>
                <a:latin typeface="Calibri"/>
                <a:ea typeface="+mn-ea"/>
                <a:cs typeface="Calibri"/>
              </a:rPr>
              <a:t>will </a:t>
            </a:r>
            <a:r>
              <a:rPr kumimoji="0" sz="2000" b="0" i="0" u="none" strike="noStrike" kern="1200" cap="none" spc="-10" normalizeH="0" baseline="0" noProof="0" dirty="0">
                <a:ln>
                  <a:noFill/>
                </a:ln>
                <a:solidFill>
                  <a:srgbClr val="006FC0"/>
                </a:solidFill>
                <a:effectLst/>
                <a:uLnTx/>
                <a:uFillTx/>
                <a:latin typeface="Calibri"/>
                <a:ea typeface="+mn-ea"/>
                <a:cs typeface="Calibri"/>
              </a:rPr>
              <a:t>reduce development </a:t>
            </a:r>
            <a:r>
              <a:rPr kumimoji="0" sz="2000" b="0" i="0" u="none" strike="noStrike" kern="1200" cap="none" spc="-15" normalizeH="0" baseline="0" noProof="0" dirty="0">
                <a:ln>
                  <a:noFill/>
                </a:ln>
                <a:solidFill>
                  <a:srgbClr val="006FC0"/>
                </a:solidFill>
                <a:effectLst/>
                <a:uLnTx/>
                <a:uFillTx/>
                <a:latin typeface="Calibri"/>
                <a:ea typeface="+mn-ea"/>
                <a:cs typeface="Calibri"/>
              </a:rPr>
              <a:t>costs for</a:t>
            </a:r>
            <a:r>
              <a:rPr kumimoji="0" sz="2000" b="0" i="0" u="none" strike="noStrike" kern="1200" cap="none" spc="265" normalizeH="0" baseline="0" noProof="0" dirty="0">
                <a:ln>
                  <a:noFill/>
                </a:ln>
                <a:solidFill>
                  <a:srgbClr val="006FC0"/>
                </a:solidFill>
                <a:effectLst/>
                <a:uLnTx/>
                <a:uFillTx/>
                <a:latin typeface="Calibri"/>
                <a:ea typeface="+mn-ea"/>
                <a:cs typeface="Calibri"/>
              </a:rPr>
              <a:t> </a:t>
            </a:r>
            <a:r>
              <a:rPr kumimoji="0" sz="2000" b="0" i="0" u="none" strike="noStrike" kern="1200" cap="none" spc="-25" normalizeH="0" baseline="0" noProof="0" dirty="0">
                <a:ln>
                  <a:noFill/>
                </a:ln>
                <a:solidFill>
                  <a:srgbClr val="006FC0"/>
                </a:solidFill>
                <a:effectLst/>
                <a:uLnTx/>
                <a:uFillTx/>
                <a:latin typeface="Calibri"/>
                <a:ea typeface="+mn-ea"/>
                <a:cs typeface="Calibri"/>
              </a:rPr>
              <a:t>products.”</a:t>
            </a:r>
            <a:endParaRPr kumimoji="0" sz="2000" b="0" i="0" u="none" strike="noStrike" kern="1200" cap="none" spc="0" normalizeH="0" baseline="0" noProof="0">
              <a:ln>
                <a:noFill/>
              </a:ln>
              <a:solidFill>
                <a:prstClr val="black"/>
              </a:solidFill>
              <a:effectLst/>
              <a:uLnTx/>
              <a:uFillTx/>
              <a:latin typeface="Calibri"/>
              <a:ea typeface="+mn-ea"/>
              <a:cs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67596B59-EC6C-6945-9F7A-2CA227593410}"/>
              </a:ext>
            </a:extLst>
          </p:cNvPr>
          <p:cNvSpPr>
            <a:spLocks noChangeArrowheads="1"/>
          </p:cNvSpPr>
          <p:nvPr/>
        </p:nvSpPr>
        <p:spPr bwMode="auto">
          <a:xfrm>
            <a:off x="914402" y="908720"/>
            <a:ext cx="10361084" cy="5400599"/>
          </a:xfrm>
          <a:prstGeom prst="rect">
            <a:avLst/>
          </a:prstGeom>
          <a:noFill/>
          <a:ln w="9525">
            <a:noFill/>
            <a:round/>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60" tIns="46080" rIns="92160" bIns="46080" numCol="1" anchor="t" anchorCtr="0" compatLnSpc="1">
            <a:prstTxWarp prst="textNoShape">
              <a:avLst/>
            </a:prstTxWarp>
            <a:normAutofit/>
          </a:bodyPr>
          <a:lstStyle/>
          <a:p>
            <a:pPr eaLnBrk="1" hangingPunct="1">
              <a:lnSpc>
                <a:spcPct val="90000"/>
              </a:lnSpc>
              <a:buFont typeface="Times New Roman" pitchFamily="18" charset="0"/>
            </a:pPr>
            <a:r>
              <a:rPr lang="en-US" altLang="en-US" sz="2000" b="1" u="sng" dirty="0">
                <a:solidFill>
                  <a:srgbClr val="000000"/>
                </a:solidFill>
                <a:effectLst>
                  <a:outerShdw blurRad="38100" dist="38100" dir="2700000" algn="tl">
                    <a:srgbClr val="C0C0C0"/>
                  </a:outerShdw>
                </a:effectLst>
                <a:latin typeface="+mn-lt"/>
                <a:ea typeface="+mn-ea"/>
              </a:rPr>
              <a:t>Project: IEEE P802.15 Working Group for Wireless Personal Area Networks (WPANs)</a:t>
            </a:r>
            <a:endParaRPr lang="en-US" altLang="en-US" sz="2000" b="1" dirty="0">
              <a:solidFill>
                <a:srgbClr val="000000"/>
              </a:solidFill>
              <a:latin typeface="+mn-lt"/>
              <a:ea typeface="+mn-ea"/>
            </a:endParaRPr>
          </a:p>
          <a:p>
            <a:pPr eaLnBrk="1" hangingPunct="1">
              <a:lnSpc>
                <a:spcPct val="90000"/>
              </a:lnSpc>
              <a:buFont typeface="Times New Roman" pitchFamily="18" charset="0"/>
            </a:pPr>
            <a:endParaRPr lang="en-US" altLang="en-US" sz="2000" dirty="0">
              <a:solidFill>
                <a:srgbClr val="000000"/>
              </a:solidFill>
              <a:latin typeface="+mn-lt"/>
              <a:ea typeface="+mn-ea"/>
            </a:endParaRPr>
          </a:p>
          <a:p>
            <a:pPr eaLnBrk="1" hangingPunct="1">
              <a:lnSpc>
                <a:spcPct val="90000"/>
              </a:lnSpc>
              <a:buFont typeface="Times New Roman" pitchFamily="18" charset="0"/>
            </a:pPr>
            <a:r>
              <a:rPr lang="en-US" altLang="en-US" sz="2000" b="1" dirty="0">
                <a:solidFill>
                  <a:srgbClr val="000000"/>
                </a:solidFill>
                <a:latin typeface="+mn-lt"/>
                <a:ea typeface="+mn-ea"/>
              </a:rPr>
              <a:t>Submission Title:</a:t>
            </a:r>
            <a:r>
              <a:rPr lang="en-US" altLang="en-US" sz="2000" dirty="0">
                <a:solidFill>
                  <a:srgbClr val="000000"/>
                </a:solidFill>
                <a:latin typeface="+mn-lt"/>
                <a:ea typeface="+mn-ea"/>
              </a:rPr>
              <a:t> [Comments on 802.15 PARs and CSDs during Nov 2020 Plenary]	</a:t>
            </a:r>
          </a:p>
          <a:p>
            <a:pPr eaLnBrk="1" hangingPunct="1">
              <a:lnSpc>
                <a:spcPct val="90000"/>
              </a:lnSpc>
              <a:buFont typeface="Times New Roman" pitchFamily="18" charset="0"/>
            </a:pPr>
            <a:r>
              <a:rPr lang="en-US" altLang="en-US" sz="2000" b="1" dirty="0">
                <a:solidFill>
                  <a:srgbClr val="000000"/>
                </a:solidFill>
                <a:latin typeface="+mn-lt"/>
                <a:ea typeface="+mn-ea"/>
              </a:rPr>
              <a:t>Date Submitted: </a:t>
            </a:r>
            <a:r>
              <a:rPr lang="en-US" altLang="en-US" sz="2000" dirty="0">
                <a:solidFill>
                  <a:srgbClr val="000000"/>
                </a:solidFill>
                <a:latin typeface="+mn-lt"/>
                <a:ea typeface="+mn-ea"/>
              </a:rPr>
              <a:t>[2 Nov, 2020]	</a:t>
            </a:r>
          </a:p>
          <a:p>
            <a:pPr eaLnBrk="1" hangingPunct="1">
              <a:lnSpc>
                <a:spcPct val="90000"/>
              </a:lnSpc>
              <a:buFont typeface="Times New Roman" pitchFamily="18" charset="0"/>
            </a:pPr>
            <a:r>
              <a:rPr lang="en-US" altLang="en-US" sz="2000" b="1" dirty="0">
                <a:solidFill>
                  <a:srgbClr val="000000"/>
                </a:solidFill>
                <a:latin typeface="+mn-lt"/>
                <a:ea typeface="+mn-ea"/>
              </a:rPr>
              <a:t>Source:</a:t>
            </a:r>
            <a:r>
              <a:rPr lang="en-US" altLang="en-US" sz="2000" dirty="0">
                <a:solidFill>
                  <a:srgbClr val="000000"/>
                </a:solidFill>
                <a:latin typeface="+mn-lt"/>
                <a:ea typeface="+mn-ea"/>
              </a:rPr>
              <a:t> [Pat Kinney] Company [Kinney Consulting]</a:t>
            </a:r>
          </a:p>
          <a:p>
            <a:pPr eaLnBrk="1" hangingPunct="1">
              <a:lnSpc>
                <a:spcPct val="90000"/>
              </a:lnSpc>
              <a:buFont typeface="Times New Roman" pitchFamily="18" charset="0"/>
            </a:pPr>
            <a:r>
              <a:rPr lang="en-US" altLang="en-US" sz="2000" dirty="0">
                <a:solidFill>
                  <a:srgbClr val="000000"/>
                </a:solidFill>
                <a:latin typeface="+mn-lt"/>
                <a:ea typeface="+mn-ea"/>
              </a:rPr>
              <a:t>Address [Add address Street, City, PC, Province/State, Country]</a:t>
            </a:r>
          </a:p>
          <a:p>
            <a:pPr eaLnBrk="1" hangingPunct="1">
              <a:lnSpc>
                <a:spcPct val="90000"/>
              </a:lnSpc>
              <a:buFont typeface="Times New Roman" pitchFamily="18" charset="0"/>
            </a:pPr>
            <a:r>
              <a:rPr lang="en-US" altLang="en-US" sz="2000" dirty="0">
                <a:solidFill>
                  <a:srgbClr val="000000"/>
                </a:solidFill>
                <a:latin typeface="+mn-lt"/>
                <a:ea typeface="+mn-ea"/>
              </a:rPr>
              <a:t>Voice:[Add telephone number], FAX: [Add FAX number], E-Mail:[pat.kinney@kinneyconsultingllc.com]	</a:t>
            </a:r>
          </a:p>
          <a:p>
            <a:pPr eaLnBrk="1" hangingPunct="1">
              <a:lnSpc>
                <a:spcPct val="90000"/>
              </a:lnSpc>
              <a:spcBef>
                <a:spcPts val="600"/>
              </a:spcBef>
              <a:buFont typeface="Times New Roman" pitchFamily="18" charset="0"/>
            </a:pPr>
            <a:r>
              <a:rPr lang="en-US" altLang="en-US" sz="2000" b="1" dirty="0">
                <a:solidFill>
                  <a:srgbClr val="000000"/>
                </a:solidFill>
                <a:latin typeface="+mn-lt"/>
                <a:ea typeface="+mn-ea"/>
              </a:rPr>
              <a:t>Re:</a:t>
            </a:r>
            <a:r>
              <a:rPr lang="en-US" altLang="en-US" sz="2000" dirty="0">
                <a:solidFill>
                  <a:srgbClr val="000000"/>
                </a:solidFill>
                <a:latin typeface="+mn-lt"/>
                <a:ea typeface="+mn-ea"/>
              </a:rPr>
              <a:t> [P802.15.4aa and P802.16t PAR and CSD EC review]	</a:t>
            </a:r>
          </a:p>
          <a:p>
            <a:pPr eaLnBrk="1" hangingPunct="1">
              <a:lnSpc>
                <a:spcPct val="90000"/>
              </a:lnSpc>
              <a:spcBef>
                <a:spcPts val="600"/>
              </a:spcBef>
              <a:buFont typeface="Times New Roman" pitchFamily="18" charset="0"/>
            </a:pPr>
            <a:r>
              <a:rPr lang="en-US" altLang="en-US" sz="2000" b="1" dirty="0">
                <a:solidFill>
                  <a:srgbClr val="000000"/>
                </a:solidFill>
                <a:latin typeface="+mn-lt"/>
                <a:ea typeface="+mn-ea"/>
              </a:rPr>
              <a:t>Abstract:</a:t>
            </a:r>
            <a:r>
              <a:rPr lang="en-US" altLang="en-US" sz="2000" dirty="0">
                <a:solidFill>
                  <a:srgbClr val="000000"/>
                </a:solidFill>
                <a:latin typeface="+mn-lt"/>
                <a:ea typeface="+mn-ea"/>
              </a:rPr>
              <a:t>	[Comments received from other WGs or external to 802.15 on the PARs and CSDs submitted to 802 EC]</a:t>
            </a:r>
          </a:p>
          <a:p>
            <a:pPr eaLnBrk="1" hangingPunct="1">
              <a:lnSpc>
                <a:spcPct val="90000"/>
              </a:lnSpc>
              <a:spcBef>
                <a:spcPts val="600"/>
              </a:spcBef>
              <a:buFont typeface="Times New Roman" pitchFamily="18" charset="0"/>
            </a:pPr>
            <a:r>
              <a:rPr lang="en-US" altLang="en-US" sz="2000" b="1" dirty="0">
                <a:solidFill>
                  <a:srgbClr val="000000"/>
                </a:solidFill>
                <a:latin typeface="+mn-lt"/>
                <a:ea typeface="+mn-ea"/>
              </a:rPr>
              <a:t>Purpose:</a:t>
            </a:r>
            <a:r>
              <a:rPr lang="en-US" altLang="en-US" sz="2000" dirty="0">
                <a:solidFill>
                  <a:srgbClr val="000000"/>
                </a:solidFill>
                <a:latin typeface="+mn-lt"/>
                <a:ea typeface="+mn-ea"/>
              </a:rPr>
              <a:t>	[Comments need to be addressed and responses sent to the originators]</a:t>
            </a:r>
          </a:p>
          <a:p>
            <a:pPr eaLnBrk="1" hangingPunct="1">
              <a:lnSpc>
                <a:spcPct val="90000"/>
              </a:lnSpc>
              <a:buFont typeface="Times New Roman" pitchFamily="18" charset="0"/>
            </a:pPr>
            <a:r>
              <a:rPr lang="en-US" altLang="en-US" sz="2000" b="1" dirty="0">
                <a:solidFill>
                  <a:srgbClr val="000000"/>
                </a:solidFill>
                <a:latin typeface="+mn-lt"/>
                <a:ea typeface="+mn-ea"/>
              </a:rPr>
              <a:t>Notice:</a:t>
            </a:r>
            <a:r>
              <a:rPr lang="en-US" altLang="en-US" sz="2000" dirty="0">
                <a:solidFill>
                  <a:srgbClr val="000000"/>
                </a:solidFill>
                <a:latin typeface="+mn-lt"/>
                <a:ea typeface="+mn-ea"/>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lnSpc>
                <a:spcPct val="90000"/>
              </a:lnSpc>
              <a:buFont typeface="Times New Roman" pitchFamily="18" charset="0"/>
            </a:pPr>
            <a:r>
              <a:rPr lang="en-US" altLang="en-US" sz="2000" b="1" dirty="0">
                <a:solidFill>
                  <a:srgbClr val="000000"/>
                </a:solidFill>
                <a:latin typeface="+mn-lt"/>
                <a:ea typeface="+mn-ea"/>
              </a:rPr>
              <a:t>Release:</a:t>
            </a:r>
            <a:r>
              <a:rPr lang="en-US" altLang="en-US" sz="2000" dirty="0">
                <a:solidFill>
                  <a:srgbClr val="000000"/>
                </a:solidFill>
                <a:latin typeface="+mn-lt"/>
                <a:ea typeface="+mn-ea"/>
              </a:rPr>
              <a:t>	The contributor acknowledges and accepts that this contribution becomes the property of IEEE and may be made publicly available by P802.15.	</a:t>
            </a:r>
          </a:p>
        </p:txBody>
      </p:sp>
      <p:sp>
        <p:nvSpPr>
          <p:cNvPr id="4" name="Date Placeholder 1">
            <a:extLst>
              <a:ext uri="{FF2B5EF4-FFF2-40B4-BE49-F238E27FC236}">
                <a16:creationId xmlns:a16="http://schemas.microsoft.com/office/drawing/2014/main" id="{046DF2C0-DDA0-DD42-976F-72AE79D8AE92}"/>
              </a:ext>
            </a:extLst>
          </p:cNvPr>
          <p:cNvSpPr>
            <a:spLocks noGrp="1"/>
          </p:cNvSpPr>
          <p:nvPr>
            <p:ph type="dt" idx="10"/>
          </p:nvPr>
        </p:nvSpPr>
        <p:spPr>
          <a:xfrm>
            <a:off x="914402" y="304014"/>
            <a:ext cx="1710397" cy="303208"/>
          </a:xfrm>
        </p:spPr>
        <p:txBody>
          <a:bodyPr vert="horz" wrap="square" lIns="0" tIns="0" rIns="0" bIns="0" numCol="1" anchor="b" anchorCtr="0" compatLnSpc="1">
            <a:prstTxWarp prst="textNoShape">
              <a:avLst/>
            </a:prstTxWarp>
            <a:normAutofit/>
          </a:bodyPr>
          <a:lstStyle/>
          <a:p>
            <a:pPr>
              <a:spcAft>
                <a:spcPts val="600"/>
              </a:spcAft>
            </a:pPr>
            <a:r>
              <a:rPr lang="en-US" altLang="en-US" sz="1700"/>
              <a:t>&lt;November 2020&gt;</a:t>
            </a:r>
          </a:p>
        </p:txBody>
      </p:sp>
      <p:sp>
        <p:nvSpPr>
          <p:cNvPr id="5" name="Footer Placeholder 2">
            <a:extLst>
              <a:ext uri="{FF2B5EF4-FFF2-40B4-BE49-F238E27FC236}">
                <a16:creationId xmlns:a16="http://schemas.microsoft.com/office/drawing/2014/main" id="{D2A88B3F-0212-C241-A5D0-009986CBBF5A}"/>
              </a:ext>
            </a:extLst>
          </p:cNvPr>
          <p:cNvSpPr>
            <a:spLocks noGrp="1"/>
          </p:cNvSpPr>
          <p:nvPr>
            <p:ph type="ftr" idx="11"/>
          </p:nvPr>
        </p:nvSpPr>
        <p:spPr>
          <a:xfrm>
            <a:off x="8760296" y="6475416"/>
            <a:ext cx="2701498" cy="276996"/>
          </a:xfrm>
        </p:spPr>
        <p:txBody>
          <a:bodyPr vert="horz" wrap="square" lIns="0" tIns="0" rIns="0" bIns="0" numCol="1" anchor="t" anchorCtr="0" compatLnSpc="1">
            <a:prstTxWarp prst="textNoShape">
              <a:avLst/>
            </a:prstTxWarp>
            <a:normAutofit/>
          </a:bodyPr>
          <a:lstStyle/>
          <a:p>
            <a:pPr>
              <a:lnSpc>
                <a:spcPct val="90000"/>
              </a:lnSpc>
              <a:spcAft>
                <a:spcPts val="600"/>
              </a:spcAft>
            </a:pPr>
            <a:r>
              <a:rPr lang="en-GB" altLang="en-US" sz="1400" kern="1200">
                <a:latin typeface="Times New Roman" pitchFamily="16" charset="0"/>
                <a:ea typeface="Arial Unicode MS" pitchFamily="34" charset="-128"/>
                <a:cs typeface="Arial Unicode MS" pitchFamily="34" charset="-128"/>
              </a:rPr>
              <a:t>&lt;Pat Kinney&gt;, &lt;Kinney Consulting&gt;</a:t>
            </a:r>
          </a:p>
        </p:txBody>
      </p:sp>
      <p:sp>
        <p:nvSpPr>
          <p:cNvPr id="6" name="Slide Number Placeholder 3">
            <a:extLst>
              <a:ext uri="{FF2B5EF4-FFF2-40B4-BE49-F238E27FC236}">
                <a16:creationId xmlns:a16="http://schemas.microsoft.com/office/drawing/2014/main" id="{606B88C1-9D11-3B42-A116-E5F64DD46D6B}"/>
              </a:ext>
            </a:extLst>
          </p:cNvPr>
          <p:cNvSpPr>
            <a:spLocks noGrp="1"/>
          </p:cNvSpPr>
          <p:nvPr>
            <p:ph type="sldNum" idx="12"/>
          </p:nvPr>
        </p:nvSpPr>
        <p:spPr>
          <a:xfrm>
            <a:off x="5793320" y="6475416"/>
            <a:ext cx="878744" cy="382584"/>
          </a:xfrm>
        </p:spPr>
        <p:txBody>
          <a:bodyPr vert="horz" wrap="square" lIns="0" tIns="0" rIns="0" bIns="0" numCol="1" anchor="t" anchorCtr="0" compatLnSpc="1">
            <a:prstTxWarp prst="textNoShape">
              <a:avLst/>
            </a:prstTxWarp>
            <a:normAutofit/>
          </a:bodyPr>
          <a:lstStyle/>
          <a:p>
            <a:pPr>
              <a:spcAft>
                <a:spcPts val="600"/>
              </a:spcAft>
            </a:pPr>
            <a:r>
              <a:rPr lang="en-GB" altLang="en-US"/>
              <a:t>Slide </a:t>
            </a:r>
            <a:fld id="{0A21A68B-CF2E-1F44-80D7-0CF91D23DA78}" type="slidenum">
              <a:rPr lang="en-GB" altLang="en-US"/>
              <a:pPr>
                <a:spcAft>
                  <a:spcPts val="600"/>
                </a:spcAft>
              </a:pPr>
              <a:t>24</a:t>
            </a:fld>
            <a:endParaRPr lang="en-GB"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p:txBody>
          <a:bodyPr/>
          <a:lstStyle/>
          <a:p>
            <a:r>
              <a:rPr lang="en-US" altLang="en-US" sz="3200" dirty="0"/>
              <a:t>Comments from 802.1</a:t>
            </a:r>
          </a:p>
        </p:txBody>
      </p:sp>
      <p:sp>
        <p:nvSpPr>
          <p:cNvPr id="4" name="Date Placeholder 3">
            <a:extLst>
              <a:ext uri="{FF2B5EF4-FFF2-40B4-BE49-F238E27FC236}">
                <a16:creationId xmlns:a16="http://schemas.microsoft.com/office/drawing/2014/main" id="{0BC6D6A3-663C-FA4E-8947-145FDC3CCBBF}"/>
              </a:ext>
            </a:extLst>
          </p:cNvPr>
          <p:cNvSpPr>
            <a:spLocks noGrp="1"/>
          </p:cNvSpPr>
          <p:nvPr>
            <p:ph type="dt" idx="10"/>
          </p:nvPr>
        </p:nvSpPr>
        <p:spPr>
          <a:xfrm>
            <a:off x="929219" y="303217"/>
            <a:ext cx="1998429" cy="245463"/>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EF9CF186-E50E-5F42-81CD-1BAA87E72B31}" type="slidenum">
              <a:rPr lang="en-US" altLang="en-US" sz="1200">
                <a:solidFill>
                  <a:srgbClr val="000000"/>
                </a:solidFill>
                <a:latin typeface="Times New Roman" panose="02020603050405020304" pitchFamily="18" charset="0"/>
                <a:ea typeface="+mn-ea"/>
              </a:rPr>
              <a:pPr defTabSz="914400">
                <a:buClrTx/>
                <a:buSzTx/>
              </a:pPr>
              <a:t>25</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26797992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A8B9A-F6D2-D443-9179-914F1C0B1331}"/>
              </a:ext>
            </a:extLst>
          </p:cNvPr>
          <p:cNvSpPr>
            <a:spLocks noGrp="1"/>
          </p:cNvSpPr>
          <p:nvPr>
            <p:ph type="title"/>
          </p:nvPr>
        </p:nvSpPr>
        <p:spPr>
          <a:xfrm>
            <a:off x="1127448" y="726339"/>
            <a:ext cx="10081120" cy="532730"/>
          </a:xfrm>
        </p:spPr>
        <p:txBody>
          <a:bodyPr/>
          <a:lstStyle/>
          <a:p>
            <a:r>
              <a:rPr lang="en-US" sz="2800" dirty="0"/>
              <a:t>Comments on P802.15.4aa PAR &amp; CSD from IEEE 802.1</a:t>
            </a:r>
            <a:endParaRPr lang="en-US" dirty="0"/>
          </a:p>
        </p:txBody>
      </p:sp>
      <p:sp>
        <p:nvSpPr>
          <p:cNvPr id="3" name="Content Placeholder 2">
            <a:extLst>
              <a:ext uri="{FF2B5EF4-FFF2-40B4-BE49-F238E27FC236}">
                <a16:creationId xmlns:a16="http://schemas.microsoft.com/office/drawing/2014/main" id="{EA396B3E-34C5-944B-9F04-545827824ACC}"/>
              </a:ext>
            </a:extLst>
          </p:cNvPr>
          <p:cNvSpPr>
            <a:spLocks noGrp="1"/>
          </p:cNvSpPr>
          <p:nvPr>
            <p:ph idx="1"/>
          </p:nvPr>
        </p:nvSpPr>
        <p:spPr>
          <a:xfrm>
            <a:off x="1127449" y="1259069"/>
            <a:ext cx="10081120" cy="5087019"/>
          </a:xfrm>
        </p:spPr>
        <p:txBody>
          <a:bodyPr/>
          <a:lstStyle/>
          <a:p>
            <a:pPr marL="0" indent="0">
              <a:buNone/>
            </a:pPr>
            <a:r>
              <a:rPr lang="en-US" sz="1600" dirty="0"/>
              <a:t>PAR</a:t>
            </a:r>
          </a:p>
          <a:p>
            <a:pPr marL="0" indent="0">
              <a:buNone/>
            </a:pPr>
            <a:r>
              <a:rPr lang="en-US" sz="1600" dirty="0"/>
              <a:t>5.5 Need for the Project</a:t>
            </a:r>
          </a:p>
          <a:p>
            <a:pPr>
              <a:buFont typeface="Arial" panose="020B0604020202020204" pitchFamily="34" charset="0"/>
              <a:buChar char="•"/>
            </a:pPr>
            <a:r>
              <a:rPr lang="en-US" sz="1600" dirty="0"/>
              <a:t>The acronym PAN is used without definition. Spell out on first usage or add to 8.1 Explanatory notes.</a:t>
            </a:r>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1000"/>
                  </a:schemeClr>
                </a:solidFill>
                <a:hlinkClick r:id="rId2">
                  <a:extLst>
                    <a:ext uri="{A12FA001-AC4F-418D-AE19-62706E023703}">
                      <ahyp:hlinkClr xmlns:ahyp="http://schemas.microsoft.com/office/drawing/2018/hyperlinkcolor" val="tx"/>
                    </a:ext>
                  </a:extLst>
                </a:hlinkClick>
              </a:rPr>
              <a:t>15-20-0202-04</a:t>
            </a:r>
            <a:endParaRPr lang="en-US" sz="1400" dirty="0">
              <a:solidFill>
                <a:schemeClr val="accent2">
                  <a:alpha val="91000"/>
                </a:schemeClr>
              </a:solidFill>
            </a:endParaRPr>
          </a:p>
          <a:p>
            <a:pPr marL="0" indent="0">
              <a:buNone/>
            </a:pPr>
            <a:r>
              <a:rPr lang="en-US" sz="1600" dirty="0"/>
              <a:t>CSD</a:t>
            </a:r>
          </a:p>
          <a:p>
            <a:pPr marL="0" indent="0">
              <a:buNone/>
            </a:pPr>
            <a:r>
              <a:rPr lang="en-US" sz="1600" dirty="0"/>
              <a:t>Project Name</a:t>
            </a:r>
          </a:p>
          <a:p>
            <a:pPr>
              <a:buFont typeface="Arial" panose="020B0604020202020204" pitchFamily="34" charset="0"/>
              <a:buChar char="•"/>
            </a:pPr>
            <a:r>
              <a:rPr lang="en-US" sz="1600" dirty="0"/>
              <a:t>The PAR has indicated this project will be called P802.15.4aa. The CSD calls the project 802.15.4xx. Replace ‘xx’ with ‘aa’ in the </a:t>
            </a:r>
            <a:r>
              <a:rPr lang="en-US" sz="1600" dirty="0" err="1"/>
              <a:t>CSDTemplate</a:t>
            </a:r>
            <a:endParaRPr lang="en-US" sz="1600" dirty="0"/>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3000"/>
                  </a:schemeClr>
                </a:solidFill>
                <a:hlinkClick r:id="rId3">
                  <a:extLst>
                    <a:ext uri="{A12FA001-AC4F-418D-AE19-62706E023703}">
                      <ahyp:hlinkClr xmlns:ahyp="http://schemas.microsoft.com/office/drawing/2018/hyperlinkcolor" val="tx"/>
                    </a:ext>
                  </a:extLst>
                </a:hlinkClick>
              </a:rPr>
              <a:t>15-20-0319-00</a:t>
            </a:r>
            <a:endParaRPr lang="en-US" sz="1400" dirty="0">
              <a:solidFill>
                <a:schemeClr val="accent2">
                  <a:alpha val="93000"/>
                </a:schemeClr>
              </a:solidFill>
            </a:endParaRPr>
          </a:p>
          <a:p>
            <a:pPr>
              <a:buFont typeface="Arial" panose="020B0604020202020204" pitchFamily="34" charset="0"/>
              <a:buChar char="•"/>
            </a:pPr>
            <a:r>
              <a:rPr lang="en-US" sz="1600" dirty="0"/>
              <a:t>The CSD appears to be using an old template that still includes the Balanced costs (infrastructure versus attached stations) section. Use the current template available from </a:t>
            </a:r>
            <a:r>
              <a:rPr lang="en-US" sz="1600" dirty="0">
                <a:solidFill>
                  <a:schemeClr val="accent2">
                    <a:alpha val="97000"/>
                  </a:schemeClr>
                </a:solidFill>
                <a:hlinkClick r:id="rId4">
                  <a:extLst>
                    <a:ext uri="{A12FA001-AC4F-418D-AE19-62706E023703}">
                      <ahyp:hlinkClr xmlns:ahyp="http://schemas.microsoft.com/office/drawing/2018/hyperlinkcolor" val="tx"/>
                    </a:ext>
                  </a:extLst>
                </a:hlinkClick>
              </a:rPr>
              <a:t>https://www.ieee802.org/devdocs.shtml</a:t>
            </a:r>
            <a:endParaRPr lang="en-US" sz="1600" dirty="0">
              <a:solidFill>
                <a:schemeClr val="accent2">
                  <a:alpha val="97000"/>
                </a:schemeClr>
              </a:solidFill>
            </a:endParaRPr>
          </a:p>
          <a:p>
            <a:pPr lvl="1">
              <a:buFont typeface="Arial" panose="020B0604020202020204" pitchFamily="34" charset="0"/>
              <a:buChar char="•"/>
            </a:pPr>
            <a:r>
              <a:rPr lang="en-US" sz="1400" dirty="0">
                <a:solidFill>
                  <a:srgbClr val="FF0000"/>
                </a:solidFill>
              </a:rPr>
              <a:t>TG4aa: agree, see doc# </a:t>
            </a:r>
            <a:r>
              <a:rPr lang="en-US" sz="1400" dirty="0">
                <a:solidFill>
                  <a:schemeClr val="accent2">
                    <a:alpha val="93000"/>
                  </a:schemeClr>
                </a:solidFill>
                <a:hlinkClick r:id="rId3">
                  <a:extLst>
                    <a:ext uri="{A12FA001-AC4F-418D-AE19-62706E023703}">
                      <ahyp:hlinkClr xmlns:ahyp="http://schemas.microsoft.com/office/drawing/2018/hyperlinkcolor" val="tx"/>
                    </a:ext>
                  </a:extLst>
                </a:hlinkClick>
              </a:rPr>
              <a:t>15-20-0319-00</a:t>
            </a:r>
            <a:endParaRPr lang="en-US" sz="1400" dirty="0">
              <a:solidFill>
                <a:srgbClr val="FF0000"/>
              </a:solidFill>
            </a:endParaRPr>
          </a:p>
          <a:p>
            <a:pPr marL="0" indent="0">
              <a:buNone/>
            </a:pPr>
            <a:r>
              <a:rPr lang="en-US" sz="1600" dirty="0"/>
              <a:t>Economic Feasibility</a:t>
            </a:r>
          </a:p>
          <a:p>
            <a:pPr>
              <a:buFont typeface="Arial" panose="020B0604020202020204" pitchFamily="34" charset="0"/>
              <a:buChar char="•"/>
            </a:pPr>
            <a:r>
              <a:rPr lang="en-US" sz="1600" dirty="0"/>
              <a:t>Installation costs for this new capability are different than manufacturing methods.  Explain any costs associated with upgrading to this new capability.</a:t>
            </a:r>
          </a:p>
          <a:p>
            <a:pPr lvl="1">
              <a:buFont typeface="Arial" panose="020B0604020202020204" pitchFamily="34" charset="0"/>
              <a:buChar char="•"/>
            </a:pPr>
            <a:r>
              <a:rPr lang="en-US" sz="1400" dirty="0">
                <a:solidFill>
                  <a:srgbClr val="FF0000"/>
                </a:solidFill>
              </a:rPr>
              <a:t>FSK data rate extension does not require any additional hardware implementation from existing hardware. There are no or at most minimal additional costs associated with installation.</a:t>
            </a:r>
          </a:p>
        </p:txBody>
      </p:sp>
      <p:sp>
        <p:nvSpPr>
          <p:cNvPr id="4" name="Date Placeholder 3">
            <a:extLst>
              <a:ext uri="{FF2B5EF4-FFF2-40B4-BE49-F238E27FC236}">
                <a16:creationId xmlns:a16="http://schemas.microsoft.com/office/drawing/2014/main" id="{71B61FFD-F3F4-D14E-A13E-49D35586C466}"/>
              </a:ext>
            </a:extLst>
          </p:cNvPr>
          <p:cNvSpPr>
            <a:spLocks noGrp="1"/>
          </p:cNvSpPr>
          <p:nvPr>
            <p:ph type="dt" idx="10"/>
          </p:nvPr>
        </p:nvSpPr>
        <p:spPr>
          <a:xfrm>
            <a:off x="914402" y="304013"/>
            <a:ext cx="1941238" cy="207899"/>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B837658C-BC54-4742-AE65-6DF4486CBFC0}"/>
              </a:ext>
            </a:extLst>
          </p:cNvPr>
          <p:cNvSpPr>
            <a:spLocks noGrp="1"/>
          </p:cNvSpPr>
          <p:nvPr>
            <p:ph type="ftr" idx="11"/>
          </p:nvPr>
        </p:nvSpPr>
        <p:spPr>
          <a:xfrm>
            <a:off x="8839200" y="6475413"/>
            <a:ext cx="4165600" cy="184666"/>
          </a:xfrm>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452500C4-05C9-A746-B93B-3F599C736B65}"/>
              </a:ext>
            </a:extLst>
          </p:cNvPr>
          <p:cNvSpPr>
            <a:spLocks noGrp="1"/>
          </p:cNvSpPr>
          <p:nvPr>
            <p:ph type="sldNum" idx="12"/>
          </p:nvPr>
        </p:nvSpPr>
        <p:spPr>
          <a:xfrm>
            <a:off x="7454397" y="6475413"/>
            <a:ext cx="432811" cy="184666"/>
          </a:xfrm>
        </p:spPr>
        <p:txBody>
          <a:bodyPr/>
          <a:lstStyle/>
          <a:p>
            <a:pPr defTabSz="914400">
              <a:buClrTx/>
              <a:buSzTx/>
            </a:pPr>
            <a:r>
              <a:rPr lang="en-US" altLang="en-US" sz="1200">
                <a:solidFill>
                  <a:srgbClr val="000000"/>
                </a:solidFill>
                <a:latin typeface="Times New Roman" panose="02020603050405020304" pitchFamily="18" charset="0"/>
                <a:ea typeface="+mn-ea"/>
              </a:rPr>
              <a:t>Slide </a:t>
            </a:r>
            <a:fld id="{A7573364-A1F3-D44C-A432-D2193CA27DF3}" type="slidenum">
              <a:rPr lang="en-US" altLang="en-US" sz="1200">
                <a:solidFill>
                  <a:srgbClr val="000000"/>
                </a:solidFill>
                <a:latin typeface="Times New Roman" panose="02020603050405020304" pitchFamily="18" charset="0"/>
                <a:ea typeface="+mn-ea"/>
              </a:rPr>
              <a:pPr defTabSz="914400">
                <a:buClrTx/>
                <a:buSzTx/>
              </a:pPr>
              <a:t>26</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785927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p:txBody>
          <a:bodyPr/>
          <a:lstStyle/>
          <a:p>
            <a:r>
              <a:rPr lang="en-US" altLang="en-US" sz="3200" dirty="0"/>
              <a:t>Comments from 802.3</a:t>
            </a:r>
          </a:p>
        </p:txBody>
      </p:sp>
      <p:sp>
        <p:nvSpPr>
          <p:cNvPr id="4" name="Date Placeholder 3">
            <a:extLst>
              <a:ext uri="{FF2B5EF4-FFF2-40B4-BE49-F238E27FC236}">
                <a16:creationId xmlns:a16="http://schemas.microsoft.com/office/drawing/2014/main" id="{0BC6D6A3-663C-FA4E-8947-145FDC3CCBBF}"/>
              </a:ext>
            </a:extLst>
          </p:cNvPr>
          <p:cNvSpPr>
            <a:spLocks noGrp="1"/>
          </p:cNvSpPr>
          <p:nvPr>
            <p:ph type="dt" idx="10"/>
          </p:nvPr>
        </p:nvSpPr>
        <p:spPr>
          <a:xfrm>
            <a:off x="929219" y="260649"/>
            <a:ext cx="1854413" cy="288032"/>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EF9CF186-E50E-5F42-81CD-1BAA87E72B31}" type="slidenum">
              <a:rPr lang="en-US" altLang="en-US" sz="1200">
                <a:solidFill>
                  <a:srgbClr val="000000"/>
                </a:solidFill>
                <a:latin typeface="Times New Roman" panose="02020603050405020304" pitchFamily="18" charset="0"/>
                <a:ea typeface="+mn-ea"/>
              </a:rPr>
              <a:pPr defTabSz="914400">
                <a:buClrTx/>
                <a:buSzTx/>
              </a:pPr>
              <a:t>27</a:t>
            </a:fld>
            <a:endParaRPr lang="en-US" altLang="en-US" sz="1200">
              <a:solidFill>
                <a:srgbClr val="000000"/>
              </a:solidFill>
              <a:latin typeface="Times New Roman" panose="02020603050405020304" pitchFamily="18" charset="0"/>
              <a:ea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9CCC4-94A5-9E4A-81E6-7F052CE3FE1E}"/>
              </a:ext>
            </a:extLst>
          </p:cNvPr>
          <p:cNvSpPr>
            <a:spLocks noGrp="1"/>
          </p:cNvSpPr>
          <p:nvPr>
            <p:ph type="title"/>
          </p:nvPr>
        </p:nvSpPr>
        <p:spPr>
          <a:xfrm>
            <a:off x="914402" y="685803"/>
            <a:ext cx="10361084" cy="510949"/>
          </a:xfrm>
        </p:spPr>
        <p:txBody>
          <a:bodyPr/>
          <a:lstStyle/>
          <a:p>
            <a:r>
              <a:rPr lang="en-US" sz="4400" dirty="0">
                <a:solidFill>
                  <a:schemeClr val="tx1"/>
                </a:solidFill>
              </a:rPr>
              <a:t>P802.15aa PAR &amp; CSD</a:t>
            </a:r>
            <a:endParaRPr lang="en-US" dirty="0"/>
          </a:p>
        </p:txBody>
      </p:sp>
      <p:sp>
        <p:nvSpPr>
          <p:cNvPr id="3" name="Content Placeholder 2">
            <a:extLst>
              <a:ext uri="{FF2B5EF4-FFF2-40B4-BE49-F238E27FC236}">
                <a16:creationId xmlns:a16="http://schemas.microsoft.com/office/drawing/2014/main" id="{5FB55AED-388D-3649-A489-D65A1C530721}"/>
              </a:ext>
            </a:extLst>
          </p:cNvPr>
          <p:cNvSpPr>
            <a:spLocks noGrp="1"/>
          </p:cNvSpPr>
          <p:nvPr>
            <p:ph idx="1"/>
          </p:nvPr>
        </p:nvSpPr>
        <p:spPr>
          <a:xfrm>
            <a:off x="914402" y="1275334"/>
            <a:ext cx="10361084" cy="5200082"/>
          </a:xfrm>
        </p:spPr>
        <p:txBody>
          <a:bodyPr>
            <a:normAutofit/>
          </a:bodyPr>
          <a:lstStyle/>
          <a:p>
            <a:pPr marL="0" indent="0">
              <a:buNone/>
            </a:pPr>
            <a:r>
              <a:rPr lang="en-US" sz="1700" b="0" dirty="0">
                <a:latin typeface="Helvetica"/>
                <a:cs typeface="Helvetica"/>
              </a:rPr>
              <a:t> Low-Rate Wireless Networks </a:t>
            </a:r>
          </a:p>
          <a:p>
            <a:pPr marL="0" indent="0">
              <a:buNone/>
            </a:pPr>
            <a:r>
              <a:rPr lang="en-US" sz="1700" b="0" dirty="0">
                <a:latin typeface="Helvetica"/>
                <a:cs typeface="Helvetica"/>
              </a:rPr>
              <a:t>Amendment: Higher data rate extension to IEEE 802.15.4 Smart Utility Network (SUN) Frequency Shift Keying (FSK) Physical layer (PHY)</a:t>
            </a:r>
          </a:p>
          <a:p>
            <a:pPr marL="0" indent="0">
              <a:buNone/>
            </a:pPr>
            <a:endParaRPr lang="en-US" sz="1700" b="0" dirty="0">
              <a:latin typeface="Helvetica"/>
              <a:cs typeface="Helvetica"/>
            </a:endParaRPr>
          </a:p>
          <a:p>
            <a:pPr marL="0" indent="0">
              <a:buNone/>
            </a:pPr>
            <a:r>
              <a:rPr lang="en-US" sz="1700" b="0" dirty="0">
                <a:latin typeface="Helvetica"/>
                <a:cs typeface="Helvetica"/>
              </a:rPr>
              <a:t>PAR: </a:t>
            </a:r>
            <a:r>
              <a:rPr lang="en-US" sz="1700" b="0" dirty="0">
                <a:latin typeface="Helvetica"/>
                <a:cs typeface="Helvetica"/>
                <a:hlinkClick r:id="rId3"/>
              </a:rPr>
              <a:t>https://mentor.ieee.org/802.15/dcn/20/15-20-0202-00-0jre-802-15-4aa-par-for-japanese-rate-extension.docx</a:t>
            </a:r>
            <a:r>
              <a:rPr lang="en-US" sz="1700" b="0" dirty="0">
                <a:latin typeface="Helvetica"/>
                <a:cs typeface="Helvetica"/>
              </a:rPr>
              <a:t> </a:t>
            </a:r>
          </a:p>
          <a:p>
            <a:pPr>
              <a:buFont typeface="Arial" panose="020B0604020202020204" pitchFamily="34" charset="0"/>
              <a:buChar char="•"/>
            </a:pPr>
            <a:r>
              <a:rPr lang="en-US" sz="1700" b="0" dirty="0">
                <a:latin typeface="Helvetica"/>
                <a:cs typeface="Helvetica"/>
              </a:rPr>
              <a:t>3.1 Working Group officers — This comment assumes the PAR content was entered into myProject then copied and pasted into the Word document as stated in the Abstract field.  Checking on 23 October, myProject has been updated with the new officers of 802.15.  Please check when submitting that these updates are shown before the submittal to </a:t>
            </a:r>
            <a:r>
              <a:rPr lang="en-US" sz="1700" b="0" dirty="0" err="1">
                <a:latin typeface="Helvetica"/>
                <a:cs typeface="Helvetica"/>
              </a:rPr>
              <a:t>NesCom</a:t>
            </a:r>
            <a:r>
              <a:rPr lang="en-US" sz="1700" b="0" dirty="0">
                <a:latin typeface="Helvetica"/>
                <a:cs typeface="Helvetica"/>
              </a:rPr>
              <a:t>.  If this does not happen, please submit a bug report on my project asking that auto-fill data be updated whenever a draft PAR is saved.</a:t>
            </a:r>
          </a:p>
          <a:p>
            <a:pPr lvl="1">
              <a:buFont typeface="Arial" panose="020B0604020202020204" pitchFamily="34" charset="0"/>
              <a:buChar char="•"/>
            </a:pPr>
            <a:r>
              <a:rPr lang="en-US" sz="1700" dirty="0">
                <a:solidFill>
                  <a:srgbClr val="FF0000"/>
                </a:solidFill>
                <a:latin typeface="Helvetica"/>
                <a:cs typeface="Helvetica"/>
              </a:rPr>
              <a:t>TG4aa: </a:t>
            </a:r>
            <a:r>
              <a:rPr lang="en-US" sz="1700" dirty="0">
                <a:solidFill>
                  <a:srgbClr val="FF0000"/>
                </a:solidFill>
              </a:rPr>
              <a:t>agree, see doc# </a:t>
            </a:r>
            <a:r>
              <a:rPr lang="en-US" sz="17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1700" dirty="0">
              <a:solidFill>
                <a:schemeClr val="accent2">
                  <a:alpha val="91000"/>
                </a:schemeClr>
              </a:solidFill>
            </a:endParaRPr>
          </a:p>
          <a:p>
            <a:pPr marL="0" indent="0">
              <a:buNone/>
            </a:pPr>
            <a:r>
              <a:rPr lang="en-US" sz="1700" b="0" dirty="0">
                <a:latin typeface="Helvetica"/>
                <a:cs typeface="Helvetica"/>
              </a:rPr>
              <a:t>CSD: </a:t>
            </a:r>
            <a:r>
              <a:rPr lang="en-US" sz="1700" b="0" dirty="0">
                <a:latin typeface="Helvetica"/>
                <a:cs typeface="Helvetica"/>
                <a:hlinkClick r:id="rId5"/>
              </a:rPr>
              <a:t>https://mentor.ieee.org/802.15/dcn/20/15-20-0159-04-0jre-draft-csd-for-japanese-rate-extension.docx</a:t>
            </a:r>
            <a:r>
              <a:rPr lang="en-US" sz="1700" b="0" dirty="0">
                <a:latin typeface="Helvetica"/>
                <a:cs typeface="Helvetica"/>
              </a:rPr>
              <a:t> </a:t>
            </a:r>
          </a:p>
          <a:p>
            <a:pPr>
              <a:buFont typeface="Arial" panose="020B0604020202020204" pitchFamily="34" charset="0"/>
              <a:buChar char="•"/>
            </a:pPr>
            <a:r>
              <a:rPr lang="en-US" sz="1700" b="0" dirty="0">
                <a:latin typeface="Helvetica"/>
                <a:cs typeface="Helvetica"/>
              </a:rPr>
              <a:t>Title page —  P802.15.4.xx should be replaced with the project identification P802.15.4aa in three places.</a:t>
            </a:r>
          </a:p>
          <a:p>
            <a:pPr lvl="1">
              <a:buFont typeface="Arial" panose="020B0604020202020204" pitchFamily="34" charset="0"/>
              <a:buChar char="•"/>
            </a:pPr>
            <a:r>
              <a:rPr lang="en-US" sz="1700" dirty="0">
                <a:solidFill>
                  <a:srgbClr val="FF0000"/>
                </a:solidFill>
                <a:latin typeface="Helvetica"/>
              </a:rPr>
              <a:t>TG4aa: agree</a:t>
            </a:r>
            <a:r>
              <a:rPr lang="en-US" sz="1700" dirty="0">
                <a:solidFill>
                  <a:srgbClr val="FF0000"/>
                </a:solidFill>
              </a:rPr>
              <a:t>, see doc# </a:t>
            </a:r>
            <a:r>
              <a:rPr lang="en-US" sz="17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1700" dirty="0">
              <a:solidFill>
                <a:schemeClr val="accent2">
                  <a:alpha val="91000"/>
                </a:schemeClr>
              </a:solidFill>
            </a:endParaRPr>
          </a:p>
          <a:p>
            <a:pPr lvl="1">
              <a:buFont typeface="Arial" panose="020B0604020202020204" pitchFamily="34" charset="0"/>
              <a:buChar char="•"/>
            </a:pPr>
            <a:endParaRPr lang="en-US" sz="1800" dirty="0">
              <a:solidFill>
                <a:srgbClr val="FF0000"/>
              </a:solidFill>
            </a:endParaRPr>
          </a:p>
        </p:txBody>
      </p:sp>
      <p:sp>
        <p:nvSpPr>
          <p:cNvPr id="6" name="Date Placeholder 5">
            <a:extLst>
              <a:ext uri="{FF2B5EF4-FFF2-40B4-BE49-F238E27FC236}">
                <a16:creationId xmlns:a16="http://schemas.microsoft.com/office/drawing/2014/main" id="{C914C030-6A1D-BC49-9E43-6B88D87C88A0}"/>
              </a:ext>
            </a:extLst>
          </p:cNvPr>
          <p:cNvSpPr>
            <a:spLocks noGrp="1"/>
          </p:cNvSpPr>
          <p:nvPr>
            <p:ph type="dt" idx="10"/>
          </p:nvPr>
        </p:nvSpPr>
        <p:spPr>
          <a:xfrm>
            <a:off x="933295" y="256805"/>
            <a:ext cx="1869230" cy="304003"/>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1C1664C-D694-6045-B60F-F425C1A199F9}"/>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4" name="Slide Number Placeholder 3">
            <a:extLst>
              <a:ext uri="{FF2B5EF4-FFF2-40B4-BE49-F238E27FC236}">
                <a16:creationId xmlns:a16="http://schemas.microsoft.com/office/drawing/2014/main" id="{BD03545D-5DC2-DC4F-860E-CCB7752291F0}"/>
              </a:ext>
            </a:extLst>
          </p:cNvPr>
          <p:cNvSpPr>
            <a:spLocks noGrp="1"/>
          </p:cNvSpPr>
          <p:nvPr>
            <p:ph type="sldNum" idx="12"/>
          </p:nvPr>
        </p:nvSpPr>
        <p:spPr/>
        <p:txBody>
          <a:bodyPr/>
          <a:lstStyle/>
          <a:p>
            <a:pPr defTabSz="914400">
              <a:buClrTx/>
              <a:buSzTx/>
            </a:pPr>
            <a:fld id="{B6A0C061-10B3-E146-8A9E-6072EFD08081}" type="slidenum">
              <a:rPr lang="en-US" sz="1200">
                <a:solidFill>
                  <a:srgbClr val="000000"/>
                </a:solidFill>
                <a:latin typeface="Times New Roman" panose="02020603050405020304" pitchFamily="18" charset="0"/>
                <a:ea typeface="+mn-ea"/>
              </a:rPr>
              <a:pPr defTabSz="914400">
                <a:buClrTx/>
                <a:buSzTx/>
              </a:pPr>
              <a:t>28</a:t>
            </a:fld>
            <a:endParaRPr 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6321103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5222ABA-277E-FF4C-A1BF-E394A6A25674}"/>
              </a:ext>
            </a:extLst>
          </p:cNvPr>
          <p:cNvSpPr>
            <a:spLocks noGrp="1" noChangeArrowheads="1"/>
          </p:cNvSpPr>
          <p:nvPr>
            <p:ph type="title"/>
          </p:nvPr>
        </p:nvSpPr>
        <p:spPr>
          <a:ln/>
        </p:spPr>
        <p:txBody>
          <a:bodyPr/>
          <a:lstStyle/>
          <a:p>
            <a:r>
              <a:rPr lang="en-US" altLang="en-US" sz="3200" dirty="0"/>
              <a:t>P802.16t PAR Modification &amp; CSD</a:t>
            </a:r>
          </a:p>
        </p:txBody>
      </p:sp>
      <p:sp>
        <p:nvSpPr>
          <p:cNvPr id="4099" name="Rectangle 3">
            <a:extLst>
              <a:ext uri="{FF2B5EF4-FFF2-40B4-BE49-F238E27FC236}">
                <a16:creationId xmlns:a16="http://schemas.microsoft.com/office/drawing/2014/main" id="{DDB5EEE3-4147-5447-98C2-0B6E824C2ADD}"/>
              </a:ext>
            </a:extLst>
          </p:cNvPr>
          <p:cNvSpPr>
            <a:spLocks noGrp="1" noChangeArrowheads="1"/>
          </p:cNvSpPr>
          <p:nvPr>
            <p:ph idx="1"/>
          </p:nvPr>
        </p:nvSpPr>
        <p:spPr>
          <a:xfrm>
            <a:off x="914402" y="1556792"/>
            <a:ext cx="10361084" cy="4824535"/>
          </a:xfrm>
          <a:ln/>
        </p:spPr>
        <p:txBody>
          <a:bodyPr/>
          <a:lstStyle/>
          <a:p>
            <a:pPr marL="0" indent="0">
              <a:buNone/>
            </a:pPr>
            <a:r>
              <a:rPr lang="en-US" altLang="en-US" sz="1600" dirty="0"/>
              <a:t>General – The ad hoc recommends the 802.3 WG Chair vote against this modified PAR unless the submittal is corrected to use a modified PAR form from myProject (or information copied from myProject), rather than a markup of the 06 October 2019 submittal for 802 review (not even a markup of the approved PAR on myProject). </a:t>
            </a:r>
          </a:p>
          <a:p>
            <a:pPr>
              <a:buFont typeface="Arial" panose="020B0604020202020204" pitchFamily="34" charset="0"/>
              <a:buChar char="•"/>
            </a:pPr>
            <a:r>
              <a:rPr lang="en-US" altLang="en-US" sz="1600" dirty="0">
                <a:solidFill>
                  <a:srgbClr val="FF0000"/>
                </a:solidFill>
              </a:rPr>
              <a:t>TG16t agreed: The PAR has been uploaded on the correct template, doc# (</a:t>
            </a:r>
            <a:r>
              <a:rPr lang="en-US" altLang="en-US" sz="1600" dirty="0">
                <a:solidFill>
                  <a:schemeClr val="accent2">
                    <a:alpha val="91000"/>
                  </a:schemeClr>
                </a:solidFill>
                <a:hlinkClick r:id="rId3">
                  <a:extLst>
                    <a:ext uri="{A12FA001-AC4F-418D-AE19-62706E023703}">
                      <ahyp:hlinkClr xmlns:ahyp="http://schemas.microsoft.com/office/drawing/2018/hyperlinkcolor" val="tx"/>
                    </a:ext>
                  </a:extLst>
                </a:hlinkClick>
              </a:rPr>
              <a:t>802.15-20-196r1</a:t>
            </a:r>
            <a:r>
              <a:rPr lang="en-US" altLang="en-US" sz="1600" dirty="0">
                <a:solidFill>
                  <a:srgbClr val="FF0000"/>
                </a:solidFill>
              </a:rPr>
              <a:t>)  </a:t>
            </a:r>
            <a:endParaRPr lang="en-US" altLang="en-US" sz="1600" dirty="0"/>
          </a:p>
          <a:p>
            <a:pPr marL="0" indent="0">
              <a:buNone/>
            </a:pPr>
            <a:r>
              <a:rPr lang="en-US" altLang="en-US" sz="1600" dirty="0"/>
              <a:t>Looking at the P802.16t PAR on myProject, the following are some of the noted differences:</a:t>
            </a:r>
          </a:p>
          <a:p>
            <a:pPr>
              <a:buFont typeface="+mj-lt"/>
              <a:buAutoNum type="arabicPeriod"/>
            </a:pPr>
            <a:r>
              <a:rPr lang="en-US" altLang="en-US" sz="1600" dirty="0"/>
              <a:t>Current PAR output eliminates phone numbers (reduces the amount of PII in public documents)</a:t>
            </a:r>
          </a:p>
          <a:p>
            <a:pPr>
              <a:buFont typeface="+mj-lt"/>
              <a:buAutoNum type="arabicPeriod"/>
            </a:pPr>
            <a:r>
              <a:rPr lang="en-US" altLang="en-US" sz="1600" dirty="0"/>
              <a:t>Submitter Email (submitter) differs</a:t>
            </a:r>
          </a:p>
          <a:p>
            <a:pPr>
              <a:buFont typeface="+mj-lt"/>
              <a:buAutoNum type="arabicPeriod"/>
            </a:pPr>
            <a:r>
              <a:rPr lang="en-US" altLang="en-US" sz="1600" dirty="0"/>
              <a:t>PAR Request Date, PAR Approval Date, PAR Expiration Date</a:t>
            </a:r>
          </a:p>
          <a:p>
            <a:pPr>
              <a:buFont typeface="+mj-lt"/>
              <a:buAutoNum type="arabicPeriod"/>
            </a:pPr>
            <a:r>
              <a:rPr lang="en-US" altLang="en-US" sz="1600" dirty="0"/>
              <a:t>3.1 WG, and WG officers on myProject are current for 802.15 not as on 6 Oct 2019 draft PAR</a:t>
            </a:r>
          </a:p>
          <a:p>
            <a:pPr>
              <a:buFont typeface="+mj-lt"/>
              <a:buAutoNum type="arabicPeriod"/>
            </a:pPr>
            <a:r>
              <a:rPr lang="en-US" altLang="en-US" sz="1600" dirty="0"/>
              <a:t>5.2a, Download only displays what is in “Changes in Scope” of 6 Oct 2019 draft PAR</a:t>
            </a:r>
          </a:p>
          <a:p>
            <a:pPr>
              <a:buFont typeface="+mj-lt"/>
              <a:buAutoNum type="arabicPeriod"/>
            </a:pPr>
            <a:r>
              <a:rPr lang="en-US" altLang="en-US" sz="1600" dirty="0"/>
              <a:t>PAR: https://</a:t>
            </a:r>
            <a:r>
              <a:rPr lang="en-US" altLang="en-US" sz="1600" dirty="0" err="1"/>
              <a:t>mentor.ieee.org</a:t>
            </a:r>
            <a:r>
              <a:rPr lang="en-US" altLang="en-US" sz="1600" dirty="0"/>
              <a:t>/802.15/</a:t>
            </a:r>
            <a:r>
              <a:rPr lang="en-US" altLang="en-US" sz="1600" dirty="0" err="1"/>
              <a:t>dcn</a:t>
            </a:r>
            <a:r>
              <a:rPr lang="en-US" altLang="en-US" sz="1600" dirty="0"/>
              <a:t>/20/15-20-0196-00-016t-licensed-narrowband-amendment-par.pdf </a:t>
            </a:r>
          </a:p>
          <a:p>
            <a:pPr>
              <a:buFont typeface="+mj-lt"/>
              <a:buAutoNum type="arabicPeriod"/>
            </a:pPr>
            <a:r>
              <a:rPr lang="en-US" altLang="en-US" sz="1600" dirty="0"/>
              <a:t>No comments assuming we are figuring out the proposed modifications to the approved PAR correctly.</a:t>
            </a:r>
          </a:p>
          <a:p>
            <a:pPr>
              <a:buFont typeface="Arial" panose="020B0604020202020204" pitchFamily="34" charset="0"/>
              <a:buChar char="•"/>
            </a:pPr>
            <a:r>
              <a:rPr lang="en-US" altLang="en-US" sz="1600" dirty="0">
                <a:solidFill>
                  <a:srgbClr val="FF0000"/>
                </a:solidFill>
              </a:rPr>
              <a:t>TG16t agreed: The PAR has been uploaded on the correct template, doc# (</a:t>
            </a:r>
            <a:r>
              <a:rPr lang="en-US" altLang="en-US" sz="1600" dirty="0">
                <a:solidFill>
                  <a:schemeClr val="accent2"/>
                </a:solidFill>
                <a:hlinkClick r:id="rId3">
                  <a:extLst>
                    <a:ext uri="{A12FA001-AC4F-418D-AE19-62706E023703}">
                      <ahyp:hlinkClr xmlns:ahyp="http://schemas.microsoft.com/office/drawing/2018/hyperlinkcolor" val="tx"/>
                    </a:ext>
                  </a:extLst>
                </a:hlinkClick>
              </a:rPr>
              <a:t>802.15-20-196r1</a:t>
            </a:r>
            <a:r>
              <a:rPr lang="en-US" altLang="en-US" sz="1600" dirty="0">
                <a:solidFill>
                  <a:srgbClr val="FF0000"/>
                </a:solidFill>
              </a:rPr>
              <a:t>)  </a:t>
            </a:r>
            <a:endParaRPr lang="en-US" altLang="en-US" sz="1600" dirty="0"/>
          </a:p>
          <a:p>
            <a:pPr marL="0" indent="0">
              <a:buNone/>
            </a:pPr>
            <a:r>
              <a:rPr lang="en-US" altLang="en-US" sz="1600" dirty="0"/>
              <a:t>CSD: https://</a:t>
            </a:r>
            <a:r>
              <a:rPr lang="en-US" altLang="en-US" sz="1600" dirty="0" err="1"/>
              <a:t>mentor.ieee.org</a:t>
            </a:r>
            <a:r>
              <a:rPr lang="en-US" altLang="en-US" sz="1600" dirty="0"/>
              <a:t>/802-ec/</a:t>
            </a:r>
            <a:r>
              <a:rPr lang="en-US" altLang="en-US" sz="1600" dirty="0" err="1"/>
              <a:t>dcn</a:t>
            </a:r>
            <a:r>
              <a:rPr lang="en-US" altLang="en-US" sz="1600" dirty="0"/>
              <a:t>/19/ec-19-0222-00-ACSD-p802-16t.docx</a:t>
            </a:r>
          </a:p>
          <a:p>
            <a:r>
              <a:rPr lang="en-US" altLang="en-US" sz="1600" dirty="0"/>
              <a:t>We could not identify any changes in the CSD submitted for 802 review.</a:t>
            </a:r>
          </a:p>
          <a:p>
            <a:pPr lvl="1"/>
            <a:r>
              <a:rPr lang="en-US" altLang="en-US" sz="1600" dirty="0">
                <a:solidFill>
                  <a:srgbClr val="FF0000"/>
                </a:solidFill>
              </a:rPr>
              <a:t>The CSD was reviewed and no changes were required as a result of the PAR modification</a:t>
            </a:r>
          </a:p>
          <a:p>
            <a:pPr lvl="1"/>
            <a:endParaRPr lang="en-US" altLang="en-US" sz="1600" dirty="0"/>
          </a:p>
          <a:p>
            <a:pPr lvl="1"/>
            <a:endParaRPr lang="en-US" altLang="en-US" sz="1600" dirty="0"/>
          </a:p>
          <a:p>
            <a:endParaRPr lang="en-US" altLang="en-US" sz="1600" dirty="0"/>
          </a:p>
          <a:p>
            <a:endParaRPr lang="en-US" altLang="en-US" sz="1600" dirty="0"/>
          </a:p>
        </p:txBody>
      </p:sp>
      <p:sp>
        <p:nvSpPr>
          <p:cNvPr id="4" name="Date Placeholder 3">
            <a:extLst>
              <a:ext uri="{FF2B5EF4-FFF2-40B4-BE49-F238E27FC236}">
                <a16:creationId xmlns:a16="http://schemas.microsoft.com/office/drawing/2014/main" id="{6D612927-05BC-C74E-9B13-A1307F464F73}"/>
              </a:ext>
            </a:extLst>
          </p:cNvPr>
          <p:cNvSpPr>
            <a:spLocks noGrp="1"/>
          </p:cNvSpPr>
          <p:nvPr>
            <p:ph type="dt" idx="10"/>
          </p:nvPr>
        </p:nvSpPr>
        <p:spPr>
          <a:xfrm>
            <a:off x="914402" y="116632"/>
            <a:ext cx="1797222" cy="360041"/>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1BE651AF-A44E-024C-BDE1-55EBB778A835}"/>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CA0F2DD8-ADA0-EC4B-A54F-ECD736E16529}"/>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9FDBB713-A281-4348-B7D4-FA2568329261}" type="slidenum">
              <a:rPr lang="en-US" altLang="en-US" sz="1200">
                <a:solidFill>
                  <a:srgbClr val="000000"/>
                </a:solidFill>
                <a:latin typeface="Times New Roman" panose="02020603050405020304" pitchFamily="18" charset="0"/>
                <a:ea typeface="+mn-ea"/>
              </a:rPr>
              <a:pPr defTabSz="914400">
                <a:buClrTx/>
                <a:buSzTx/>
              </a:pPr>
              <a:t>29</a:t>
            </a:fld>
            <a:endParaRPr lang="en-US" altLang="en-US" sz="1200">
              <a:solidFill>
                <a:srgbClr val="000000"/>
              </a:solidFill>
              <a:latin typeface="Times New Roman" panose="02020603050405020304" pitchFamily="18" charset="0"/>
              <a:ea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2020 November Electronic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2000" dirty="0"/>
              <a:t>PAR Review process timeline is </a:t>
            </a:r>
          </a:p>
          <a:p>
            <a:pPr marL="800100" lvl="1">
              <a:buFont typeface="Arial" panose="020B0604020202020204" pitchFamily="34" charset="0"/>
              <a:buChar char="•"/>
            </a:pPr>
            <a:r>
              <a:rPr lang="en-US" sz="1800" b="1" dirty="0"/>
              <a:t>29 September 2020</a:t>
            </a:r>
            <a:r>
              <a:rPr lang="en-US" sz="1800" dirty="0"/>
              <a:t>: Posted proposed PAR/CSD to EC Reflector no later than 29 September 2020, </a:t>
            </a:r>
            <a:r>
              <a:rPr lang="en-US" sz="1800" dirty="0" err="1"/>
              <a:t>AoE</a:t>
            </a:r>
            <a:r>
              <a:rPr lang="en-US" sz="1800" dirty="0"/>
              <a:t> </a:t>
            </a:r>
          </a:p>
          <a:p>
            <a:pPr marL="800100" lvl="1">
              <a:buFont typeface="Arial" panose="020B0604020202020204" pitchFamily="34" charset="0"/>
              <a:buChar char="•"/>
            </a:pPr>
            <a:r>
              <a:rPr lang="en-US" sz="1800" b="1" dirty="0"/>
              <a:t>03 November 2020</a:t>
            </a:r>
            <a:r>
              <a:rPr lang="en-US" sz="1800" dirty="0"/>
              <a:t>:  Working Groups, other than the proposing Working Group, shall express concerns to the proposing Working Group as soon as possible and shall submit comments to the proposing Working Group and the IEEE 802 LMSC by e-mail not later than 03 November 2020, </a:t>
            </a:r>
            <a:r>
              <a:rPr lang="en-US" sz="1800" dirty="0" err="1"/>
              <a:t>AoE</a:t>
            </a:r>
            <a:r>
              <a:rPr lang="en-US" sz="1800" dirty="0"/>
              <a:t> </a:t>
            </a:r>
          </a:p>
          <a:p>
            <a:pPr marL="800100" lvl="1">
              <a:buFont typeface="Arial" panose="020B0604020202020204" pitchFamily="34" charset="0"/>
              <a:buChar char="•"/>
            </a:pPr>
            <a:r>
              <a:rPr lang="en-US" sz="1800" b="1" dirty="0"/>
              <a:t>10 November 2020</a:t>
            </a:r>
            <a:r>
              <a:rPr lang="en-US" sz="1800" dirty="0"/>
              <a:t>:  The proposing Working Group shall post a response to commenting Working Group and to the IEEE 802 LMSC together with a Final PAR on a public website and circulate the relevant URL on the IEEE 802 LMSC reflector not later than 10 November 2020, </a:t>
            </a:r>
            <a:r>
              <a:rPr lang="en-US" sz="1800" dirty="0" err="1"/>
              <a:t>AoE</a:t>
            </a:r>
            <a:r>
              <a:rPr lang="en-US" sz="1800" dirty="0"/>
              <a:t> </a:t>
            </a:r>
          </a:p>
          <a:p>
            <a:pPr marL="800100" lvl="1">
              <a:buFont typeface="Arial" panose="020B0604020202020204" pitchFamily="34" charset="0"/>
              <a:buChar char="•"/>
            </a:pPr>
            <a:r>
              <a:rPr lang="en-US" sz="1800" b="1" dirty="0"/>
              <a:t>13 November 2020:</a:t>
            </a:r>
            <a:r>
              <a:rPr lang="en-US" sz="1800" dirty="0"/>
              <a:t>  EC Consideration will be at the Closing IEEE 802 LMSC meeting 13 November 2020 </a:t>
            </a:r>
          </a:p>
          <a:p>
            <a:r>
              <a:rPr lang="en-US" sz="2000" dirty="0"/>
              <a:t>The Proposed PARs are posted to the “</a:t>
            </a:r>
            <a:r>
              <a:rPr lang="en-US" dirty="0"/>
              <a:t>IEEE 802 PARs Under consideration Webpage:</a:t>
            </a:r>
          </a:p>
          <a:p>
            <a:pPr lvl="1"/>
            <a:r>
              <a:rPr lang="en-US" dirty="0"/>
              <a:t>	</a:t>
            </a:r>
            <a:r>
              <a:rPr lang="en-US" sz="1800" dirty="0">
                <a:solidFill>
                  <a:schemeClr val="accent6"/>
                </a:solidFill>
                <a:hlinkClick r:id="rId3"/>
              </a:rPr>
              <a:t>http://grouper.ieee.org/groups/802/PARs.shtml</a:t>
            </a:r>
            <a:endParaRPr lang="en-US" dirty="0">
              <a:solidFill>
                <a:schemeClr val="accent6"/>
              </a:solidFill>
            </a:endParaRPr>
          </a:p>
          <a:p>
            <a:pPr marL="285750" indent="-285750"/>
            <a:r>
              <a:rPr lang="en-US" altLang="en-US" sz="2000" dirty="0"/>
              <a:t>PAR Review SC Meeting times: </a:t>
            </a:r>
          </a:p>
          <a:p>
            <a:pPr lvl="1">
              <a:buAutoNum type="arabicPeriod"/>
            </a:pPr>
            <a:r>
              <a:rPr lang="en-US" sz="1600" dirty="0"/>
              <a:t>Monday: 2 Nov 2020- 1:30-3:30 ET </a:t>
            </a:r>
          </a:p>
          <a:p>
            <a:pPr lvl="1">
              <a:buAutoNum type="arabicPeriod"/>
            </a:pPr>
            <a:r>
              <a:rPr lang="en-US" sz="1600" dirty="0"/>
              <a:t>Wednesday 11 Nov 2020 - 9:00-11: ET</a:t>
            </a:r>
          </a:p>
          <a:p>
            <a:pPr marL="285750" indent="-285750"/>
            <a:endParaRPr lang="en-US" altLang="en-US" sz="1600" strike="sngStrike" dirty="0"/>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459CDD74-0DC9-E44F-B3E5-EE74B074C6EC}"/>
              </a:ext>
            </a:extLst>
          </p:cNvPr>
          <p:cNvSpPr>
            <a:spLocks noGrp="1" noChangeArrowheads="1"/>
          </p:cNvSpPr>
          <p:nvPr>
            <p:ph type="ctrTitle"/>
          </p:nvPr>
        </p:nvSpPr>
        <p:spPr/>
        <p:txBody>
          <a:bodyPr anchor="ctr"/>
          <a:lstStyle/>
          <a:p>
            <a:r>
              <a:rPr lang="en-US" altLang="en-US" sz="3600" dirty="0"/>
              <a:t>Comments on 802.15 PARs during </a:t>
            </a:r>
            <a:br>
              <a:rPr lang="en-US" altLang="en-US" sz="3600" dirty="0"/>
            </a:br>
            <a:r>
              <a:rPr lang="en-US" altLang="en-US" sz="3600" dirty="0"/>
              <a:t>Nov 2020 Plenary</a:t>
            </a:r>
          </a:p>
        </p:txBody>
      </p:sp>
      <p:sp>
        <p:nvSpPr>
          <p:cNvPr id="26627" name="Rectangle 3">
            <a:extLst>
              <a:ext uri="{FF2B5EF4-FFF2-40B4-BE49-F238E27FC236}">
                <a16:creationId xmlns:a16="http://schemas.microsoft.com/office/drawing/2014/main" id="{30053064-0A4E-2049-9A2B-FB8111DA97E4}"/>
              </a:ext>
            </a:extLst>
          </p:cNvPr>
          <p:cNvSpPr>
            <a:spLocks noGrp="1" noChangeArrowheads="1"/>
          </p:cNvSpPr>
          <p:nvPr>
            <p:ph type="subTitle" idx="1"/>
          </p:nvPr>
        </p:nvSpPr>
        <p:spPr/>
        <p:txBody>
          <a:bodyPr/>
          <a:lstStyle/>
          <a:p>
            <a:r>
              <a:rPr lang="en-US" altLang="en-US" sz="3200" dirty="0"/>
              <a:t>Comments from 802.11</a:t>
            </a:r>
          </a:p>
        </p:txBody>
      </p:sp>
      <p:sp>
        <p:nvSpPr>
          <p:cNvPr id="4" name="Date Placeholder 3">
            <a:extLst>
              <a:ext uri="{FF2B5EF4-FFF2-40B4-BE49-F238E27FC236}">
                <a16:creationId xmlns:a16="http://schemas.microsoft.com/office/drawing/2014/main" id="{0BC6D6A3-663C-FA4E-8947-145FDC3CCBBF}"/>
              </a:ext>
            </a:extLst>
          </p:cNvPr>
          <p:cNvSpPr>
            <a:spLocks noGrp="1"/>
          </p:cNvSpPr>
          <p:nvPr>
            <p:ph type="dt" idx="10"/>
          </p:nvPr>
        </p:nvSpPr>
        <p:spPr>
          <a:xfrm>
            <a:off x="929219" y="188641"/>
            <a:ext cx="1854413" cy="288032"/>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B722A80-655C-2D41-8744-D929E6742BF8}"/>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932A040F-91E2-6C4D-B681-C0DC763E4ADA}"/>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EF9CF186-E50E-5F42-81CD-1BAA87E72B31}" type="slidenum">
              <a:rPr lang="en-US" altLang="en-US" sz="1200">
                <a:solidFill>
                  <a:srgbClr val="000000"/>
                </a:solidFill>
                <a:latin typeface="Times New Roman" panose="02020603050405020304" pitchFamily="18" charset="0"/>
                <a:ea typeface="+mn-ea"/>
              </a:rPr>
              <a:pPr defTabSz="914400">
                <a:buClrTx/>
                <a:buSzTx/>
              </a:pPr>
              <a:t>30</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15177173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EB71-2320-AE4F-B937-5052004F8FB4}"/>
              </a:ext>
            </a:extLst>
          </p:cNvPr>
          <p:cNvSpPr>
            <a:spLocks noGrp="1"/>
          </p:cNvSpPr>
          <p:nvPr>
            <p:ph type="title"/>
          </p:nvPr>
        </p:nvSpPr>
        <p:spPr/>
        <p:txBody>
          <a:bodyPr/>
          <a:lstStyle/>
          <a:p>
            <a:r>
              <a:rPr lang="en-US" dirty="0"/>
              <a:t>802.15.4aa Amendment: Japanese Rate Extension, </a:t>
            </a:r>
            <a:r>
              <a:rPr lang="en-US" dirty="0">
                <a:hlinkClick r:id="rId2"/>
              </a:rPr>
              <a:t>PAR</a:t>
            </a:r>
            <a:r>
              <a:rPr lang="en-US" dirty="0"/>
              <a:t> and </a:t>
            </a:r>
            <a:r>
              <a:rPr lang="en-US" dirty="0">
                <a:hlinkClick r:id="rId3"/>
              </a:rPr>
              <a:t>CSD</a:t>
            </a:r>
            <a:endParaRPr lang="en-US" dirty="0"/>
          </a:p>
        </p:txBody>
      </p:sp>
      <p:sp>
        <p:nvSpPr>
          <p:cNvPr id="3" name="Content Placeholder 2">
            <a:extLst>
              <a:ext uri="{FF2B5EF4-FFF2-40B4-BE49-F238E27FC236}">
                <a16:creationId xmlns:a16="http://schemas.microsoft.com/office/drawing/2014/main" id="{423AF446-C33E-8946-9CD4-EE3658B3ED14}"/>
              </a:ext>
            </a:extLst>
          </p:cNvPr>
          <p:cNvSpPr>
            <a:spLocks noGrp="1"/>
          </p:cNvSpPr>
          <p:nvPr>
            <p:ph idx="1"/>
          </p:nvPr>
        </p:nvSpPr>
        <p:spPr/>
        <p:txBody>
          <a:bodyPr/>
          <a:lstStyle/>
          <a:p>
            <a:r>
              <a:rPr lang="en-US" sz="2800" dirty="0"/>
              <a:t>5.2b – “Japanese frequency band.” should include the numeric band range.</a:t>
            </a:r>
          </a:p>
          <a:p>
            <a:pPr lvl="1">
              <a:buFont typeface="Arial" panose="020B0604020202020204" pitchFamily="34" charset="0"/>
              <a:buChar char="•"/>
            </a:pPr>
            <a:r>
              <a:rPr lang="en-US" sz="2400" dirty="0">
                <a:solidFill>
                  <a:srgbClr val="FF0000"/>
                </a:solidFill>
              </a:rPr>
              <a:t>TG4aa: agree, see doc# </a:t>
            </a:r>
            <a:r>
              <a:rPr lang="en-US" sz="24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2400" dirty="0">
              <a:solidFill>
                <a:schemeClr val="accent2">
                  <a:alpha val="91000"/>
                </a:schemeClr>
              </a:solidFill>
            </a:endParaRPr>
          </a:p>
          <a:p>
            <a:r>
              <a:rPr lang="en-US" sz="2800" dirty="0"/>
              <a:t>5.4 – use of “ultra” for 3 of the four “low” seems unnecessary. Suggest “ultra” may not be needed. Or only use once.</a:t>
            </a:r>
          </a:p>
          <a:p>
            <a:pPr lvl="1"/>
            <a:r>
              <a:rPr lang="en-US" sz="2400" dirty="0">
                <a:solidFill>
                  <a:srgbClr val="FF0000"/>
                </a:solidFill>
              </a:rPr>
              <a:t>TG4aa: ultra agree, will use once, see doc# </a:t>
            </a:r>
            <a:r>
              <a:rPr lang="en-US" sz="2400" dirty="0">
                <a:solidFill>
                  <a:schemeClr val="accent2">
                    <a:alpha val="91000"/>
                  </a:schemeClr>
                </a:solidFill>
                <a:hlinkClick r:id="rId4">
                  <a:extLst>
                    <a:ext uri="{A12FA001-AC4F-418D-AE19-62706E023703}">
                      <ahyp:hlinkClr xmlns:ahyp="http://schemas.microsoft.com/office/drawing/2018/hyperlinkcolor" val="tx"/>
                    </a:ext>
                  </a:extLst>
                </a:hlinkClick>
              </a:rPr>
              <a:t>15-20-0202-04</a:t>
            </a:r>
            <a:endParaRPr lang="en-US" sz="2400" dirty="0">
              <a:solidFill>
                <a:schemeClr val="accent2">
                  <a:alpha val="91000"/>
                </a:schemeClr>
              </a:solidFill>
            </a:endParaRPr>
          </a:p>
        </p:txBody>
      </p:sp>
      <p:sp>
        <p:nvSpPr>
          <p:cNvPr id="4" name="Date Placeholder 3">
            <a:extLst>
              <a:ext uri="{FF2B5EF4-FFF2-40B4-BE49-F238E27FC236}">
                <a16:creationId xmlns:a16="http://schemas.microsoft.com/office/drawing/2014/main" id="{E71D1D4D-C0E1-814D-9FE8-431F49DB4AF0}"/>
              </a:ext>
            </a:extLst>
          </p:cNvPr>
          <p:cNvSpPr>
            <a:spLocks noGrp="1"/>
          </p:cNvSpPr>
          <p:nvPr>
            <p:ph type="dt" idx="10"/>
          </p:nvPr>
        </p:nvSpPr>
        <p:spPr>
          <a:xfrm>
            <a:off x="914402" y="304014"/>
            <a:ext cx="1869230" cy="151604"/>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CB973C9D-B1A6-1B49-80FD-87299FA10CBA}"/>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E7EB00C4-BC30-E041-962A-03A6DEB5F485}"/>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A7573364-A1F3-D44C-A432-D2193CA27DF3}" type="slidenum">
              <a:rPr lang="en-US" altLang="en-US" sz="1200">
                <a:solidFill>
                  <a:srgbClr val="000000"/>
                </a:solidFill>
                <a:latin typeface="Times New Roman" panose="02020603050405020304" pitchFamily="18" charset="0"/>
                <a:ea typeface="+mn-ea"/>
              </a:rPr>
              <a:pPr defTabSz="914400">
                <a:buClrTx/>
                <a:buSzTx/>
              </a:pPr>
              <a:t>31</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15528782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BBADE-8BB6-9140-80F9-E098F6A04258}"/>
              </a:ext>
            </a:extLst>
          </p:cNvPr>
          <p:cNvSpPr>
            <a:spLocks noGrp="1"/>
          </p:cNvSpPr>
          <p:nvPr>
            <p:ph type="title"/>
          </p:nvPr>
        </p:nvSpPr>
        <p:spPr>
          <a:xfrm>
            <a:off x="914402" y="685804"/>
            <a:ext cx="10361084" cy="936196"/>
          </a:xfrm>
        </p:spPr>
        <p:txBody>
          <a:bodyPr/>
          <a:lstStyle/>
          <a:p>
            <a:r>
              <a:rPr lang="en-US" sz="2800" dirty="0"/>
              <a:t>802.16t Amendment - Fixed and Mobile Wireless Access in Narrowband Channels, </a:t>
            </a:r>
            <a:r>
              <a:rPr lang="en-US" sz="2800" dirty="0">
                <a:hlinkClick r:id="rId2"/>
              </a:rPr>
              <a:t>PAR modification</a:t>
            </a:r>
            <a:r>
              <a:rPr lang="en-US" sz="2800" dirty="0"/>
              <a:t> and </a:t>
            </a:r>
            <a:r>
              <a:rPr lang="en-US" sz="2800" dirty="0">
                <a:hlinkClick r:id="rId3"/>
              </a:rPr>
              <a:t>CSD</a:t>
            </a:r>
            <a:endParaRPr lang="en-US" sz="2800" dirty="0"/>
          </a:p>
        </p:txBody>
      </p:sp>
      <p:sp>
        <p:nvSpPr>
          <p:cNvPr id="3" name="Content Placeholder 2">
            <a:extLst>
              <a:ext uri="{FF2B5EF4-FFF2-40B4-BE49-F238E27FC236}">
                <a16:creationId xmlns:a16="http://schemas.microsoft.com/office/drawing/2014/main" id="{245297E3-4434-974F-B53F-CD606586D063}"/>
              </a:ext>
            </a:extLst>
          </p:cNvPr>
          <p:cNvSpPr>
            <a:spLocks noGrp="1"/>
          </p:cNvSpPr>
          <p:nvPr>
            <p:ph idx="1"/>
          </p:nvPr>
        </p:nvSpPr>
        <p:spPr>
          <a:xfrm>
            <a:off x="914402" y="1852186"/>
            <a:ext cx="10361084" cy="4623229"/>
          </a:xfrm>
        </p:spPr>
        <p:txBody>
          <a:bodyPr/>
          <a:lstStyle/>
          <a:p>
            <a:r>
              <a:rPr lang="en-US" sz="1800" dirty="0"/>
              <a:t>2.1 – No title is really given?  Is this the main Standard Title?  What is the Amendment: “Title”?</a:t>
            </a:r>
          </a:p>
          <a:p>
            <a:pPr lvl="1"/>
            <a:r>
              <a:rPr lang="en-US" sz="1800" dirty="0">
                <a:solidFill>
                  <a:srgbClr val="FF0000"/>
                </a:solidFill>
              </a:rPr>
              <a:t>The incorrect form was originally distributed - </a:t>
            </a:r>
            <a:r>
              <a:rPr lang="en-US" altLang="en-US" sz="1800" dirty="0">
                <a:solidFill>
                  <a:srgbClr val="FF0000"/>
                </a:solidFill>
              </a:rPr>
              <a:t>the revised PAR doc# (</a:t>
            </a:r>
            <a:r>
              <a:rPr lang="en-US" altLang="en-US" sz="1800" dirty="0">
                <a:solidFill>
                  <a:srgbClr val="FF0000"/>
                </a:solidFill>
                <a:hlinkClick r:id="rId4">
                  <a:extLst>
                    <a:ext uri="{A12FA001-AC4F-418D-AE19-62706E023703}">
                      <ahyp:hlinkClr xmlns:ahyp="http://schemas.microsoft.com/office/drawing/2018/hyperlinkcolor" val="tx"/>
                    </a:ext>
                  </a:extLst>
                </a:hlinkClick>
              </a:rPr>
              <a:t>802.15-20-196r1</a:t>
            </a:r>
            <a:r>
              <a:rPr lang="en-US" altLang="en-US" sz="1800" dirty="0">
                <a:solidFill>
                  <a:srgbClr val="FF0000"/>
                </a:solidFill>
              </a:rPr>
              <a:t>) is on the correct form)</a:t>
            </a:r>
            <a:endParaRPr lang="en-US" sz="1800" dirty="0">
              <a:solidFill>
                <a:srgbClr val="FF0000"/>
              </a:solidFill>
            </a:endParaRPr>
          </a:p>
          <a:p>
            <a:r>
              <a:rPr lang="en-US" sz="1800" dirty="0"/>
              <a:t>5.6 Stakeholders seems very broad and all the “includes” make it ambiguous as to who the stakeholder really is.  The Stakeholder List should list the categories of interested parties that would want to participate in this project.</a:t>
            </a:r>
          </a:p>
          <a:p>
            <a:pPr lvl="1"/>
            <a:r>
              <a:rPr lang="en-US" sz="1800" dirty="0">
                <a:solidFill>
                  <a:srgbClr val="FF0000"/>
                </a:solidFill>
              </a:rPr>
              <a:t>TG16t: This PAR modification did not change section 5.6. The change to the PAR scope does not change the stakeholders from the previously approved PAR</a:t>
            </a:r>
          </a:p>
          <a:p>
            <a:r>
              <a:rPr lang="en-US" sz="1800" dirty="0"/>
              <a:t>In general, it is noted that that this CSD was a copy and paste of the 802.16 CSD.  It may need updating in many places.</a:t>
            </a:r>
          </a:p>
          <a:p>
            <a:pPr lvl="1"/>
            <a:r>
              <a:rPr lang="en-US" altLang="en-US" sz="1800" dirty="0">
                <a:solidFill>
                  <a:srgbClr val="FF0000"/>
                </a:solidFill>
              </a:rPr>
              <a:t>The CSD was reviewed and no changes were required as a result of the PAR modification</a:t>
            </a:r>
            <a:endParaRPr lang="en-US" sz="1800" dirty="0">
              <a:solidFill>
                <a:srgbClr val="FF0000"/>
              </a:solidFill>
            </a:endParaRPr>
          </a:p>
          <a:p>
            <a:r>
              <a:rPr lang="en-US" sz="1800" dirty="0"/>
              <a:t>1.2.1 The market statements seem to say that “today” we have something and in 2020 we will have something else….Today is 2020, so this statement should be revised/updated.</a:t>
            </a:r>
          </a:p>
          <a:p>
            <a:pPr lvl="1"/>
            <a:r>
              <a:rPr lang="en-US" sz="1800" dirty="0">
                <a:solidFill>
                  <a:srgbClr val="FF0000"/>
                </a:solidFill>
              </a:rPr>
              <a:t>(</a:t>
            </a:r>
            <a:r>
              <a:rPr lang="en-US" altLang="en-US" sz="1800" dirty="0">
                <a:solidFill>
                  <a:srgbClr val="FF0000"/>
                </a:solidFill>
              </a:rPr>
              <a:t>The CSD was reviewed and no changes were required as a result of the PAR modification</a:t>
            </a:r>
            <a:r>
              <a:rPr lang="en-US" sz="1800" dirty="0">
                <a:solidFill>
                  <a:srgbClr val="FF0000"/>
                </a:solidFill>
              </a:rPr>
              <a:t>)</a:t>
            </a:r>
          </a:p>
        </p:txBody>
      </p:sp>
      <p:sp>
        <p:nvSpPr>
          <p:cNvPr id="4" name="Date Placeholder 3">
            <a:extLst>
              <a:ext uri="{FF2B5EF4-FFF2-40B4-BE49-F238E27FC236}">
                <a16:creationId xmlns:a16="http://schemas.microsoft.com/office/drawing/2014/main" id="{B87CE652-9C19-E94F-ADD1-CA325FA5DF2D}"/>
              </a:ext>
            </a:extLst>
          </p:cNvPr>
          <p:cNvSpPr>
            <a:spLocks noGrp="1"/>
          </p:cNvSpPr>
          <p:nvPr>
            <p:ph type="dt" idx="10"/>
          </p:nvPr>
        </p:nvSpPr>
        <p:spPr>
          <a:xfrm>
            <a:off x="914402" y="304801"/>
            <a:ext cx="1869230" cy="150817"/>
          </a:xfrm>
        </p:spPr>
        <p:txBody>
          <a:bodyPr/>
          <a:lstStyle/>
          <a:p>
            <a:pPr defTabSz="914400">
              <a:buClrTx/>
              <a:buSzTx/>
            </a:pPr>
            <a:r>
              <a:rPr lang="en-US" altLang="en-US" dirty="0">
                <a:solidFill>
                  <a:srgbClr val="000000"/>
                </a:solidFill>
                <a:latin typeface="Times New Roman" panose="02020603050405020304" pitchFamily="18" charset="0"/>
                <a:ea typeface="+mn-ea"/>
              </a:rPr>
              <a:t>&lt;November 2020&gt;</a:t>
            </a:r>
          </a:p>
        </p:txBody>
      </p:sp>
      <p:sp>
        <p:nvSpPr>
          <p:cNvPr id="5" name="Footer Placeholder 4">
            <a:extLst>
              <a:ext uri="{FF2B5EF4-FFF2-40B4-BE49-F238E27FC236}">
                <a16:creationId xmlns:a16="http://schemas.microsoft.com/office/drawing/2014/main" id="{0BFDFECC-C201-D24F-9BC3-BC4071BB9B76}"/>
              </a:ext>
            </a:extLst>
          </p:cNvPr>
          <p:cNvSpPr>
            <a:spLocks noGrp="1"/>
          </p:cNvSpPr>
          <p:nvPr>
            <p:ph type="ftr" idx="11"/>
          </p:nvPr>
        </p:nvSpPr>
        <p:spPr/>
        <p:txBody>
          <a:bodyPr/>
          <a:lstStyle/>
          <a:p>
            <a:pPr defTabSz="914400">
              <a:buClrTx/>
              <a:buSzTx/>
            </a:pPr>
            <a:r>
              <a:rPr lang="en-US" altLang="en-US" sz="1200">
                <a:solidFill>
                  <a:srgbClr val="000000"/>
                </a:solidFill>
                <a:latin typeface="Times New Roman" panose="02020603050405020304" pitchFamily="18" charset="0"/>
                <a:ea typeface="+mn-ea"/>
              </a:rPr>
              <a:t>&lt;Pat Kinney&gt;, &lt;Kinney Consulting&gt;</a:t>
            </a:r>
          </a:p>
        </p:txBody>
      </p:sp>
      <p:sp>
        <p:nvSpPr>
          <p:cNvPr id="6" name="Slide Number Placeholder 5">
            <a:extLst>
              <a:ext uri="{FF2B5EF4-FFF2-40B4-BE49-F238E27FC236}">
                <a16:creationId xmlns:a16="http://schemas.microsoft.com/office/drawing/2014/main" id="{8E6A336C-D66D-AC4A-A0AD-49398B554332}"/>
              </a:ext>
            </a:extLst>
          </p:cNvPr>
          <p:cNvSpPr>
            <a:spLocks noGrp="1"/>
          </p:cNvSpPr>
          <p:nvPr>
            <p:ph type="sldNum" idx="12"/>
          </p:nvPr>
        </p:nvSpPr>
        <p:spPr/>
        <p:txBody>
          <a:bodyPr/>
          <a:lstStyle/>
          <a:p>
            <a:pPr defTabSz="914400">
              <a:buClrTx/>
              <a:buSzTx/>
            </a:pPr>
            <a:r>
              <a:rPr lang="en-US" altLang="en-US" sz="1200">
                <a:solidFill>
                  <a:srgbClr val="000000"/>
                </a:solidFill>
                <a:latin typeface="Times New Roman" panose="02020603050405020304" pitchFamily="18" charset="0"/>
                <a:ea typeface="+mn-ea"/>
              </a:rPr>
              <a:t>Slide </a:t>
            </a:r>
            <a:fld id="{A7573364-A1F3-D44C-A432-D2193CA27DF3}" type="slidenum">
              <a:rPr lang="en-US" altLang="en-US" sz="1200">
                <a:solidFill>
                  <a:srgbClr val="000000"/>
                </a:solidFill>
                <a:latin typeface="Times New Roman" panose="02020603050405020304" pitchFamily="18" charset="0"/>
                <a:ea typeface="+mn-ea"/>
              </a:rPr>
              <a:pPr defTabSz="914400">
                <a:buClrTx/>
                <a:buSzTx/>
              </a:pPr>
              <a:t>32</a:t>
            </a:fld>
            <a:endParaRPr lang="en-US" altLang="en-US" sz="1200">
              <a:solidFill>
                <a:srgbClr val="000000"/>
              </a:solidFill>
              <a:latin typeface="Times New Roman" panose="02020603050405020304" pitchFamily="18" charset="0"/>
              <a:ea typeface="+mn-ea"/>
            </a:endParaRPr>
          </a:p>
        </p:txBody>
      </p:sp>
    </p:spTree>
    <p:extLst>
      <p:ext uri="{BB962C8B-B14F-4D97-AF65-F5344CB8AC3E}">
        <p14:creationId xmlns:p14="http://schemas.microsoft.com/office/powerpoint/2010/main" val="25221922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2020</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33</a:t>
            </a:fld>
            <a:endParaRPr lang="en-GB"/>
          </a:p>
        </p:txBody>
      </p:sp>
    </p:spTree>
    <p:extLst>
      <p:ext uri="{BB962C8B-B14F-4D97-AF65-F5344CB8AC3E}">
        <p14:creationId xmlns:p14="http://schemas.microsoft.com/office/powerpoint/2010/main" val="38833705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719E66-1C3A-48CA-9111-31717BA09E24}"/>
              </a:ext>
            </a:extLst>
          </p:cNvPr>
          <p:cNvSpPr>
            <a:spLocks noGrp="1"/>
          </p:cNvSpPr>
          <p:nvPr>
            <p:ph type="title"/>
          </p:nvPr>
        </p:nvSpPr>
        <p:spPr/>
        <p:txBody>
          <a:bodyPr/>
          <a:lstStyle/>
          <a:p>
            <a:r>
              <a:rPr lang="en-US" dirty="0"/>
              <a:t>802.11 PAR Review SC Report</a:t>
            </a:r>
          </a:p>
        </p:txBody>
      </p:sp>
      <p:sp>
        <p:nvSpPr>
          <p:cNvPr id="8" name="Content Placeholder 7">
            <a:extLst>
              <a:ext uri="{FF2B5EF4-FFF2-40B4-BE49-F238E27FC236}">
                <a16:creationId xmlns:a16="http://schemas.microsoft.com/office/drawing/2014/main" id="{2D0F75F8-7D88-44CE-A308-F826E1EB9C0C}"/>
              </a:ext>
            </a:extLst>
          </p:cNvPr>
          <p:cNvSpPr>
            <a:spLocks noGrp="1"/>
          </p:cNvSpPr>
          <p:nvPr>
            <p:ph idx="1"/>
          </p:nvPr>
        </p:nvSpPr>
        <p:spPr/>
        <p:txBody>
          <a:bodyPr/>
          <a:lstStyle/>
          <a:p>
            <a:r>
              <a:rPr lang="en-US" dirty="0"/>
              <a:t>Comments were provided on behalf of 802.11 for all 3 PARs.</a:t>
            </a:r>
            <a:br>
              <a:rPr lang="en-US" dirty="0"/>
            </a:br>
            <a:r>
              <a:rPr lang="en-US" dirty="0"/>
              <a:t>Each WG responded to our concerns.</a:t>
            </a:r>
          </a:p>
          <a:p>
            <a:r>
              <a:rPr lang="en-US" dirty="0"/>
              <a:t>	No further response is expected.</a:t>
            </a:r>
          </a:p>
          <a:p>
            <a:endParaRPr lang="en-US" dirty="0"/>
          </a:p>
        </p:txBody>
      </p:sp>
      <p:sp>
        <p:nvSpPr>
          <p:cNvPr id="4" name="Date Placeholder 3">
            <a:extLst>
              <a:ext uri="{FF2B5EF4-FFF2-40B4-BE49-F238E27FC236}">
                <a16:creationId xmlns:a16="http://schemas.microsoft.com/office/drawing/2014/main" id="{FEEAACD7-1F56-4D4F-A9B1-E417728209D7}"/>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E0E634EB-1C1A-4926-A359-0C95C68FC0D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B147A3C-950D-4B87-BAAC-08DABA78F22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34</a:t>
            </a:fld>
            <a:endParaRPr lang="en-US" altLang="en-US">
              <a:solidFill>
                <a:srgbClr val="000000"/>
              </a:solidFill>
            </a:endParaRPr>
          </a:p>
        </p:txBody>
      </p:sp>
    </p:spTree>
    <p:extLst>
      <p:ext uri="{BB962C8B-B14F-4D97-AF65-F5344CB8AC3E}">
        <p14:creationId xmlns:p14="http://schemas.microsoft.com/office/powerpoint/2010/main" val="464415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Virtual Plenary minutes:  11-19/1039r0:</a:t>
            </a:r>
          </a:p>
          <a:p>
            <a:pPr lvl="3"/>
            <a:r>
              <a:rPr lang="en-US" b="1" dirty="0">
                <a:hlinkClick r:id="rId4"/>
              </a:rPr>
              <a:t>https://mentor.ieee.org/802.11/dcn/20/11-20-1039-00-0PAR-par-minutes-july-2020.docx</a:t>
            </a:r>
            <a:endParaRPr lang="en-US" b="1" dirty="0"/>
          </a:p>
          <a:p>
            <a:pPr lvl="3"/>
            <a:endParaRPr lang="en-US" b="1" dirty="0"/>
          </a:p>
          <a:p>
            <a:pPr lvl="1"/>
            <a:r>
              <a:rPr lang="en-US" sz="2800" b="1" dirty="0"/>
              <a:t>Current Teleconference minutes:  11-20/1725r0:</a:t>
            </a:r>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35</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Aug 04, 2020, 802 EC Teleconference</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r>
              <a:rPr lang="en-US" sz="2000" dirty="0"/>
              <a:t>October 30 to Nov 13, 2020, Nov 2020 Electronic Plenary</a:t>
            </a:r>
          </a:p>
          <a:p>
            <a:pPr marL="857250" lvl="1" indent="-457200">
              <a:buFont typeface="+mj-lt"/>
              <a:buAutoNum type="arabicParenR"/>
            </a:pPr>
            <a:r>
              <a:rPr lang="en-US" b="1" dirty="0"/>
              <a:t>802.1DP Standard: Time-Sensitive Networking Profile for Aerospace Onboard Ethernet Communications,</a:t>
            </a:r>
            <a:r>
              <a:rPr lang="en-US" dirty="0"/>
              <a:t> </a:t>
            </a:r>
            <a:r>
              <a:rPr lang="en-US" dirty="0">
                <a:hlinkClick r:id="rId2"/>
              </a:rPr>
              <a:t>PAR</a:t>
            </a:r>
            <a:r>
              <a:rPr lang="en-US" dirty="0"/>
              <a:t> and </a:t>
            </a:r>
            <a:r>
              <a:rPr lang="en-US" dirty="0">
                <a:hlinkClick r:id="rId3"/>
              </a:rPr>
              <a:t>CSD</a:t>
            </a:r>
            <a:endParaRPr lang="en-US" dirty="0"/>
          </a:p>
          <a:p>
            <a:pPr marL="857250" lvl="1" indent="-457200">
              <a:buFont typeface="+mj-lt"/>
              <a:buAutoNum type="arabicParenR"/>
            </a:pPr>
            <a:r>
              <a:rPr lang="en-US" sz="1800" b="0" dirty="0"/>
              <a:t>802.11bh Amendment: Enhanced service with randomized MAC addresses, </a:t>
            </a:r>
            <a:r>
              <a:rPr lang="en-US" sz="1800" b="0" dirty="0">
                <a:hlinkClick r:id="rId4"/>
              </a:rPr>
              <a:t>PAR</a:t>
            </a:r>
            <a:r>
              <a:rPr lang="en-US" sz="1800" b="0" dirty="0"/>
              <a:t> and </a:t>
            </a:r>
            <a:r>
              <a:rPr lang="en-US" sz="1800" b="0" dirty="0">
                <a:hlinkClick r:id="rId5"/>
              </a:rPr>
              <a:t>CSD</a:t>
            </a:r>
            <a:endParaRPr lang="en-US" sz="1800" b="0" dirty="0"/>
          </a:p>
          <a:p>
            <a:pPr marL="857250" lvl="1" indent="-457200">
              <a:buFont typeface="+mj-lt"/>
              <a:buAutoNum type="arabicParenR"/>
            </a:pPr>
            <a:r>
              <a:rPr lang="en-US" sz="1800" b="0" dirty="0"/>
              <a:t>802.11bi Amendment: Enhanced service with Data Privacy Protection, </a:t>
            </a:r>
            <a:r>
              <a:rPr lang="en-US" sz="1800" b="0" dirty="0">
                <a:hlinkClick r:id="rId6"/>
              </a:rPr>
              <a:t> PAR</a:t>
            </a:r>
            <a:r>
              <a:rPr lang="en-US" sz="1800" b="0" dirty="0"/>
              <a:t> and </a:t>
            </a:r>
            <a:r>
              <a:rPr lang="en-US" sz="1800" b="0" dirty="0">
                <a:hlinkClick r:id="rId7"/>
              </a:rPr>
              <a:t>CSD</a:t>
            </a:r>
            <a:endParaRPr lang="en-US" sz="1800" b="0" dirty="0"/>
          </a:p>
          <a:p>
            <a:pPr marL="857250" lvl="1" indent="-457200">
              <a:buFont typeface="+mj-lt"/>
              <a:buAutoNum type="arabicParenR"/>
            </a:pPr>
            <a:r>
              <a:rPr lang="en-US" b="1" dirty="0"/>
              <a:t>802.15.4aa Amendment: Japanese Rate Extension, </a:t>
            </a:r>
            <a:r>
              <a:rPr lang="en-US" dirty="0">
                <a:hlinkClick r:id="rId8"/>
              </a:rPr>
              <a:t>PAR</a:t>
            </a:r>
            <a:r>
              <a:rPr lang="en-US" dirty="0"/>
              <a:t> and </a:t>
            </a:r>
            <a:r>
              <a:rPr lang="en-US" dirty="0">
                <a:hlinkClick r:id="rId9"/>
              </a:rPr>
              <a:t>CSD</a:t>
            </a:r>
            <a:endParaRPr lang="en-US" dirty="0"/>
          </a:p>
          <a:p>
            <a:pPr marL="857250" lvl="1" indent="-457200">
              <a:buFont typeface="+mj-lt"/>
              <a:buAutoNum type="arabicParenR"/>
            </a:pPr>
            <a:r>
              <a:rPr lang="en-US" b="1" dirty="0"/>
              <a:t>802.16t Amendment - Fixed and Mobile Wireless Access in Narrowband Channels,</a:t>
            </a:r>
            <a:r>
              <a:rPr lang="en-US" dirty="0"/>
              <a:t> </a:t>
            </a:r>
            <a:r>
              <a:rPr lang="en-US" dirty="0">
                <a:hlinkClick r:id="rId10"/>
              </a:rPr>
              <a:t>PAR modification</a:t>
            </a:r>
            <a:r>
              <a:rPr lang="en-US" dirty="0"/>
              <a:t> and </a:t>
            </a:r>
            <a:r>
              <a:rPr lang="en-US" dirty="0">
                <a:hlinkClick r:id="rId11"/>
              </a:rPr>
              <a:t>CSD</a:t>
            </a:r>
            <a:endParaRPr lang="en-US"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Nov 2, 2020</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dirty="0"/>
              <a:t>Monday 2 Nov 2020- 1:30-3:30 ET Agenda:</a:t>
            </a:r>
          </a:p>
          <a:p>
            <a:pPr marL="857250" lvl="1" indent="-457200">
              <a:buFont typeface="+mj-lt"/>
              <a:buAutoNum type="arabicPeriod"/>
            </a:pPr>
            <a:r>
              <a:rPr lang="en-US" sz="2200" dirty="0"/>
              <a:t>Welcome</a:t>
            </a:r>
          </a:p>
          <a:p>
            <a:pPr marL="857250" lvl="1" indent="-457200">
              <a:buFont typeface="+mj-lt"/>
              <a:buAutoNum type="arabicPeriod"/>
            </a:pPr>
            <a:r>
              <a:rPr lang="en-US" sz="2200" dirty="0"/>
              <a:t>Approve Previous Minutes </a:t>
            </a:r>
          </a:p>
          <a:p>
            <a:pPr marL="857250" lvl="1" indent="-457200">
              <a:buFont typeface="+mj-lt"/>
              <a:buAutoNum type="arabicPeriod"/>
            </a:pPr>
            <a:r>
              <a:rPr lang="en-US" sz="2200" dirty="0"/>
              <a:t>Determine order of review</a:t>
            </a:r>
          </a:p>
          <a:p>
            <a:pPr marL="857250" lvl="1" indent="-457200">
              <a:buFont typeface="+mj-lt"/>
              <a:buAutoNum type="arabicPeriod"/>
            </a:pPr>
            <a:r>
              <a:rPr lang="en-US" sz="2200" dirty="0"/>
              <a:t>Confirm Vice-Chair/Secretary positions</a:t>
            </a:r>
          </a:p>
          <a:p>
            <a:pPr marL="857250" lvl="1" indent="-457200">
              <a:buFont typeface="+mj-lt"/>
              <a:buAutoNum type="arabicPeriod"/>
            </a:pPr>
            <a:r>
              <a:rPr lang="en-US" sz="2200" dirty="0"/>
              <a:t>Review PARs/CSD posted for review this Electronic Plenary.</a:t>
            </a:r>
          </a:p>
          <a:p>
            <a:pPr marL="857250" lvl="1" indent="-457200">
              <a:buFont typeface="+mj-lt"/>
              <a:buAutoNum type="arabicPeriod"/>
            </a:pPr>
            <a:r>
              <a:rPr lang="en-US" sz="2200" dirty="0"/>
              <a:t>Review 802.11me PAR</a:t>
            </a:r>
          </a:p>
          <a:p>
            <a:pPr marL="857250" lvl="1" indent="-457200">
              <a:buFont typeface="+mj-lt"/>
              <a:buAutoNum type="arabicPeriod"/>
            </a:pPr>
            <a:r>
              <a:rPr lang="en-US" sz="2200" dirty="0"/>
              <a:t>Post Feedback to 802 EC Reflector by Nov 3, 2020</a:t>
            </a:r>
          </a:p>
          <a:p>
            <a:pPr marL="857250" lvl="1" indent="-457200">
              <a:buFont typeface="+mj-lt"/>
              <a:buAutoNum type="arabicPeriod"/>
            </a:pPr>
            <a:r>
              <a:rPr lang="en-US" sz="2200" dirty="0"/>
              <a:t>Recess</a:t>
            </a:r>
            <a:endParaRPr lang="en-US" sz="2200" u="sng" dirty="0"/>
          </a:p>
          <a:p>
            <a:pPr marL="857250" lvl="1" indent="-457200">
              <a:buFont typeface="+mj-lt"/>
              <a:buAutoNum type="arabicPeriod"/>
            </a:pPr>
            <a:endParaRPr lang="en-US" u="sng" dirty="0"/>
          </a:p>
          <a:p>
            <a:pPr marL="0" indent="0"/>
            <a:r>
              <a:rPr lang="en-US" dirty="0"/>
              <a:t>Wednesday 11 Nov 2020 - 9:00-11: ET Agenda:</a:t>
            </a:r>
            <a:endParaRPr lang="en-US" b="0" dirty="0"/>
          </a:p>
          <a:p>
            <a:pPr marL="0" indent="0"/>
            <a:r>
              <a:rPr lang="en-US" b="0" dirty="0"/>
              <a:t>	</a:t>
            </a:r>
            <a:r>
              <a:rPr lang="en-US" sz="2200" b="0" dirty="0"/>
              <a:t>1. Review Responses</a:t>
            </a:r>
          </a:p>
          <a:p>
            <a:pPr marL="0" indent="0"/>
            <a:r>
              <a:rPr lang="en-US" sz="2200" b="0" dirty="0"/>
              <a:t>	2. Provide any required feedback to WG (email)</a:t>
            </a:r>
          </a:p>
          <a:p>
            <a:pPr marL="0" indent="0"/>
            <a:r>
              <a:rPr lang="en-US" sz="2200" b="0" dirty="0"/>
              <a:t>	3. Adjourn</a:t>
            </a:r>
          </a:p>
        </p:txBody>
      </p:sp>
      <p:sp>
        <p:nvSpPr>
          <p:cNvPr id="6" name="Date Placeholder 5"/>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dirty="0"/>
              <a:t>Move to approve the minutes from July/Aug 2020 in document 11-20/1039r0:</a:t>
            </a:r>
          </a:p>
          <a:p>
            <a:pPr lvl="1"/>
            <a:r>
              <a:rPr lang="en-US" dirty="0">
                <a:hlinkClick r:id="rId2"/>
              </a:rPr>
              <a:t>https://mentor.ieee.org/802.11/dcn/20/11-20-1039-00-0PAR-par-minutes-july-2020.docx</a:t>
            </a:r>
            <a:r>
              <a:rPr lang="en-US" dirty="0"/>
              <a:t> </a:t>
            </a:r>
          </a:p>
          <a:p>
            <a:endParaRPr lang="en-US" dirty="0"/>
          </a:p>
          <a:p>
            <a:r>
              <a:rPr lang="en-US" dirty="0"/>
              <a:t>Moved: Michael Montemurro</a:t>
            </a:r>
          </a:p>
          <a:p>
            <a:r>
              <a:rPr lang="en-US" dirty="0"/>
              <a:t>2</a:t>
            </a:r>
            <a:r>
              <a:rPr lang="en-US" baseline="30000" dirty="0"/>
              <a:t>nd</a:t>
            </a:r>
            <a:r>
              <a:rPr lang="en-US" dirty="0"/>
              <a:t>: Stephen Mccann</a:t>
            </a:r>
          </a:p>
          <a:p>
            <a:r>
              <a:rPr lang="en-US" dirty="0"/>
              <a:t>Results:11-0-0 4 non vote</a:t>
            </a:r>
            <a:endParaRPr lang="en-US" sz="2800"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November 2020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6</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3A5EC-97B3-422D-8CCA-93128DB39D06}"/>
              </a:ext>
            </a:extLst>
          </p:cNvPr>
          <p:cNvSpPr>
            <a:spLocks noGrp="1"/>
          </p:cNvSpPr>
          <p:nvPr>
            <p:ph type="title"/>
          </p:nvPr>
        </p:nvSpPr>
        <p:spPr/>
        <p:txBody>
          <a:bodyPr/>
          <a:lstStyle/>
          <a:p>
            <a:r>
              <a:rPr lang="en-US" dirty="0"/>
              <a:t>SC </a:t>
            </a:r>
            <a:r>
              <a:rPr lang="en-US" dirty="0" err="1"/>
              <a:t>ViceChair</a:t>
            </a:r>
            <a:r>
              <a:rPr lang="en-US" dirty="0"/>
              <a:t>/Secretary</a:t>
            </a:r>
          </a:p>
        </p:txBody>
      </p:sp>
      <p:sp>
        <p:nvSpPr>
          <p:cNvPr id="3" name="Content Placeholder 2">
            <a:extLst>
              <a:ext uri="{FF2B5EF4-FFF2-40B4-BE49-F238E27FC236}">
                <a16:creationId xmlns:a16="http://schemas.microsoft.com/office/drawing/2014/main" id="{C7599009-714A-44E7-A86B-C78FE6DA399B}"/>
              </a:ext>
            </a:extLst>
          </p:cNvPr>
          <p:cNvSpPr>
            <a:spLocks noGrp="1"/>
          </p:cNvSpPr>
          <p:nvPr>
            <p:ph idx="1"/>
          </p:nvPr>
        </p:nvSpPr>
        <p:spPr/>
        <p:txBody>
          <a:bodyPr/>
          <a:lstStyle/>
          <a:p>
            <a:r>
              <a:rPr lang="en-US" dirty="0"/>
              <a:t>Move to confirm Michael Montemurro as PAR Review SC Vice Chair/Secretary.</a:t>
            </a:r>
          </a:p>
          <a:p>
            <a:endParaRPr lang="en-US" dirty="0"/>
          </a:p>
          <a:p>
            <a:r>
              <a:rPr lang="en-US" dirty="0"/>
              <a:t>Moved: Stephen McCann</a:t>
            </a:r>
          </a:p>
          <a:p>
            <a:r>
              <a:rPr lang="en-US" dirty="0"/>
              <a:t>2</a:t>
            </a:r>
            <a:r>
              <a:rPr lang="en-US" baseline="30000" dirty="0"/>
              <a:t>nd</a:t>
            </a:r>
            <a:r>
              <a:rPr lang="en-US" dirty="0"/>
              <a:t>: Stephen Palm</a:t>
            </a:r>
          </a:p>
          <a:p>
            <a:r>
              <a:rPr lang="en-US" dirty="0"/>
              <a:t>Results: Unanimous</a:t>
            </a:r>
          </a:p>
        </p:txBody>
      </p:sp>
      <p:sp>
        <p:nvSpPr>
          <p:cNvPr id="4" name="Date Placeholder 3">
            <a:extLst>
              <a:ext uri="{FF2B5EF4-FFF2-40B4-BE49-F238E27FC236}">
                <a16:creationId xmlns:a16="http://schemas.microsoft.com/office/drawing/2014/main" id="{6496A9E8-9161-4790-B645-D6CBAEAA7523}"/>
              </a:ext>
            </a:extLst>
          </p:cNvPr>
          <p:cNvSpPr>
            <a:spLocks noGrp="1"/>
          </p:cNvSpPr>
          <p:nvPr>
            <p:ph type="dt" idx="10"/>
          </p:nvPr>
        </p:nvSpPr>
        <p:spPr/>
        <p:txBody>
          <a:bodyPr/>
          <a:lstStyle/>
          <a:p>
            <a:r>
              <a:rPr lang="en-US"/>
              <a:t>November 2020</a:t>
            </a:r>
            <a:endParaRPr lang="en-GB" dirty="0"/>
          </a:p>
        </p:txBody>
      </p:sp>
      <p:sp>
        <p:nvSpPr>
          <p:cNvPr id="5" name="Footer Placeholder 4">
            <a:extLst>
              <a:ext uri="{FF2B5EF4-FFF2-40B4-BE49-F238E27FC236}">
                <a16:creationId xmlns:a16="http://schemas.microsoft.com/office/drawing/2014/main" id="{BAD5BBD7-38D9-4D30-9139-66E7ECB1946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EFC6DD-8DAA-423D-8894-2A24ACA9296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794689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November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AF753-D32C-4179-8A81-235D411D9CB3}"/>
              </a:ext>
            </a:extLst>
          </p:cNvPr>
          <p:cNvSpPr>
            <a:spLocks noGrp="1"/>
          </p:cNvSpPr>
          <p:nvPr>
            <p:ph type="title"/>
          </p:nvPr>
        </p:nvSpPr>
        <p:spPr>
          <a:xfrm>
            <a:off x="914402" y="685803"/>
            <a:ext cx="10361084" cy="726973"/>
          </a:xfrm>
        </p:spPr>
        <p:txBody>
          <a:bodyPr/>
          <a:lstStyle/>
          <a:p>
            <a:r>
              <a:rPr lang="en-US" sz="2400" dirty="0"/>
              <a:t>802.1DP Standard: Time-Sensitive Networking Profile for Aerospace Onboard Ethernet Communications, </a:t>
            </a:r>
            <a:r>
              <a:rPr lang="en-US" sz="2400" dirty="0">
                <a:hlinkClick r:id="rId2"/>
              </a:rPr>
              <a:t>PAR</a:t>
            </a:r>
            <a:r>
              <a:rPr lang="en-US" sz="2400" dirty="0"/>
              <a:t> and </a:t>
            </a:r>
            <a:r>
              <a:rPr lang="en-US" sz="2400" dirty="0">
                <a:hlinkClick r:id="rId3"/>
              </a:rPr>
              <a:t>CSD</a:t>
            </a:r>
            <a:endParaRPr lang="en-US" sz="2400" dirty="0"/>
          </a:p>
        </p:txBody>
      </p:sp>
      <p:sp>
        <p:nvSpPr>
          <p:cNvPr id="7" name="Content Placeholder 6">
            <a:extLst>
              <a:ext uri="{FF2B5EF4-FFF2-40B4-BE49-F238E27FC236}">
                <a16:creationId xmlns:a16="http://schemas.microsoft.com/office/drawing/2014/main" id="{FC6ADCA1-7372-4C07-B63B-A17558FE7295}"/>
              </a:ext>
            </a:extLst>
          </p:cNvPr>
          <p:cNvSpPr>
            <a:spLocks noGrp="1"/>
          </p:cNvSpPr>
          <p:nvPr>
            <p:ph idx="1"/>
          </p:nvPr>
        </p:nvSpPr>
        <p:spPr/>
        <p:txBody>
          <a:bodyPr/>
          <a:lstStyle/>
          <a:p>
            <a:r>
              <a:rPr lang="en-US" dirty="0"/>
              <a:t>2.1 </a:t>
            </a:r>
            <a:r>
              <a:rPr lang="en-US" b="0" dirty="0"/>
              <a:t>Typically titles begin with "Standard for...", "Guide for..." or "Recommended Practice for...". If a general term is used to represent ranges (e.g. high, medium, low) within the title, scope, or purpose, numerically define such ranges where they first appear (title, scope, or purpose, as applicable). From the PAR submission instructions.</a:t>
            </a:r>
          </a:p>
          <a:p>
            <a:r>
              <a:rPr lang="en-US" b="0" dirty="0"/>
              <a:t>We were confused, as it is a profile, is that a standard/guide/recommended practice?  </a:t>
            </a:r>
          </a:p>
          <a:p>
            <a:r>
              <a:rPr lang="en-US" b="0" dirty="0"/>
              <a:t>2.1 and 5.2 the use of “profile” vs “profiles” the plurality should be the same.</a:t>
            </a:r>
          </a:p>
          <a:p>
            <a:r>
              <a:rPr lang="en-US" b="0" dirty="0"/>
              <a:t>5.2 “The profiles select” seems to imply a Guide or Recommended practice… harmonizing the title and 5.2 should be done.</a:t>
            </a:r>
          </a:p>
        </p:txBody>
      </p:sp>
      <p:sp>
        <p:nvSpPr>
          <p:cNvPr id="4" name="Date Placeholder 3">
            <a:extLst>
              <a:ext uri="{FF2B5EF4-FFF2-40B4-BE49-F238E27FC236}">
                <a16:creationId xmlns:a16="http://schemas.microsoft.com/office/drawing/2014/main" id="{92BF391F-2592-4FA2-B92C-257BEB9F5425}"/>
              </a:ext>
            </a:extLst>
          </p:cNvPr>
          <p:cNvSpPr>
            <a:spLocks noGrp="1"/>
          </p:cNvSpPr>
          <p:nvPr>
            <p:ph type="dt" idx="10"/>
          </p:nvPr>
        </p:nvSpPr>
        <p:spPr/>
        <p:txBody>
          <a:bodyPr/>
          <a:lstStyle/>
          <a:p>
            <a:pPr>
              <a:defRPr/>
            </a:pPr>
            <a:r>
              <a:rPr lang="en-US">
                <a:solidFill>
                  <a:srgbClr val="000000"/>
                </a:solidFill>
              </a:rPr>
              <a:t>November 2020</a:t>
            </a:r>
            <a:endParaRPr lang="en-US" dirty="0">
              <a:solidFill>
                <a:srgbClr val="000000"/>
              </a:solidFill>
            </a:endParaRPr>
          </a:p>
        </p:txBody>
      </p:sp>
      <p:sp>
        <p:nvSpPr>
          <p:cNvPr id="5" name="Footer Placeholder 4">
            <a:extLst>
              <a:ext uri="{FF2B5EF4-FFF2-40B4-BE49-F238E27FC236}">
                <a16:creationId xmlns:a16="http://schemas.microsoft.com/office/drawing/2014/main" id="{20408F29-76C0-4555-8E23-4917430C3FB7}"/>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71BAECF1-130F-47CC-950E-D0BCB1D64FE2}"/>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9</a:t>
            </a:fld>
            <a:endParaRPr lang="en-US" altLang="en-US">
              <a:solidFill>
                <a:srgbClr val="000000"/>
              </a:solidFill>
            </a:endParaRPr>
          </a:p>
        </p:txBody>
      </p:sp>
    </p:spTree>
    <p:extLst>
      <p:ext uri="{BB962C8B-B14F-4D97-AF65-F5344CB8AC3E}">
        <p14:creationId xmlns:p14="http://schemas.microsoft.com/office/powerpoint/2010/main" val="799722045"/>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0E5996B-D317-4E13-AB38-820D845C4C73}">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918</TotalTime>
  <Words>4096</Words>
  <Application>Microsoft Office PowerPoint</Application>
  <PresentationFormat>Widescreen</PresentationFormat>
  <Paragraphs>394</Paragraphs>
  <Slides>35</Slides>
  <Notes>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43" baseType="lpstr">
      <vt:lpstr>Arial</vt:lpstr>
      <vt:lpstr>Calibri</vt:lpstr>
      <vt:lpstr>Calibri Light</vt:lpstr>
      <vt:lpstr>Helvetica</vt:lpstr>
      <vt:lpstr>Times New Roman</vt:lpstr>
      <vt:lpstr>802-11 Theme</vt:lpstr>
      <vt:lpstr>Office Theme</vt:lpstr>
      <vt:lpstr>Document</vt:lpstr>
      <vt:lpstr>PAR Review SC - Meeting Agenda and Comment slides - November 2020 - Virtual Plenary</vt:lpstr>
      <vt:lpstr>PAR Review SC – Snapshot slide Chair: Jon Rosdahl</vt:lpstr>
      <vt:lpstr>Abstract-PAR Review SC PARs under consideration for  2020 November Electronic Plenary</vt:lpstr>
      <vt:lpstr>IEEE 802 PARs &amp; ICAIDs under consideration for Aug 04, 2020, 802 EC Teleconference</vt:lpstr>
      <vt:lpstr>Agenda for PAR Review SC –  Nov 2, 2020 Chair: Jon Rosdahl</vt:lpstr>
      <vt:lpstr>Motion to approve Previous Minutes</vt:lpstr>
      <vt:lpstr>SC ViceChair/Secretary</vt:lpstr>
      <vt:lpstr>Par Review Comments</vt:lpstr>
      <vt:lpstr>802.1DP Standard: Time-Sensitive Networking Profile for Aerospace Onboard Ethernet Communications, PAR and CSD</vt:lpstr>
      <vt:lpstr>802.1DP Standard: Time-Sensitive Networking Profile for Aerospace Onboard Ethernet Communications, PAR and CSD</vt:lpstr>
      <vt:lpstr>802.1DP CSD Comments</vt:lpstr>
      <vt:lpstr>802.15.4aa Amendment: Japanese Rate Extension, PAR and CSD</vt:lpstr>
      <vt:lpstr>802.16t Amendment - Fixed and Mobile Wireless Access in Narrowband Channels, PAR modification and CSD</vt:lpstr>
      <vt:lpstr>802.16t CSD</vt:lpstr>
      <vt:lpstr>Responses from 802 Working Groups</vt:lpstr>
      <vt:lpstr>Response from 802.1 – 802.1DP</vt:lpstr>
      <vt:lpstr>P802.1DP</vt:lpstr>
      <vt:lpstr>802.11 comments on the PAR and their resolution</vt:lpstr>
      <vt:lpstr>802.11 comments on the PAR and their resolution</vt:lpstr>
      <vt:lpstr>802.11 comments on the PAR and their resolution</vt:lpstr>
      <vt:lpstr>802.11 comments on the CSD and their resolution</vt:lpstr>
      <vt:lpstr>802.3 comments on the PAR and their resolution</vt:lpstr>
      <vt:lpstr>802.3 comments on the CSD and their resolution</vt:lpstr>
      <vt:lpstr>PowerPoint Presentation</vt:lpstr>
      <vt:lpstr>Comments on 802.15 PARs during  Nov 2020 Plenary</vt:lpstr>
      <vt:lpstr>Comments on P802.15.4aa PAR &amp; CSD from IEEE 802.1</vt:lpstr>
      <vt:lpstr>Comments on 802.15 PARs during  Nov 2020 Plenary</vt:lpstr>
      <vt:lpstr>P802.15aa PAR &amp; CSD</vt:lpstr>
      <vt:lpstr>P802.16t PAR Modification &amp; CSD</vt:lpstr>
      <vt:lpstr>Comments on 802.15 PARs during  Nov 2020 Plenary</vt:lpstr>
      <vt:lpstr>802.15.4aa Amendment: Japanese Rate Extension, PAR and CSD</vt:lpstr>
      <vt:lpstr>802.16t Amendment - Fixed and Mobile Wireless Access in Narrowband Channels, PAR modification and CSD</vt:lpstr>
      <vt:lpstr>Final Report to 802.11</vt:lpstr>
      <vt:lpstr>802.11 PAR Review SC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November 2020 - Virtual Plenary</dc:title>
  <dc:creator>Jon Rosdahl</dc:creator>
  <dc:description>Jon Rosdahl, Qualcomm</dc:description>
  <cp:lastModifiedBy>Jon Rosdahl</cp:lastModifiedBy>
  <cp:revision>1</cp:revision>
  <dcterms:created xsi:type="dcterms:W3CDTF">2020-11-09T13:45:40Z</dcterms:created>
  <dcterms:modified xsi:type="dcterms:W3CDTF">2020-11-10T05:08:38Z</dcterms:modified>
</cp:coreProperties>
</file>