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19"/>
  </p:notesMasterIdLst>
  <p:handoutMasterIdLst>
    <p:handoutMasterId r:id="rId20"/>
  </p:handoutMasterIdLst>
  <p:sldIdLst>
    <p:sldId id="256" r:id="rId5"/>
    <p:sldId id="287" r:id="rId6"/>
    <p:sldId id="257" r:id="rId7"/>
    <p:sldId id="285" r:id="rId8"/>
    <p:sldId id="274" r:id="rId9"/>
    <p:sldId id="325" r:id="rId10"/>
    <p:sldId id="275" r:id="rId11"/>
    <p:sldId id="326" r:id="rId12"/>
    <p:sldId id="327" r:id="rId13"/>
    <p:sldId id="328" r:id="rId14"/>
    <p:sldId id="297" r:id="rId15"/>
    <p:sldId id="284" r:id="rId16"/>
    <p:sldId id="323"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6235AC-9BB0-436A-8F8E-05CA715B74E5}" v="30" dt="2020-10-10T00:00:23.8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26" autoAdjust="0"/>
    <p:restoredTop sz="85417" autoAdjust="0"/>
  </p:normalViewPr>
  <p:slideViewPr>
    <p:cSldViewPr>
      <p:cViewPr varScale="1">
        <p:scale>
          <a:sx n="68" d="100"/>
          <a:sy n="68" d="100"/>
        </p:scale>
        <p:origin x="360" y="42"/>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5A768CC-07E4-4683-85E3-40D368EC9AB7}"/>
    <pc:docChg chg="custSel addSld modSld modMainMaster">
      <pc:chgData name="Jon Rosdahl" userId="2820f357-2dd4-4127-8713-e0bfde0fd756" providerId="ADAL" clId="{15A768CC-07E4-4683-85E3-40D368EC9AB7}" dt="2020-10-10T00:03:24.327" v="696" actId="404"/>
      <pc:docMkLst>
        <pc:docMk/>
      </pc:docMkLst>
      <pc:sldChg chg="modSp">
        <pc:chgData name="Jon Rosdahl" userId="2820f357-2dd4-4127-8713-e0bfde0fd756" providerId="ADAL" clId="{15A768CC-07E4-4683-85E3-40D368EC9AB7}" dt="2020-10-09T23:18:39.565" v="17" actId="6549"/>
        <pc:sldMkLst>
          <pc:docMk/>
          <pc:sldMk cId="0" sldId="256"/>
        </pc:sldMkLst>
        <pc:spChg chg="mod">
          <ac:chgData name="Jon Rosdahl" userId="2820f357-2dd4-4127-8713-e0bfde0fd756" providerId="ADAL" clId="{15A768CC-07E4-4683-85E3-40D368EC9AB7}" dt="2020-10-09T23:18:15.684" v="11" actId="6549"/>
          <ac:spMkLst>
            <pc:docMk/>
            <pc:sldMk cId="0" sldId="256"/>
            <ac:spMk id="3073" creationId="{00000000-0000-0000-0000-000000000000}"/>
          </ac:spMkLst>
        </pc:spChg>
        <pc:spChg chg="mod">
          <ac:chgData name="Jon Rosdahl" userId="2820f357-2dd4-4127-8713-e0bfde0fd756" providerId="ADAL" clId="{15A768CC-07E4-4683-85E3-40D368EC9AB7}" dt="2020-10-09T23:18:39.565" v="17" actId="6549"/>
          <ac:spMkLst>
            <pc:docMk/>
            <pc:sldMk cId="0" sldId="256"/>
            <ac:spMk id="3074" creationId="{00000000-0000-0000-0000-000000000000}"/>
          </ac:spMkLst>
        </pc:spChg>
      </pc:sldChg>
      <pc:sldChg chg="modSp modNotesTx">
        <pc:chgData name="Jon Rosdahl" userId="2820f357-2dd4-4127-8713-e0bfde0fd756" providerId="ADAL" clId="{15A768CC-07E4-4683-85E3-40D368EC9AB7}" dt="2020-10-10T00:01:54.822" v="670" actId="404"/>
        <pc:sldMkLst>
          <pc:docMk/>
          <pc:sldMk cId="0" sldId="257"/>
        </pc:sldMkLst>
        <pc:spChg chg="mod">
          <ac:chgData name="Jon Rosdahl" userId="2820f357-2dd4-4127-8713-e0bfde0fd756" providerId="ADAL" clId="{15A768CC-07E4-4683-85E3-40D368EC9AB7}" dt="2020-10-09T23:31:15.446" v="153" actId="20577"/>
          <ac:spMkLst>
            <pc:docMk/>
            <pc:sldMk cId="0" sldId="257"/>
            <ac:spMk id="4097" creationId="{00000000-0000-0000-0000-000000000000}"/>
          </ac:spMkLst>
        </pc:spChg>
        <pc:spChg chg="mod">
          <ac:chgData name="Jon Rosdahl" userId="2820f357-2dd4-4127-8713-e0bfde0fd756" providerId="ADAL" clId="{15A768CC-07E4-4683-85E3-40D368EC9AB7}" dt="2020-10-10T00:01:54.822" v="670" actId="404"/>
          <ac:spMkLst>
            <pc:docMk/>
            <pc:sldMk cId="0" sldId="257"/>
            <ac:spMk id="4098" creationId="{00000000-0000-0000-0000-000000000000}"/>
          </ac:spMkLst>
        </pc:spChg>
      </pc:sldChg>
      <pc:sldChg chg="modSp">
        <pc:chgData name="Jon Rosdahl" userId="2820f357-2dd4-4127-8713-e0bfde0fd756" providerId="ADAL" clId="{15A768CC-07E4-4683-85E3-40D368EC9AB7}" dt="2020-10-09T23:46:02.189" v="632" actId="20577"/>
        <pc:sldMkLst>
          <pc:docMk/>
          <pc:sldMk cId="0" sldId="264"/>
        </pc:sldMkLst>
        <pc:spChg chg="mod">
          <ac:chgData name="Jon Rosdahl" userId="2820f357-2dd4-4127-8713-e0bfde0fd756" providerId="ADAL" clId="{15A768CC-07E4-4683-85E3-40D368EC9AB7}" dt="2020-10-09T23:46:02.189" v="632" actId="20577"/>
          <ac:spMkLst>
            <pc:docMk/>
            <pc:sldMk cId="0" sldId="264"/>
            <ac:spMk id="11266" creationId="{00000000-0000-0000-0000-000000000000}"/>
          </ac:spMkLst>
        </pc:spChg>
      </pc:sldChg>
      <pc:sldChg chg="modSp">
        <pc:chgData name="Jon Rosdahl" userId="2820f357-2dd4-4127-8713-e0bfde0fd756" providerId="ADAL" clId="{15A768CC-07E4-4683-85E3-40D368EC9AB7}" dt="2020-10-10T00:02:54.815" v="691" actId="27636"/>
        <pc:sldMkLst>
          <pc:docMk/>
          <pc:sldMk cId="3439635317" sldId="274"/>
        </pc:sldMkLst>
        <pc:spChg chg="mod">
          <ac:chgData name="Jon Rosdahl" userId="2820f357-2dd4-4127-8713-e0bfde0fd756" providerId="ADAL" clId="{15A768CC-07E4-4683-85E3-40D368EC9AB7}" dt="2020-10-09T23:38:49.219" v="365" actId="20577"/>
          <ac:spMkLst>
            <pc:docMk/>
            <pc:sldMk cId="3439635317" sldId="274"/>
            <ac:spMk id="2" creationId="{00000000-0000-0000-0000-000000000000}"/>
          </ac:spMkLst>
        </pc:spChg>
        <pc:spChg chg="mod">
          <ac:chgData name="Jon Rosdahl" userId="2820f357-2dd4-4127-8713-e0bfde0fd756" providerId="ADAL" clId="{15A768CC-07E4-4683-85E3-40D368EC9AB7}" dt="2020-10-10T00:02:54.815" v="691" actId="27636"/>
          <ac:spMkLst>
            <pc:docMk/>
            <pc:sldMk cId="3439635317" sldId="274"/>
            <ac:spMk id="3" creationId="{00000000-0000-0000-0000-000000000000}"/>
          </ac:spMkLst>
        </pc:spChg>
      </pc:sldChg>
      <pc:sldChg chg="modSp">
        <pc:chgData name="Jon Rosdahl" userId="2820f357-2dd4-4127-8713-e0bfde0fd756" providerId="ADAL" clId="{15A768CC-07E4-4683-85E3-40D368EC9AB7}" dt="2020-10-09T23:57:50.838" v="636" actId="113"/>
        <pc:sldMkLst>
          <pc:docMk/>
          <pc:sldMk cId="2099305387" sldId="285"/>
        </pc:sldMkLst>
        <pc:spChg chg="mod">
          <ac:chgData name="Jon Rosdahl" userId="2820f357-2dd4-4127-8713-e0bfde0fd756" providerId="ADAL" clId="{15A768CC-07E4-4683-85E3-40D368EC9AB7}" dt="2020-10-09T23:57:50.838" v="636" actId="113"/>
          <ac:spMkLst>
            <pc:docMk/>
            <pc:sldMk cId="2099305387" sldId="285"/>
            <ac:spMk id="8" creationId="{A17284DF-72F3-4BE4-A17D-B2B7EC7499F0}"/>
          </ac:spMkLst>
        </pc:spChg>
      </pc:sldChg>
      <pc:sldChg chg="modSp">
        <pc:chgData name="Jon Rosdahl" userId="2820f357-2dd4-4127-8713-e0bfde0fd756" providerId="ADAL" clId="{15A768CC-07E4-4683-85E3-40D368EC9AB7}" dt="2020-10-10T00:01:35.466" v="669" actId="403"/>
        <pc:sldMkLst>
          <pc:docMk/>
          <pc:sldMk cId="822775208" sldId="287"/>
        </pc:sldMkLst>
        <pc:spChg chg="mod">
          <ac:chgData name="Jon Rosdahl" userId="2820f357-2dd4-4127-8713-e0bfde0fd756" providerId="ADAL" clId="{15A768CC-07E4-4683-85E3-40D368EC9AB7}" dt="2020-10-10T00:01:22.982" v="667" actId="404"/>
          <ac:spMkLst>
            <pc:docMk/>
            <pc:sldMk cId="822775208" sldId="287"/>
            <ac:spMk id="2" creationId="{85F0DE7C-91F5-45A8-9A96-57DA2CC38B3B}"/>
          </ac:spMkLst>
        </pc:spChg>
        <pc:spChg chg="mod">
          <ac:chgData name="Jon Rosdahl" userId="2820f357-2dd4-4127-8713-e0bfde0fd756" providerId="ADAL" clId="{15A768CC-07E4-4683-85E3-40D368EC9AB7}" dt="2020-10-10T00:01:35.466" v="669" actId="403"/>
          <ac:spMkLst>
            <pc:docMk/>
            <pc:sldMk cId="822775208" sldId="287"/>
            <ac:spMk id="3" creationId="{8A337E3F-2C54-47D6-B9F4-C7408CA692FF}"/>
          </ac:spMkLst>
        </pc:spChg>
      </pc:sldChg>
      <pc:sldChg chg="modSp">
        <pc:chgData name="Jon Rosdahl" userId="2820f357-2dd4-4127-8713-e0bfde0fd756" providerId="ADAL" clId="{15A768CC-07E4-4683-85E3-40D368EC9AB7}" dt="2020-10-09T23:44:32.927" v="598" actId="6549"/>
        <pc:sldMkLst>
          <pc:docMk/>
          <pc:sldMk cId="464415764" sldId="323"/>
        </pc:sldMkLst>
        <pc:spChg chg="mod">
          <ac:chgData name="Jon Rosdahl" userId="2820f357-2dd4-4127-8713-e0bfde0fd756" providerId="ADAL" clId="{15A768CC-07E4-4683-85E3-40D368EC9AB7}" dt="2020-10-09T23:44:32.927" v="598" actId="6549"/>
          <ac:spMkLst>
            <pc:docMk/>
            <pc:sldMk cId="464415764" sldId="323"/>
            <ac:spMk id="8" creationId="{2D0F75F8-7D88-44CE-A308-F826E1EB9C0C}"/>
          </ac:spMkLst>
        </pc:spChg>
      </pc:sldChg>
      <pc:sldChg chg="modSp">
        <pc:chgData name="Jon Rosdahl" userId="2820f357-2dd4-4127-8713-e0bfde0fd756" providerId="ADAL" clId="{15A768CC-07E4-4683-85E3-40D368EC9AB7}" dt="2020-10-10T00:03:24.327" v="696" actId="404"/>
        <pc:sldMkLst>
          <pc:docMk/>
          <pc:sldMk cId="3866284722" sldId="325"/>
        </pc:sldMkLst>
        <pc:spChg chg="mod">
          <ac:chgData name="Jon Rosdahl" userId="2820f357-2dd4-4127-8713-e0bfde0fd756" providerId="ADAL" clId="{15A768CC-07E4-4683-85E3-40D368EC9AB7}" dt="2020-10-09T23:44:17.161" v="597" actId="255"/>
          <ac:spMkLst>
            <pc:docMk/>
            <pc:sldMk cId="3866284722" sldId="325"/>
            <ac:spMk id="2" creationId="{8F6D9B48-724F-44AC-933A-C1D772F30F06}"/>
          </ac:spMkLst>
        </pc:spChg>
        <pc:spChg chg="mod">
          <ac:chgData name="Jon Rosdahl" userId="2820f357-2dd4-4127-8713-e0bfde0fd756" providerId="ADAL" clId="{15A768CC-07E4-4683-85E3-40D368EC9AB7}" dt="2020-10-10T00:03:24.327" v="696" actId="404"/>
          <ac:spMkLst>
            <pc:docMk/>
            <pc:sldMk cId="3866284722" sldId="325"/>
            <ac:spMk id="3" creationId="{58F48A77-6149-4095-9848-28A693C82088}"/>
          </ac:spMkLst>
        </pc:spChg>
      </pc:sldChg>
      <pc:sldChg chg="addSp delSp modSp add">
        <pc:chgData name="Jon Rosdahl" userId="2820f357-2dd4-4127-8713-e0bfde0fd756" providerId="ADAL" clId="{15A768CC-07E4-4683-85E3-40D368EC9AB7}" dt="2020-10-10T00:00:52.156" v="666" actId="14100"/>
        <pc:sldMkLst>
          <pc:docMk/>
          <pc:sldMk cId="799722045" sldId="326"/>
        </pc:sldMkLst>
        <pc:spChg chg="mod">
          <ac:chgData name="Jon Rosdahl" userId="2820f357-2dd4-4127-8713-e0bfde0fd756" providerId="ADAL" clId="{15A768CC-07E4-4683-85E3-40D368EC9AB7}" dt="2020-10-10T00:00:52.156" v="666" actId="14100"/>
          <ac:spMkLst>
            <pc:docMk/>
            <pc:sldMk cId="799722045" sldId="326"/>
            <ac:spMk id="2" creationId="{DDFAF753-D32C-4179-8A81-235D411D9CB3}"/>
          </ac:spMkLst>
        </pc:spChg>
        <pc:spChg chg="del">
          <ac:chgData name="Jon Rosdahl" userId="2820f357-2dd4-4127-8713-e0bfde0fd756" providerId="ADAL" clId="{15A768CC-07E4-4683-85E3-40D368EC9AB7}" dt="2020-10-09T23:59:23.246" v="648"/>
          <ac:spMkLst>
            <pc:docMk/>
            <pc:sldMk cId="799722045" sldId="326"/>
            <ac:spMk id="3" creationId="{F52C9FA6-A4D6-40D8-8B63-36D808D166F5}"/>
          </ac:spMkLst>
        </pc:spChg>
        <pc:spChg chg="add mod">
          <ac:chgData name="Jon Rosdahl" userId="2820f357-2dd4-4127-8713-e0bfde0fd756" providerId="ADAL" clId="{15A768CC-07E4-4683-85E3-40D368EC9AB7}" dt="2020-10-09T23:59:23.246" v="648"/>
          <ac:spMkLst>
            <pc:docMk/>
            <pc:sldMk cId="799722045" sldId="326"/>
            <ac:spMk id="7" creationId="{FC6ADCA1-7372-4C07-B63B-A17558FE7295}"/>
          </ac:spMkLst>
        </pc:spChg>
      </pc:sldChg>
      <pc:sldChg chg="addSp delSp modSp add">
        <pc:chgData name="Jon Rosdahl" userId="2820f357-2dd4-4127-8713-e0bfde0fd756" providerId="ADAL" clId="{15A768CC-07E4-4683-85E3-40D368EC9AB7}" dt="2020-10-10T00:00:05.269" v="659" actId="14100"/>
        <pc:sldMkLst>
          <pc:docMk/>
          <pc:sldMk cId="2181985177" sldId="327"/>
        </pc:sldMkLst>
        <pc:spChg chg="del">
          <ac:chgData name="Jon Rosdahl" userId="2820f357-2dd4-4127-8713-e0bfde0fd756" providerId="ADAL" clId="{15A768CC-07E4-4683-85E3-40D368EC9AB7}" dt="2020-10-09T23:59:50.343" v="654"/>
          <ac:spMkLst>
            <pc:docMk/>
            <pc:sldMk cId="2181985177" sldId="327"/>
            <ac:spMk id="2" creationId="{E6E6EADC-02F5-406A-81D6-C49429BF589C}"/>
          </ac:spMkLst>
        </pc:spChg>
        <pc:spChg chg="del">
          <ac:chgData name="Jon Rosdahl" userId="2820f357-2dd4-4127-8713-e0bfde0fd756" providerId="ADAL" clId="{15A768CC-07E4-4683-85E3-40D368EC9AB7}" dt="2020-10-09T23:59:50.343" v="654"/>
          <ac:spMkLst>
            <pc:docMk/>
            <pc:sldMk cId="2181985177" sldId="327"/>
            <ac:spMk id="3" creationId="{2752AC4D-C900-4617-85F5-23D638724909}"/>
          </ac:spMkLst>
        </pc:spChg>
        <pc:spChg chg="add mod">
          <ac:chgData name="Jon Rosdahl" userId="2820f357-2dd4-4127-8713-e0bfde0fd756" providerId="ADAL" clId="{15A768CC-07E4-4683-85E3-40D368EC9AB7}" dt="2020-10-10T00:00:05.269" v="659" actId="14100"/>
          <ac:spMkLst>
            <pc:docMk/>
            <pc:sldMk cId="2181985177" sldId="327"/>
            <ac:spMk id="7" creationId="{55F4955F-C64E-4910-913F-4A71B88C827B}"/>
          </ac:spMkLst>
        </pc:spChg>
        <pc:spChg chg="add mod">
          <ac:chgData name="Jon Rosdahl" userId="2820f357-2dd4-4127-8713-e0bfde0fd756" providerId="ADAL" clId="{15A768CC-07E4-4683-85E3-40D368EC9AB7}" dt="2020-10-09T23:59:50.343" v="654"/>
          <ac:spMkLst>
            <pc:docMk/>
            <pc:sldMk cId="2181985177" sldId="327"/>
            <ac:spMk id="8" creationId="{1A900954-FDC2-4977-8620-BB9C9CA9F495}"/>
          </ac:spMkLst>
        </pc:spChg>
      </pc:sldChg>
      <pc:sldChg chg="addSp delSp modSp add">
        <pc:chgData name="Jon Rosdahl" userId="2820f357-2dd4-4127-8713-e0bfde0fd756" providerId="ADAL" clId="{15A768CC-07E4-4683-85E3-40D368EC9AB7}" dt="2020-10-10T00:00:39.660" v="664" actId="14100"/>
        <pc:sldMkLst>
          <pc:docMk/>
          <pc:sldMk cId="1225172598" sldId="328"/>
        </pc:sldMkLst>
        <pc:spChg chg="del">
          <ac:chgData name="Jon Rosdahl" userId="2820f357-2dd4-4127-8713-e0bfde0fd756" providerId="ADAL" clId="{15A768CC-07E4-4683-85E3-40D368EC9AB7}" dt="2020-10-10T00:00:21.605" v="660"/>
          <ac:spMkLst>
            <pc:docMk/>
            <pc:sldMk cId="1225172598" sldId="328"/>
            <ac:spMk id="2" creationId="{48329EC1-89F2-460F-8BA8-216BA2342CE8}"/>
          </ac:spMkLst>
        </pc:spChg>
        <pc:spChg chg="del">
          <ac:chgData name="Jon Rosdahl" userId="2820f357-2dd4-4127-8713-e0bfde0fd756" providerId="ADAL" clId="{15A768CC-07E4-4683-85E3-40D368EC9AB7}" dt="2020-10-10T00:00:21.605" v="660"/>
          <ac:spMkLst>
            <pc:docMk/>
            <pc:sldMk cId="1225172598" sldId="328"/>
            <ac:spMk id="3" creationId="{317FFD01-86FC-4AF2-8DA5-DB308BD23B35}"/>
          </ac:spMkLst>
        </pc:spChg>
        <pc:spChg chg="add mod">
          <ac:chgData name="Jon Rosdahl" userId="2820f357-2dd4-4127-8713-e0bfde0fd756" providerId="ADAL" clId="{15A768CC-07E4-4683-85E3-40D368EC9AB7}" dt="2020-10-10T00:00:39.660" v="664" actId="14100"/>
          <ac:spMkLst>
            <pc:docMk/>
            <pc:sldMk cId="1225172598" sldId="328"/>
            <ac:spMk id="7" creationId="{94E4C9E3-261D-4A2B-9CA7-07C011035CA3}"/>
          </ac:spMkLst>
        </pc:spChg>
        <pc:spChg chg="add mod">
          <ac:chgData name="Jon Rosdahl" userId="2820f357-2dd4-4127-8713-e0bfde0fd756" providerId="ADAL" clId="{15A768CC-07E4-4683-85E3-40D368EC9AB7}" dt="2020-10-10T00:00:21.605" v="660"/>
          <ac:spMkLst>
            <pc:docMk/>
            <pc:sldMk cId="1225172598" sldId="328"/>
            <ac:spMk id="8" creationId="{B90D8DF2-088E-49E4-AFAF-564A7080AC35}"/>
          </ac:spMkLst>
        </pc:spChg>
      </pc:sldChg>
      <pc:sldMasterChg chg="modSp">
        <pc:chgData name="Jon Rosdahl" userId="2820f357-2dd4-4127-8713-e0bfde0fd756" providerId="ADAL" clId="{15A768CC-07E4-4683-85E3-40D368EC9AB7}" dt="2020-10-09T23:23:38.894" v="25" actId="6549"/>
        <pc:sldMasterMkLst>
          <pc:docMk/>
          <pc:sldMasterMk cId="350243259" sldId="2147483738"/>
        </pc:sldMasterMkLst>
        <pc:spChg chg="mod">
          <ac:chgData name="Jon Rosdahl" userId="2820f357-2dd4-4127-8713-e0bfde0fd756" providerId="ADAL" clId="{15A768CC-07E4-4683-85E3-40D368EC9AB7}" dt="2020-10-09T23:23:38.894" v="25" actId="6549"/>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802-11-20/1608r0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802-11-20/1608r0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802-11-20/1608r0</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802-11-20/1608r0</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802-11-20/1608r0</a:t>
            </a:r>
          </a:p>
        </p:txBody>
      </p:sp>
      <p:sp>
        <p:nvSpPr>
          <p:cNvPr id="5" name="Date Placeholder 4"/>
          <p:cNvSpPr>
            <a:spLocks noGrp="1"/>
          </p:cNvSpPr>
          <p:nvPr>
            <p:ph type="dt" idx="11"/>
          </p:nvPr>
        </p:nvSpPr>
        <p:spPr/>
        <p:txBody>
          <a:bodyPr/>
          <a:lstStyle/>
          <a:p>
            <a:r>
              <a:rPr lang="en-US"/>
              <a:t>November 2020</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802-11-20/1608r0</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2020</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2020</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2020</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2020</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2020</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11-20-1608r0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19/ec-19-0222-00-ACSD-p802-16t.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1039-00-0PAR-par-minutes-july-2020.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files/public/docs2020/dp-draft-CSD-0920-v01.pdf" TargetMode="External"/><Relationship Id="rId7" Type="http://schemas.openxmlformats.org/officeDocument/2006/relationships/hyperlink" Target="https://mentor.ieee.org/802-ec/dcn/19/ec-19-0222-00-ACSD-p802-16t.docx"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 Id="rId6" Type="http://schemas.openxmlformats.org/officeDocument/2006/relationships/hyperlink" Target="https://mentor.ieee.org/802.15/dcn/20/15-20-0196-00-016t-licensed-narrowband-amendment-par.pdf" TargetMode="External"/><Relationship Id="rId5" Type="http://schemas.openxmlformats.org/officeDocument/2006/relationships/hyperlink" Target="https://mentor.ieee.org/802.15/dcn/20/15-20-0159-04-0jre-draft-csd-for-japanese-rate-extension.docx" TargetMode="External"/><Relationship Id="rId4" Type="http://schemas.openxmlformats.org/officeDocument/2006/relationships/hyperlink" Target="https://mentor.ieee.org/802.15/dcn/20/15-20-0202-00-0jre-802-15-4aa-par-for-japanese-rate-exten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5/dcn/20/15-20-0202-00-0jre-802-15-4aa-par-for-japanese-rate-extension.docx" TargetMode="External"/><Relationship Id="rId3" Type="http://schemas.openxmlformats.org/officeDocument/2006/relationships/hyperlink" Target="https://www.ieee802.org/1/files/public/docs2020/dp-draft-CSD-0920-v01.pdf" TargetMode="External"/><Relationship Id="rId7" Type="http://schemas.openxmlformats.org/officeDocument/2006/relationships/hyperlink" Target="https://mentor.ieee.org/802.11/dcn/20/11-20-1346-02-0rcm-csd-draft-for-privacy-amendment-of-rcm-project.docx"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 Id="rId6" Type="http://schemas.openxmlformats.org/officeDocument/2006/relationships/hyperlink" Target="https://mentor.ieee.org/802.11/dcn/20/11-20-0854-06-0rcm-par-proposal-for-privacy.pdf" TargetMode="External"/><Relationship Id="rId11" Type="http://schemas.openxmlformats.org/officeDocument/2006/relationships/hyperlink" Target="https://mentor.ieee.org/802-ec/dcn/19/ec-19-0222-00-ACSD-p802-16t.docx" TargetMode="External"/><Relationship Id="rId5" Type="http://schemas.openxmlformats.org/officeDocument/2006/relationships/hyperlink" Target="https://mentor.ieee.org/802.11/dcn/20/11-20-1117-03-0rcm-rcm-sg-proposed-rcm-csd-draft.docx" TargetMode="External"/><Relationship Id="rId10" Type="http://schemas.openxmlformats.org/officeDocument/2006/relationships/hyperlink" Target="https://mentor.ieee.org/802.15/dcn/20/15-20-0196-00-016t-licensed-narrowband-amendment-par.pdf" TargetMode="External"/><Relationship Id="rId4" Type="http://schemas.openxmlformats.org/officeDocument/2006/relationships/hyperlink" Target="https://mentor.ieee.org/802.11/dcn/20/11-20-0742-04-0rcm-proposed-par-draft.docx" TargetMode="External"/><Relationship Id="rId9" Type="http://schemas.openxmlformats.org/officeDocument/2006/relationships/hyperlink" Target="https://mentor.ieee.org/802.15/dcn/20/15-20-0159-04-0jre-draft-csd-for-japanese-rate-extension.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0/11-20-1039-00-0PAR-par-minutes-july-2020.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ieee802.org/1/files/public/docs2020/dp-draft-CSD-0920-v01.pdf"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0/15-20-0159-04-0jre-draft-csd-for-japanese-rate-extension.docx" TargetMode="External"/><Relationship Id="rId2" Type="http://schemas.openxmlformats.org/officeDocument/2006/relationships/hyperlink" Target="https://mentor.ieee.org/802.15/dcn/20/15-20-0202-00-0jre-802-15-4aa-par-for-japanese-rate-extension.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November 2020 - Virtual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2020-10-12</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4E4C9E3-261D-4A2B-9CA7-07C011035CA3}"/>
              </a:ext>
            </a:extLst>
          </p:cNvPr>
          <p:cNvSpPr>
            <a:spLocks noGrp="1"/>
          </p:cNvSpPr>
          <p:nvPr>
            <p:ph type="title"/>
          </p:nvPr>
        </p:nvSpPr>
        <p:spPr>
          <a:xfrm>
            <a:off x="914402" y="685804"/>
            <a:ext cx="10361084" cy="914396"/>
          </a:xfrm>
        </p:spPr>
        <p:txBody>
          <a:bodyPr/>
          <a:lstStyle/>
          <a:p>
            <a:r>
              <a:rPr lang="en-US" sz="2400" dirty="0"/>
              <a:t>802.16t Amendment - Fixed and Mobile Wireless Access in Narrowband Channels, </a:t>
            </a:r>
            <a:r>
              <a:rPr lang="en-US" sz="2400" dirty="0">
                <a:hlinkClick r:id="rId2"/>
              </a:rPr>
              <a:t>PAR modification</a:t>
            </a:r>
            <a:r>
              <a:rPr lang="en-US" sz="2400" dirty="0"/>
              <a:t> and </a:t>
            </a:r>
            <a:r>
              <a:rPr lang="en-US" sz="2400" dirty="0">
                <a:hlinkClick r:id="rId3"/>
              </a:rPr>
              <a:t>CSD</a:t>
            </a:r>
            <a:endParaRPr lang="en-US" sz="2400" dirty="0"/>
          </a:p>
        </p:txBody>
      </p:sp>
      <p:sp>
        <p:nvSpPr>
          <p:cNvPr id="8" name="Content Placeholder 7">
            <a:extLst>
              <a:ext uri="{FF2B5EF4-FFF2-40B4-BE49-F238E27FC236}">
                <a16:creationId xmlns:a16="http://schemas.microsoft.com/office/drawing/2014/main" id="{B90D8DF2-088E-49E4-AFAF-564A7080AC35}"/>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22979E83-730D-4167-A5E5-4D204EEDF40A}"/>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B3DA7D94-518E-41A8-922A-A8AD15E7F3A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CD067BD5-77AF-40FA-9274-CE14C14D097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10</a:t>
            </a:fld>
            <a:endParaRPr lang="en-US" altLang="en-US">
              <a:solidFill>
                <a:srgbClr val="000000"/>
              </a:solidFill>
            </a:endParaRPr>
          </a:p>
        </p:txBody>
      </p:sp>
    </p:spTree>
    <p:extLst>
      <p:ext uri="{BB962C8B-B14F-4D97-AF65-F5344CB8AC3E}">
        <p14:creationId xmlns:p14="http://schemas.microsoft.com/office/powerpoint/2010/main" val="1225172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2020</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12</a:t>
            </a:fld>
            <a:endParaRPr lang="en-GB"/>
          </a:p>
        </p:txBody>
      </p:sp>
    </p:spTree>
    <p:extLst>
      <p:ext uri="{BB962C8B-B14F-4D97-AF65-F5344CB8AC3E}">
        <p14:creationId xmlns:p14="http://schemas.microsoft.com/office/powerpoint/2010/main" val="388337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0719E66-1C3A-48CA-9111-31717BA09E24}"/>
              </a:ext>
            </a:extLst>
          </p:cNvPr>
          <p:cNvSpPr>
            <a:spLocks noGrp="1"/>
          </p:cNvSpPr>
          <p:nvPr>
            <p:ph type="title"/>
          </p:nvPr>
        </p:nvSpPr>
        <p:spPr/>
        <p:txBody>
          <a:bodyPr/>
          <a:lstStyle/>
          <a:p>
            <a:r>
              <a:rPr lang="en-US" dirty="0"/>
              <a:t>802.11 PAR Review SC Report</a:t>
            </a:r>
          </a:p>
        </p:txBody>
      </p:sp>
      <p:sp>
        <p:nvSpPr>
          <p:cNvPr id="8" name="Content Placeholder 7">
            <a:extLst>
              <a:ext uri="{FF2B5EF4-FFF2-40B4-BE49-F238E27FC236}">
                <a16:creationId xmlns:a16="http://schemas.microsoft.com/office/drawing/2014/main" id="{2D0F75F8-7D88-44CE-A308-F826E1EB9C0C}"/>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FEEAACD7-1F56-4D4F-A9B1-E417728209D7}"/>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E0E634EB-1C1A-4926-A359-0C95C68FC0D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B147A3C-950D-4B87-BAAC-08DABA78F22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13</a:t>
            </a:fld>
            <a:endParaRPr lang="en-US" altLang="en-US">
              <a:solidFill>
                <a:srgbClr val="000000"/>
              </a:solidFill>
            </a:endParaRPr>
          </a:p>
        </p:txBody>
      </p:sp>
    </p:spTree>
    <p:extLst>
      <p:ext uri="{BB962C8B-B14F-4D97-AF65-F5344CB8AC3E}">
        <p14:creationId xmlns:p14="http://schemas.microsoft.com/office/powerpoint/2010/main" val="464415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11-19/1039r0:</a:t>
            </a:r>
          </a:p>
          <a:p>
            <a:pPr lvl="3"/>
            <a:r>
              <a:rPr lang="en-US" b="1" dirty="0">
                <a:hlinkClick r:id="rId4"/>
              </a:rPr>
              <a:t>https://mentor.ieee.org/802.11/dcn/20/11-20-1039-00-0PAR-par-minutes-july-2020.docx</a:t>
            </a:r>
            <a:endParaRPr lang="en-US" b="1" dirty="0"/>
          </a:p>
          <a:p>
            <a:pPr lvl="3"/>
            <a:endParaRPr lang="en-US" b="1" dirty="0"/>
          </a:p>
          <a:p>
            <a:pPr lvl="1"/>
            <a:r>
              <a:rPr lang="en-US" sz="2800" b="1" dirty="0"/>
              <a:t>Current Teleconference minutes:  11-20/xxxxr0:</a:t>
            </a:r>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3 PARs to be considered on </a:t>
            </a:r>
            <a:r>
              <a:rPr lang="en-US" altLang="en-US" dirty="0"/>
              <a:t>Telecon November 2, 2020</a:t>
            </a:r>
          </a:p>
          <a:p>
            <a:pPr marL="857250" lvl="1" indent="-457200">
              <a:buFont typeface="+mj-lt"/>
              <a:buAutoNum type="arabicParenR"/>
            </a:pPr>
            <a:r>
              <a:rPr lang="en-US" dirty="0"/>
              <a:t>802.1DP Standard: Time-Sensitive Networking Profile for Aerospace Onboard Ethernet Communications, </a:t>
            </a:r>
            <a:r>
              <a:rPr lang="en-US" dirty="0">
                <a:hlinkClick r:id="rId2"/>
              </a:rPr>
              <a:t>PAR</a:t>
            </a:r>
            <a:r>
              <a:rPr lang="en-US" dirty="0"/>
              <a:t> and </a:t>
            </a:r>
            <a:r>
              <a:rPr lang="en-US" dirty="0">
                <a:hlinkClick r:id="rId3"/>
              </a:rPr>
              <a:t>CSD</a:t>
            </a:r>
            <a:endParaRPr lang="en-US" dirty="0"/>
          </a:p>
          <a:p>
            <a:pPr marL="857250" lvl="1" indent="-457200">
              <a:buFont typeface="+mj-lt"/>
              <a:buAutoNum type="arabicParenR"/>
            </a:pPr>
            <a:r>
              <a:rPr lang="en-US" dirty="0"/>
              <a:t>802.15.4aa Amendment: Japanese Rate Extension, </a:t>
            </a:r>
            <a:r>
              <a:rPr lang="en-US" dirty="0">
                <a:hlinkClick r:id="rId4"/>
              </a:rPr>
              <a:t>PAR</a:t>
            </a:r>
            <a:r>
              <a:rPr lang="en-US" dirty="0"/>
              <a:t> and </a:t>
            </a:r>
            <a:r>
              <a:rPr lang="en-US" dirty="0">
                <a:hlinkClick r:id="rId5"/>
              </a:rPr>
              <a:t>CSD</a:t>
            </a:r>
            <a:endParaRPr lang="en-US" dirty="0"/>
          </a:p>
          <a:p>
            <a:pPr marL="857250" lvl="1" indent="-457200">
              <a:buFont typeface="+mj-lt"/>
              <a:buAutoNum type="arabicParenR"/>
            </a:pPr>
            <a:r>
              <a:rPr lang="en-US" dirty="0"/>
              <a:t>802.16t Amendment - Fixed and Mobile Wireless Access in Narrowband Channels, </a:t>
            </a:r>
            <a:r>
              <a:rPr lang="en-US" dirty="0">
                <a:hlinkClick r:id="rId6"/>
              </a:rPr>
              <a:t>PAR modification</a:t>
            </a:r>
            <a:r>
              <a:rPr lang="en-US" dirty="0"/>
              <a:t> and </a:t>
            </a:r>
            <a:r>
              <a:rPr lang="en-US" dirty="0">
                <a:hlinkClick r:id="rId7"/>
              </a:rPr>
              <a:t>CSD</a:t>
            </a:r>
            <a:endParaRPr lang="en-US" dirty="0"/>
          </a:p>
          <a:p>
            <a:pPr marL="857250" lvl="1" indent="-457200">
              <a:buFont typeface="+mj-lt"/>
              <a:buAutoNum type="arabicParenR"/>
            </a:pPr>
            <a:endParaRPr lang="en-US" dirty="0"/>
          </a:p>
          <a:p>
            <a:pPr marL="285750" indent="-285750"/>
            <a:r>
              <a:rPr lang="en-US" altLang="en-US" dirty="0"/>
              <a:t>Feedback to be reviewed on </a:t>
            </a:r>
            <a:r>
              <a:rPr lang="en-US" dirty="0"/>
              <a:t>Wednesday 11 Nov 2020 </a:t>
            </a:r>
            <a:endParaRPr lang="en-US" altLang="en-US" dirty="0"/>
          </a:p>
          <a:p>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2020 November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2000" dirty="0"/>
              <a:t>PAR Review process timeline is </a:t>
            </a:r>
          </a:p>
          <a:p>
            <a:pPr marL="800100" lvl="1">
              <a:buFont typeface="Arial" panose="020B0604020202020204" pitchFamily="34" charset="0"/>
              <a:buChar char="•"/>
            </a:pPr>
            <a:r>
              <a:rPr lang="en-US" sz="1800" b="1" dirty="0"/>
              <a:t>29 September 2020</a:t>
            </a:r>
            <a:r>
              <a:rPr lang="en-US" sz="1800" dirty="0"/>
              <a:t>: Posted proposed PAR/CSD to EC Reflector no later than 29 September 2020, </a:t>
            </a:r>
            <a:r>
              <a:rPr lang="en-US" sz="1800" dirty="0" err="1"/>
              <a:t>AoE</a:t>
            </a:r>
            <a:r>
              <a:rPr lang="en-US" sz="1800" dirty="0"/>
              <a:t> </a:t>
            </a:r>
          </a:p>
          <a:p>
            <a:pPr marL="800100" lvl="1">
              <a:buFont typeface="Arial" panose="020B0604020202020204" pitchFamily="34" charset="0"/>
              <a:buChar char="•"/>
            </a:pPr>
            <a:r>
              <a:rPr lang="en-US" sz="1800" b="1" dirty="0"/>
              <a:t>03 November 2020</a:t>
            </a:r>
            <a:r>
              <a:rPr lang="en-US" sz="1800" dirty="0"/>
              <a:t>:  Working Groups, other than the proposing Working Group, shall express concerns to the proposing Working Group as soon as possible and shall submit comments to the proposing Working Group and the IEEE 802 LMSC by e-mail not later than 03 November 2020, </a:t>
            </a:r>
            <a:r>
              <a:rPr lang="en-US" sz="1800" dirty="0" err="1"/>
              <a:t>AoE</a:t>
            </a:r>
            <a:r>
              <a:rPr lang="en-US" sz="1800" dirty="0"/>
              <a:t> </a:t>
            </a:r>
          </a:p>
          <a:p>
            <a:pPr marL="800100" lvl="1">
              <a:buFont typeface="Arial" panose="020B0604020202020204" pitchFamily="34" charset="0"/>
              <a:buChar char="•"/>
            </a:pPr>
            <a:r>
              <a:rPr lang="en-US" sz="1800" b="1" dirty="0"/>
              <a:t>10 November 2020</a:t>
            </a:r>
            <a:r>
              <a:rPr lang="en-US" sz="1800" dirty="0"/>
              <a:t>:  The proposing Working Group shall post a response to commenting Working Group and to the IEEE 802 LMSC together with a Final PAR on a public website and circulate the relevant URL on the IEEE 802 LMSC reflector not later than 10 November 2020, </a:t>
            </a:r>
            <a:r>
              <a:rPr lang="en-US" sz="1800" dirty="0" err="1"/>
              <a:t>AoE</a:t>
            </a:r>
            <a:r>
              <a:rPr lang="en-US" sz="1800" dirty="0"/>
              <a:t> </a:t>
            </a:r>
          </a:p>
          <a:p>
            <a:pPr marL="800100" lvl="1">
              <a:buFont typeface="Arial" panose="020B0604020202020204" pitchFamily="34" charset="0"/>
              <a:buChar char="•"/>
            </a:pPr>
            <a:r>
              <a:rPr lang="en-US" sz="1800" b="1" dirty="0"/>
              <a:t>13 November 2020:</a:t>
            </a:r>
            <a:r>
              <a:rPr lang="en-US" sz="1800" dirty="0"/>
              <a:t>  EC Consideration will be at the Closing IEEE 802 LMSC meeting 13 November 2020 </a:t>
            </a:r>
          </a:p>
          <a:p>
            <a:r>
              <a:rPr lang="en-US" sz="2000" dirty="0"/>
              <a:t>The Proposed PARs are posted to the “</a:t>
            </a:r>
            <a:r>
              <a:rPr lang="en-US" dirty="0"/>
              <a:t>IEEE 802 PARs Under consideration Webpage:</a:t>
            </a:r>
          </a:p>
          <a:p>
            <a:pPr lvl="1"/>
            <a:r>
              <a:rPr lang="en-US" dirty="0"/>
              <a:t>	</a:t>
            </a:r>
            <a:r>
              <a:rPr lang="en-US" sz="1800" dirty="0">
                <a:solidFill>
                  <a:schemeClr val="accent6"/>
                </a:solidFill>
                <a:hlinkClick r:id="rId3"/>
              </a:rPr>
              <a:t>http://grouper.ieee.org/groups/802/PARs.shtml</a:t>
            </a:r>
            <a:endParaRPr lang="en-US" dirty="0">
              <a:solidFill>
                <a:schemeClr val="accent6"/>
              </a:solidFill>
            </a:endParaRPr>
          </a:p>
          <a:p>
            <a:pPr marL="285750" indent="-285750"/>
            <a:r>
              <a:rPr lang="en-US" altLang="en-US" sz="2000" dirty="0"/>
              <a:t>PAR Review SC Meeting times: </a:t>
            </a:r>
          </a:p>
          <a:p>
            <a:pPr lvl="1">
              <a:buAutoNum type="arabicPeriod"/>
            </a:pPr>
            <a:r>
              <a:rPr lang="en-US" sz="1600" dirty="0"/>
              <a:t>Monday: 2 Nov 2020- 1:30-3:30 ET </a:t>
            </a:r>
          </a:p>
          <a:p>
            <a:pPr lvl="1">
              <a:buAutoNum type="arabicPeriod"/>
            </a:pPr>
            <a:r>
              <a:rPr lang="en-US" sz="1600" dirty="0"/>
              <a:t>Wednesday 11 Nov 2020 - 9:00-11: ET</a:t>
            </a:r>
          </a:p>
          <a:p>
            <a:pPr marL="285750" indent="-285750"/>
            <a:endParaRPr lang="en-US" altLang="en-US" sz="1600" strike="sngStrike" dirty="0"/>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Aug 04, 2020, 802 EC Teleconference</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981201"/>
            <a:ext cx="10547392" cy="4113213"/>
          </a:xfrm>
        </p:spPr>
        <p:txBody>
          <a:bodyPr/>
          <a:lstStyle/>
          <a:p>
            <a:r>
              <a:rPr lang="en-US" sz="2000" dirty="0"/>
              <a:t>October 30 to Nov 13, 2020, Nov 2020 Electronic Plenary</a:t>
            </a:r>
          </a:p>
          <a:p>
            <a:pPr marL="857250" lvl="1" indent="-457200">
              <a:buFont typeface="+mj-lt"/>
              <a:buAutoNum type="arabicParenR"/>
            </a:pPr>
            <a:r>
              <a:rPr lang="en-US" b="1" dirty="0"/>
              <a:t>802.1DP Standard: Time-Sensitive Networking Profile for Aerospace Onboard Ethernet Communications,</a:t>
            </a:r>
            <a:r>
              <a:rPr lang="en-US" dirty="0"/>
              <a:t> </a:t>
            </a:r>
            <a:r>
              <a:rPr lang="en-US" dirty="0">
                <a:hlinkClick r:id="rId2"/>
              </a:rPr>
              <a:t>PAR</a:t>
            </a:r>
            <a:r>
              <a:rPr lang="en-US" dirty="0"/>
              <a:t> and </a:t>
            </a:r>
            <a:r>
              <a:rPr lang="en-US" dirty="0">
                <a:hlinkClick r:id="rId3"/>
              </a:rPr>
              <a:t>CSD</a:t>
            </a:r>
            <a:endParaRPr lang="en-US" dirty="0"/>
          </a:p>
          <a:p>
            <a:pPr marL="857250" lvl="1" indent="-457200">
              <a:buFont typeface="+mj-lt"/>
              <a:buAutoNum type="arabicParenR"/>
            </a:pPr>
            <a:r>
              <a:rPr lang="en-US" sz="1800" b="0" dirty="0"/>
              <a:t>802.11bh Amendment: Enhanced service with randomized MAC addresses, </a:t>
            </a:r>
            <a:r>
              <a:rPr lang="en-US" sz="1800" b="0" dirty="0">
                <a:hlinkClick r:id="rId4"/>
              </a:rPr>
              <a:t>PAR</a:t>
            </a:r>
            <a:r>
              <a:rPr lang="en-US" sz="1800" b="0" dirty="0"/>
              <a:t> and </a:t>
            </a:r>
            <a:r>
              <a:rPr lang="en-US" sz="1800" b="0" dirty="0">
                <a:hlinkClick r:id="rId5"/>
              </a:rPr>
              <a:t>CSD</a:t>
            </a:r>
            <a:endParaRPr lang="en-US" sz="1800" b="0" dirty="0"/>
          </a:p>
          <a:p>
            <a:pPr marL="857250" lvl="1" indent="-457200">
              <a:buFont typeface="+mj-lt"/>
              <a:buAutoNum type="arabicParenR"/>
            </a:pPr>
            <a:r>
              <a:rPr lang="en-US" sz="1800" b="0" dirty="0"/>
              <a:t>802.11bi Amendment: Enhanced service with Data Privacy Protection, </a:t>
            </a:r>
            <a:r>
              <a:rPr lang="en-US" sz="1800" b="0" dirty="0">
                <a:hlinkClick r:id="rId6"/>
              </a:rPr>
              <a:t> PAR</a:t>
            </a:r>
            <a:r>
              <a:rPr lang="en-US" sz="1800" b="0" dirty="0"/>
              <a:t> and </a:t>
            </a:r>
            <a:r>
              <a:rPr lang="en-US" sz="1800" b="0" dirty="0">
                <a:hlinkClick r:id="rId7"/>
              </a:rPr>
              <a:t>CSD</a:t>
            </a:r>
            <a:endParaRPr lang="en-US" sz="1800" b="0" dirty="0"/>
          </a:p>
          <a:p>
            <a:pPr marL="857250" lvl="1" indent="-457200">
              <a:buFont typeface="+mj-lt"/>
              <a:buAutoNum type="arabicParenR"/>
            </a:pPr>
            <a:r>
              <a:rPr lang="en-US" b="1" dirty="0"/>
              <a:t>802.15.4aa Amendment: Japanese Rate Extension, </a:t>
            </a:r>
            <a:r>
              <a:rPr lang="en-US" dirty="0">
                <a:hlinkClick r:id="rId8"/>
              </a:rPr>
              <a:t>PAR</a:t>
            </a:r>
            <a:r>
              <a:rPr lang="en-US" dirty="0"/>
              <a:t> and </a:t>
            </a:r>
            <a:r>
              <a:rPr lang="en-US" dirty="0">
                <a:hlinkClick r:id="rId9"/>
              </a:rPr>
              <a:t>CSD</a:t>
            </a:r>
            <a:endParaRPr lang="en-US" dirty="0"/>
          </a:p>
          <a:p>
            <a:pPr marL="857250" lvl="1" indent="-457200">
              <a:buFont typeface="+mj-lt"/>
              <a:buAutoNum type="arabicParenR"/>
            </a:pPr>
            <a:r>
              <a:rPr lang="en-US" b="1" dirty="0"/>
              <a:t>802.16t Amendment - Fixed and Mobile Wireless Access in Narrowband Channels,</a:t>
            </a:r>
            <a:r>
              <a:rPr lang="en-US" dirty="0"/>
              <a:t> </a:t>
            </a:r>
            <a:r>
              <a:rPr lang="en-US" dirty="0">
                <a:hlinkClick r:id="rId10"/>
              </a:rPr>
              <a:t>PAR modification</a:t>
            </a:r>
            <a:r>
              <a:rPr lang="en-US" dirty="0"/>
              <a:t> and </a:t>
            </a:r>
            <a:r>
              <a:rPr lang="en-US" dirty="0">
                <a:hlinkClick r:id="rId11"/>
              </a:rPr>
              <a:t>CSD</a:t>
            </a:r>
            <a:endParaRPr lang="en-US" dirty="0"/>
          </a:p>
          <a:p>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 2, 2020</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dirty="0"/>
              <a:t>Monday 2 Nov 2020- 1:30-3:30 ET Agenda:</a:t>
            </a:r>
          </a:p>
          <a:p>
            <a:pPr marL="857250" lvl="1" indent="-457200">
              <a:buFont typeface="+mj-lt"/>
              <a:buAutoNum type="arabicPeriod"/>
            </a:pPr>
            <a:r>
              <a:rPr lang="en-US" sz="2200" dirty="0"/>
              <a:t>Welcome</a:t>
            </a:r>
          </a:p>
          <a:p>
            <a:pPr marL="857250" lvl="1" indent="-457200">
              <a:buFont typeface="+mj-lt"/>
              <a:buAutoNum type="arabicPeriod"/>
            </a:pPr>
            <a:r>
              <a:rPr lang="en-US" sz="2200" dirty="0"/>
              <a:t>Approve Previous Minutes </a:t>
            </a:r>
          </a:p>
          <a:p>
            <a:pPr marL="857250" lvl="1" indent="-457200">
              <a:buFont typeface="+mj-lt"/>
              <a:buAutoNum type="arabicPeriod"/>
            </a:pPr>
            <a:r>
              <a:rPr lang="en-US" sz="2200" dirty="0"/>
              <a:t>Determine order of review</a:t>
            </a:r>
          </a:p>
          <a:p>
            <a:pPr marL="857250" lvl="1" indent="-457200">
              <a:buFont typeface="+mj-lt"/>
              <a:buAutoNum type="arabicPeriod"/>
            </a:pPr>
            <a:r>
              <a:rPr lang="en-US" sz="2200" dirty="0"/>
              <a:t>Confirm Vice-Chair/Secretary positions</a:t>
            </a:r>
          </a:p>
          <a:p>
            <a:pPr marL="857250" lvl="1" indent="-457200">
              <a:buFont typeface="+mj-lt"/>
              <a:buAutoNum type="arabicPeriod"/>
            </a:pPr>
            <a:r>
              <a:rPr lang="en-US" sz="2200" dirty="0"/>
              <a:t>Review PARs/CSD posted for review this Electronic Plenary.</a:t>
            </a:r>
          </a:p>
          <a:p>
            <a:pPr marL="857250" lvl="1" indent="-457200">
              <a:buFont typeface="+mj-lt"/>
              <a:buAutoNum type="arabicPeriod"/>
            </a:pPr>
            <a:r>
              <a:rPr lang="en-US" sz="2200" dirty="0"/>
              <a:t>Post Feedback to 802 EC Reflector by Nov 3, 2020</a:t>
            </a:r>
          </a:p>
          <a:p>
            <a:pPr marL="857250" lvl="1" indent="-457200">
              <a:buFont typeface="+mj-lt"/>
              <a:buAutoNum type="arabicPeriod"/>
            </a:pPr>
            <a:r>
              <a:rPr lang="en-US" sz="2200" dirty="0"/>
              <a:t>Recess</a:t>
            </a:r>
            <a:endParaRPr lang="en-US" sz="2200" u="sng" dirty="0"/>
          </a:p>
          <a:p>
            <a:pPr marL="857250" lvl="1" indent="-457200">
              <a:buFont typeface="+mj-lt"/>
              <a:buAutoNum type="arabicPeriod"/>
            </a:pPr>
            <a:endParaRPr lang="en-US" u="sng" dirty="0"/>
          </a:p>
          <a:p>
            <a:pPr marL="0" indent="0"/>
            <a:r>
              <a:rPr lang="en-US" dirty="0"/>
              <a:t>Wednesday 11 Nov 2020 - 9:00-11: ET Agenda:</a:t>
            </a:r>
            <a:endParaRPr lang="en-US" b="0" dirty="0"/>
          </a:p>
          <a:p>
            <a:pPr marL="0" indent="0"/>
            <a:r>
              <a:rPr lang="en-US" b="0" dirty="0"/>
              <a:t>	</a:t>
            </a:r>
            <a:r>
              <a:rPr lang="en-US" sz="2200" b="0" dirty="0"/>
              <a:t>1. Review Responses</a:t>
            </a:r>
          </a:p>
          <a:p>
            <a:pPr marL="0" indent="0"/>
            <a:r>
              <a:rPr lang="en-US" sz="2200" b="0" dirty="0"/>
              <a:t>	2. Provide any required feedback to WG (email)</a:t>
            </a:r>
          </a:p>
          <a:p>
            <a:pPr marL="0" indent="0"/>
            <a:r>
              <a:rPr lang="en-US" sz="2200" b="0" dirty="0"/>
              <a:t>	3. Adjourn</a:t>
            </a:r>
          </a:p>
        </p:txBody>
      </p:sp>
      <p:sp>
        <p:nvSpPr>
          <p:cNvPr id="6" name="Date Placeholder 5"/>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July/Aug 2020 in document 11-20/1039r0:</a:t>
            </a:r>
          </a:p>
          <a:p>
            <a:pPr lvl="1"/>
            <a:r>
              <a:rPr lang="en-US" dirty="0">
                <a:hlinkClick r:id="rId2"/>
              </a:rPr>
              <a:t>https://mentor.ieee.org/802.11/dcn/20/11-20-1039-00-0PAR-par-minutes-july-2020.docx</a:t>
            </a:r>
            <a:r>
              <a:rPr lang="en-US" dirty="0"/>
              <a:t> </a:t>
            </a:r>
          </a:p>
          <a:p>
            <a:endParaRPr lang="en-US" dirty="0"/>
          </a:p>
          <a:p>
            <a:r>
              <a:rPr lang="en-US" dirty="0"/>
              <a:t>Moved: </a:t>
            </a:r>
          </a:p>
          <a:p>
            <a:r>
              <a:rPr lang="en-US" dirty="0"/>
              <a:t>2</a:t>
            </a:r>
            <a:r>
              <a:rPr lang="en-US" baseline="30000" dirty="0"/>
              <a:t>nd</a:t>
            </a:r>
            <a:r>
              <a:rPr lang="en-US" dirty="0"/>
              <a:t>: </a:t>
            </a:r>
          </a:p>
          <a:p>
            <a:r>
              <a:rPr lang="en-US" dirty="0"/>
              <a:t>Results:</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AF753-D32C-4179-8A81-235D411D9CB3}"/>
              </a:ext>
            </a:extLst>
          </p:cNvPr>
          <p:cNvSpPr>
            <a:spLocks noGrp="1"/>
          </p:cNvSpPr>
          <p:nvPr>
            <p:ph type="title"/>
          </p:nvPr>
        </p:nvSpPr>
        <p:spPr>
          <a:xfrm>
            <a:off x="914402" y="685803"/>
            <a:ext cx="10361084" cy="726973"/>
          </a:xfrm>
        </p:spPr>
        <p:txBody>
          <a:bodyPr/>
          <a:lstStyle/>
          <a:p>
            <a:r>
              <a:rPr lang="en-US" sz="2400" dirty="0"/>
              <a:t>802.1DP Standard: Time-Sensitive Networking Profile for Aerospace Onboard Ethernet Communications, </a:t>
            </a:r>
            <a:r>
              <a:rPr lang="en-US" sz="2400" dirty="0">
                <a:hlinkClick r:id="rId2"/>
              </a:rPr>
              <a:t>PAR</a:t>
            </a:r>
            <a:r>
              <a:rPr lang="en-US" sz="2400" dirty="0"/>
              <a:t> and </a:t>
            </a:r>
            <a:r>
              <a:rPr lang="en-US" sz="2400" dirty="0">
                <a:hlinkClick r:id="rId3"/>
              </a:rPr>
              <a:t>CSD</a:t>
            </a:r>
            <a:endParaRPr lang="en-US" sz="2400" dirty="0"/>
          </a:p>
        </p:txBody>
      </p:sp>
      <p:sp>
        <p:nvSpPr>
          <p:cNvPr id="7" name="Content Placeholder 6">
            <a:extLst>
              <a:ext uri="{FF2B5EF4-FFF2-40B4-BE49-F238E27FC236}">
                <a16:creationId xmlns:a16="http://schemas.microsoft.com/office/drawing/2014/main" id="{FC6ADCA1-7372-4C07-B63B-A17558FE7295}"/>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92BF391F-2592-4FA2-B92C-257BEB9F5425}"/>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20408F29-76C0-4555-8E23-4917430C3FB7}"/>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1BAECF1-130F-47CC-950E-D0BCB1D64FE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799722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5F4955F-C64E-4910-913F-4A71B88C827B}"/>
              </a:ext>
            </a:extLst>
          </p:cNvPr>
          <p:cNvSpPr>
            <a:spLocks noGrp="1"/>
          </p:cNvSpPr>
          <p:nvPr>
            <p:ph type="title"/>
          </p:nvPr>
        </p:nvSpPr>
        <p:spPr>
          <a:xfrm>
            <a:off x="914402" y="685803"/>
            <a:ext cx="10361084" cy="582957"/>
          </a:xfrm>
        </p:spPr>
        <p:txBody>
          <a:bodyPr/>
          <a:lstStyle/>
          <a:p>
            <a:r>
              <a:rPr lang="en-US" sz="2400" dirty="0"/>
              <a:t>802.15.4aa Amendment: Japanese Rate Extension, </a:t>
            </a:r>
            <a:r>
              <a:rPr lang="en-US" sz="2400" dirty="0">
                <a:hlinkClick r:id="rId2"/>
              </a:rPr>
              <a:t>PAR</a:t>
            </a:r>
            <a:r>
              <a:rPr lang="en-US" sz="2400" dirty="0"/>
              <a:t> and </a:t>
            </a:r>
            <a:r>
              <a:rPr lang="en-US" sz="2400" dirty="0">
                <a:hlinkClick r:id="rId3"/>
              </a:rPr>
              <a:t>CSD</a:t>
            </a:r>
            <a:endParaRPr lang="en-US" sz="2400" dirty="0"/>
          </a:p>
        </p:txBody>
      </p:sp>
      <p:sp>
        <p:nvSpPr>
          <p:cNvPr id="8" name="Content Placeholder 7">
            <a:extLst>
              <a:ext uri="{FF2B5EF4-FFF2-40B4-BE49-F238E27FC236}">
                <a16:creationId xmlns:a16="http://schemas.microsoft.com/office/drawing/2014/main" id="{1A900954-FDC2-4977-8620-BB9C9CA9F495}"/>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B0EAA80F-3E5F-4130-9D87-220513CB2EB2}"/>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358779AE-12C8-4D93-9FB3-2E07A7D473D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CF0B928E-A1B8-45C6-8339-7A11C6984E78}"/>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9</a:t>
            </a:fld>
            <a:endParaRPr lang="en-US" altLang="en-US">
              <a:solidFill>
                <a:srgbClr val="000000"/>
              </a:solidFill>
            </a:endParaRPr>
          </a:p>
        </p:txBody>
      </p:sp>
    </p:spTree>
    <p:extLst>
      <p:ext uri="{BB962C8B-B14F-4D97-AF65-F5344CB8AC3E}">
        <p14:creationId xmlns:p14="http://schemas.microsoft.com/office/powerpoint/2010/main" val="2181985177"/>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40E5996B-D317-4E13-AB38-820D845C4C73}">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54542</TotalTime>
  <Words>831</Words>
  <Application>Microsoft Office PowerPoint</Application>
  <PresentationFormat>Widescreen</PresentationFormat>
  <Paragraphs>126</Paragraphs>
  <Slides>14</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802-11 Theme</vt:lpstr>
      <vt:lpstr>Document</vt:lpstr>
      <vt:lpstr>PAR Review SC - Meeting Agenda and Comment slides - November 2020 - Virtual Plenary</vt:lpstr>
      <vt:lpstr>PAR Review SC – Snapshot slide Chair: Jon Rosdahl</vt:lpstr>
      <vt:lpstr>Abstract-PAR Review SC PARs under consideration for  2020 November Electronic Plenary</vt:lpstr>
      <vt:lpstr>IEEE 802 PARs &amp; ICAIDs under consideration for Aug 04, 2020, 802 EC Teleconference</vt:lpstr>
      <vt:lpstr>Agenda for PAR Review SC –  Nov 2, 2020 Chair: Jon Rosdahl</vt:lpstr>
      <vt:lpstr>Motion to approve Previous Minutes</vt:lpstr>
      <vt:lpstr>Par Review Comments</vt:lpstr>
      <vt:lpstr>802.1DP Standard: Time-Sensitive Networking Profile for Aerospace Onboard Ethernet Communications, PAR and CSD</vt:lpstr>
      <vt:lpstr>802.15.4aa Amendment: Japanese Rate Extension, PAR and CSD</vt:lpstr>
      <vt:lpstr>802.16t Amendment - Fixed and Mobile Wireless Access in Narrowband Channels, PAR modification and CSD</vt:lpstr>
      <vt:lpstr>Responses from 802 Working Groups</vt:lpstr>
      <vt:lpstr>Final Report to 802.11</vt:lpstr>
      <vt:lpstr>802.11 PAR Review SC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November 2020 - Electronic Plenary</dc:title>
  <dc:subject>October 2020</dc:subject>
  <dc:creator>Jon Rosdahl</dc:creator>
  <cp:keywords>Agenda and Meeting Slides</cp:keywords>
  <dc:description>Jon Rosdahl (Qualcomm)</dc:description>
  <cp:lastModifiedBy>Jon Rosdahl</cp:lastModifiedBy>
  <cp:revision>266</cp:revision>
  <cp:lastPrinted>1601-01-01T00:00:00Z</cp:lastPrinted>
  <dcterms:created xsi:type="dcterms:W3CDTF">2014-04-14T10:59:07Z</dcterms:created>
  <dcterms:modified xsi:type="dcterms:W3CDTF">2020-10-10T00:03:33Z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