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2"/>
  </p:notesMasterIdLst>
  <p:handoutMasterIdLst>
    <p:handoutMasterId r:id="rId33"/>
  </p:handoutMasterIdLst>
  <p:sldIdLst>
    <p:sldId id="256" r:id="rId5"/>
    <p:sldId id="257" r:id="rId6"/>
    <p:sldId id="265" r:id="rId7"/>
    <p:sldId id="266" r:id="rId8"/>
    <p:sldId id="368" r:id="rId9"/>
    <p:sldId id="268" r:id="rId10"/>
    <p:sldId id="280" r:id="rId11"/>
    <p:sldId id="372" r:id="rId12"/>
    <p:sldId id="367" r:id="rId13"/>
    <p:sldId id="371" r:id="rId14"/>
    <p:sldId id="321" r:id="rId15"/>
    <p:sldId id="384" r:id="rId16"/>
    <p:sldId id="379" r:id="rId17"/>
    <p:sldId id="375" r:id="rId18"/>
    <p:sldId id="376" r:id="rId19"/>
    <p:sldId id="382" r:id="rId20"/>
    <p:sldId id="389" r:id="rId21"/>
    <p:sldId id="388" r:id="rId22"/>
    <p:sldId id="391" r:id="rId23"/>
    <p:sldId id="392" r:id="rId24"/>
    <p:sldId id="390" r:id="rId25"/>
    <p:sldId id="385" r:id="rId26"/>
    <p:sldId id="386" r:id="rId27"/>
    <p:sldId id="387" r:id="rId28"/>
    <p:sldId id="383" r:id="rId29"/>
    <p:sldId id="373" r:id="rId30"/>
    <p:sldId id="274" r:id="rId3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Levy" initials="JL" lastIdx="1" clrIdx="0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FBD65A-4DAA-4D02-8C0C-86DBD172FB6B}" v="13" dt="2020-10-09T21:54:44.5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9" autoAdjust="0"/>
    <p:restoredTop sz="94660"/>
  </p:normalViewPr>
  <p:slideViewPr>
    <p:cSldViewPr>
      <p:cViewPr varScale="1">
        <p:scale>
          <a:sx n="72" d="100"/>
          <a:sy n="72" d="100"/>
        </p:scale>
        <p:origin x="284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29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A3B5643E-445C-4B2D-B576-4E9234D88A10}"/>
    <pc:docChg chg="undo redo custSel modSld modMainMaster">
      <pc:chgData name="Joseph Levy" userId="3766db8f-7892-44ce-ae9b-8fce39950acf" providerId="ADAL" clId="{A3B5643E-445C-4B2D-B576-4E9234D88A10}" dt="2020-09-29T23:15:34.070" v="380"/>
      <pc:docMkLst>
        <pc:docMk/>
      </pc:docMkLst>
      <pc:sldChg chg="modSp mod">
        <pc:chgData name="Joseph Levy" userId="3766db8f-7892-44ce-ae9b-8fce39950acf" providerId="ADAL" clId="{A3B5643E-445C-4B2D-B576-4E9234D88A10}" dt="2020-09-29T23:15:34.070" v="380"/>
        <pc:sldMkLst>
          <pc:docMk/>
          <pc:sldMk cId="0" sldId="256"/>
        </pc:sldMkLst>
        <pc:spChg chg="mod">
          <ac:chgData name="Joseph Levy" userId="3766db8f-7892-44ce-ae9b-8fce39950acf" providerId="ADAL" clId="{A3B5643E-445C-4B2D-B576-4E9234D88A10}" dt="2020-09-16T05:15:10.345" v="377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Joseph Levy" userId="3766db8f-7892-44ce-ae9b-8fce39950acf" providerId="ADAL" clId="{A3B5643E-445C-4B2D-B576-4E9234D88A10}" dt="2020-09-29T23:15:34.070" v="380"/>
          <ac:graphicFrameMkLst>
            <pc:docMk/>
            <pc:sldMk cId="0" sldId="256"/>
            <ac:graphicFrameMk id="9" creationId="{00000000-0000-0000-0000-000000000000}"/>
          </ac:graphicFrameMkLst>
        </pc:graphicFrameChg>
      </pc:sldChg>
      <pc:sldChg chg="addSp modSp mod">
        <pc:chgData name="Joseph Levy" userId="3766db8f-7892-44ce-ae9b-8fce39950acf" providerId="ADAL" clId="{A3B5643E-445C-4B2D-B576-4E9234D88A10}" dt="2020-09-16T05:14:31.801" v="373" actId="1076"/>
        <pc:sldMkLst>
          <pc:docMk/>
          <pc:sldMk cId="0" sldId="257"/>
        </pc:sldMkLst>
        <pc:spChg chg="add mod">
          <ac:chgData name="Joseph Levy" userId="3766db8f-7892-44ce-ae9b-8fce39950acf" providerId="ADAL" clId="{A3B5643E-445C-4B2D-B576-4E9234D88A10}" dt="2020-09-16T05:14:31.801" v="373" actId="1076"/>
          <ac:spMkLst>
            <pc:docMk/>
            <pc:sldMk cId="0" sldId="257"/>
            <ac:spMk id="3" creationId="{443B98C9-C847-4EA9-A208-0AE53C2FE4EA}"/>
          </ac:spMkLst>
        </pc:spChg>
      </pc:sldChg>
      <pc:sldChg chg="modSp mod">
        <pc:chgData name="Joseph Levy" userId="3766db8f-7892-44ce-ae9b-8fce39950acf" providerId="ADAL" clId="{A3B5643E-445C-4B2D-B576-4E9234D88A10}" dt="2020-09-16T05:11:42.688" v="174" actId="14100"/>
        <pc:sldMkLst>
          <pc:docMk/>
          <pc:sldMk cId="1249447814" sldId="380"/>
        </pc:sldMkLst>
        <pc:spChg chg="mod">
          <ac:chgData name="Joseph Levy" userId="3766db8f-7892-44ce-ae9b-8fce39950acf" providerId="ADAL" clId="{A3B5643E-445C-4B2D-B576-4E9234D88A10}" dt="2020-09-16T05:11:42.688" v="174" actId="14100"/>
          <ac:spMkLst>
            <pc:docMk/>
            <pc:sldMk cId="1249447814" sldId="380"/>
            <ac:spMk id="3" creationId="{9766BE4C-2322-4A3C-BDBA-57505F725ECF}"/>
          </ac:spMkLst>
        </pc:spChg>
        <pc:spChg chg="mod">
          <ac:chgData name="Joseph Levy" userId="3766db8f-7892-44ce-ae9b-8fce39950acf" providerId="ADAL" clId="{A3B5643E-445C-4B2D-B576-4E9234D88A10}" dt="2020-09-16T05:11:36.605" v="173" actId="1076"/>
          <ac:spMkLst>
            <pc:docMk/>
            <pc:sldMk cId="1249447814" sldId="380"/>
            <ac:spMk id="8" creationId="{D647DAF1-9FCB-44B4-AD2B-3B5DD7D277A8}"/>
          </ac:spMkLst>
        </pc:spChg>
      </pc:sldChg>
      <pc:sldMasterChg chg="modSp mod">
        <pc:chgData name="Joseph Levy" userId="3766db8f-7892-44ce-ae9b-8fce39950acf" providerId="ADAL" clId="{A3B5643E-445C-4B2D-B576-4E9234D88A10}" dt="2020-09-16T05:14:56.154" v="375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A3B5643E-445C-4B2D-B576-4E9234D88A10}" dt="2020-09-16T05:14:56.154" v="37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Joseph Levy" userId="3766db8f-7892-44ce-ae9b-8fce39950acf" providerId="ADAL" clId="{0A18ADB9-A917-4309-AB35-DA31BE4CEB31}"/>
    <pc:docChg chg="modMainMaster">
      <pc:chgData name="Joseph Levy" userId="3766db8f-7892-44ce-ae9b-8fce39950acf" providerId="ADAL" clId="{0A18ADB9-A917-4309-AB35-DA31BE4CEB31}" dt="2020-10-09T17:02:49.243" v="5" actId="6549"/>
      <pc:docMkLst>
        <pc:docMk/>
      </pc:docMkLst>
      <pc:sldMasterChg chg="modSp mod">
        <pc:chgData name="Joseph Levy" userId="3766db8f-7892-44ce-ae9b-8fce39950acf" providerId="ADAL" clId="{0A18ADB9-A917-4309-AB35-DA31BE4CEB31}" dt="2020-10-09T17:02:49.243" v="5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0A18ADB9-A917-4309-AB35-DA31BE4CEB31}" dt="2020-10-09T17:02:49.243" v="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Joseph Levy" userId="3766db8f-7892-44ce-ae9b-8fce39950acf" providerId="ADAL" clId="{14FBD65A-4DAA-4D02-8C0C-86DBD172FB6B}"/>
    <pc:docChg chg="undo custSel addSld delSld modSld sldOrd">
      <pc:chgData name="Joseph Levy" userId="3766db8f-7892-44ce-ae9b-8fce39950acf" providerId="ADAL" clId="{14FBD65A-4DAA-4D02-8C0C-86DBD172FB6B}" dt="2020-10-12T15:55:15.068" v="1397" actId="13926"/>
      <pc:docMkLst>
        <pc:docMk/>
      </pc:docMkLst>
      <pc:sldChg chg="modSp mod">
        <pc:chgData name="Joseph Levy" userId="3766db8f-7892-44ce-ae9b-8fce39950acf" providerId="ADAL" clId="{14FBD65A-4DAA-4D02-8C0C-86DBD172FB6B}" dt="2020-10-09T17:04:56.359" v="7" actId="20577"/>
        <pc:sldMkLst>
          <pc:docMk/>
          <pc:sldMk cId="0" sldId="256"/>
        </pc:sldMkLst>
        <pc:spChg chg="mod">
          <ac:chgData name="Joseph Levy" userId="3766db8f-7892-44ce-ae9b-8fce39950acf" providerId="ADAL" clId="{14FBD65A-4DAA-4D02-8C0C-86DBD172FB6B}" dt="2020-10-09T17:04:56.359" v="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seph Levy" userId="3766db8f-7892-44ce-ae9b-8fce39950acf" providerId="ADAL" clId="{14FBD65A-4DAA-4D02-8C0C-86DBD172FB6B}" dt="2020-10-09T20:22:46.356" v="34" actId="20577"/>
        <pc:sldMkLst>
          <pc:docMk/>
          <pc:sldMk cId="0" sldId="257"/>
        </pc:sldMkLst>
        <pc:spChg chg="mod">
          <ac:chgData name="Joseph Levy" userId="3766db8f-7892-44ce-ae9b-8fce39950acf" providerId="ADAL" clId="{14FBD65A-4DAA-4D02-8C0C-86DBD172FB6B}" dt="2020-10-09T20:22:46.356" v="34" actId="20577"/>
          <ac:spMkLst>
            <pc:docMk/>
            <pc:sldMk cId="0" sldId="257"/>
            <ac:spMk id="3" creationId="{443B98C9-C847-4EA9-A208-0AE53C2FE4EA}"/>
          </ac:spMkLst>
        </pc:spChg>
        <pc:spChg chg="mod">
          <ac:chgData name="Joseph Levy" userId="3766db8f-7892-44ce-ae9b-8fce39950acf" providerId="ADAL" clId="{14FBD65A-4DAA-4D02-8C0C-86DBD172FB6B}" dt="2020-10-09T20:22:37.310" v="30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oseph Levy" userId="3766db8f-7892-44ce-ae9b-8fce39950acf" providerId="ADAL" clId="{14FBD65A-4DAA-4D02-8C0C-86DBD172FB6B}" dt="2020-10-09T20:25:07.313" v="55" actId="6549"/>
        <pc:sldMkLst>
          <pc:docMk/>
          <pc:sldMk cId="3512326192" sldId="265"/>
        </pc:sldMkLst>
        <pc:spChg chg="mod">
          <ac:chgData name="Joseph Levy" userId="3766db8f-7892-44ce-ae9b-8fce39950acf" providerId="ADAL" clId="{14FBD65A-4DAA-4D02-8C0C-86DBD172FB6B}" dt="2020-10-09T20:25:07.313" v="55" actId="6549"/>
          <ac:spMkLst>
            <pc:docMk/>
            <pc:sldMk cId="3512326192" sldId="265"/>
            <ac:spMk id="10243" creationId="{00000000-0000-0000-0000-000000000000}"/>
          </ac:spMkLst>
        </pc:spChg>
      </pc:sldChg>
      <pc:sldChg chg="modSp mod">
        <pc:chgData name="Joseph Levy" userId="3766db8f-7892-44ce-ae9b-8fce39950acf" providerId="ADAL" clId="{14FBD65A-4DAA-4D02-8C0C-86DBD172FB6B}" dt="2020-10-12T15:53:55.722" v="1391" actId="13926"/>
        <pc:sldMkLst>
          <pc:docMk/>
          <pc:sldMk cId="2555810336" sldId="266"/>
        </pc:sldMkLst>
        <pc:spChg chg="mod">
          <ac:chgData name="Joseph Levy" userId="3766db8f-7892-44ce-ae9b-8fce39950acf" providerId="ADAL" clId="{14FBD65A-4DAA-4D02-8C0C-86DBD172FB6B}" dt="2020-10-12T15:53:55.722" v="1391" actId="13926"/>
          <ac:spMkLst>
            <pc:docMk/>
            <pc:sldMk cId="2555810336" sldId="266"/>
            <ac:spMk id="20483" creationId="{00000000-0000-0000-0000-000000000000}"/>
          </ac:spMkLst>
        </pc:spChg>
      </pc:sldChg>
      <pc:sldChg chg="modSp mod">
        <pc:chgData name="Joseph Levy" userId="3766db8f-7892-44ce-ae9b-8fce39950acf" providerId="ADAL" clId="{14FBD65A-4DAA-4D02-8C0C-86DBD172FB6B}" dt="2020-10-12T15:55:15.068" v="1397" actId="13926"/>
        <pc:sldMkLst>
          <pc:docMk/>
          <pc:sldMk cId="884494122" sldId="274"/>
        </pc:sldMkLst>
        <pc:spChg chg="mod">
          <ac:chgData name="Joseph Levy" userId="3766db8f-7892-44ce-ae9b-8fce39950acf" providerId="ADAL" clId="{14FBD65A-4DAA-4D02-8C0C-86DBD172FB6B}" dt="2020-10-09T21:42:56.672" v="1045" actId="14100"/>
          <ac:spMkLst>
            <pc:docMk/>
            <pc:sldMk cId="884494122" sldId="274"/>
            <ac:spMk id="37890" creationId="{00000000-0000-0000-0000-000000000000}"/>
          </ac:spMkLst>
        </pc:spChg>
        <pc:spChg chg="mod">
          <ac:chgData name="Joseph Levy" userId="3766db8f-7892-44ce-ae9b-8fce39950acf" providerId="ADAL" clId="{14FBD65A-4DAA-4D02-8C0C-86DBD172FB6B}" dt="2020-10-12T15:55:15.068" v="1397" actId="13926"/>
          <ac:spMkLst>
            <pc:docMk/>
            <pc:sldMk cId="884494122" sldId="274"/>
            <ac:spMk id="37891" creationId="{00000000-0000-0000-0000-000000000000}"/>
          </ac:spMkLst>
        </pc:spChg>
      </pc:sldChg>
      <pc:sldChg chg="addSp delSp modSp mod">
        <pc:chgData name="Joseph Levy" userId="3766db8f-7892-44ce-ae9b-8fce39950acf" providerId="ADAL" clId="{14FBD65A-4DAA-4D02-8C0C-86DBD172FB6B}" dt="2020-10-12T15:54:33.959" v="1395" actId="13926"/>
        <pc:sldMkLst>
          <pc:docMk/>
          <pc:sldMk cId="1419489285" sldId="321"/>
        </pc:sldMkLst>
        <pc:spChg chg="mod">
          <ac:chgData name="Joseph Levy" userId="3766db8f-7892-44ce-ae9b-8fce39950acf" providerId="ADAL" clId="{14FBD65A-4DAA-4D02-8C0C-86DBD172FB6B}" dt="2020-10-09T21:13:46.421" v="602" actId="6549"/>
          <ac:spMkLst>
            <pc:docMk/>
            <pc:sldMk cId="1419489285" sldId="321"/>
            <ac:spMk id="2" creationId="{00000000-0000-0000-0000-000000000000}"/>
          </ac:spMkLst>
        </pc:spChg>
        <pc:spChg chg="del">
          <ac:chgData name="Joseph Levy" userId="3766db8f-7892-44ce-ae9b-8fce39950acf" providerId="ADAL" clId="{14FBD65A-4DAA-4D02-8C0C-86DBD172FB6B}" dt="2020-10-09T21:14:37.987" v="606" actId="478"/>
          <ac:spMkLst>
            <pc:docMk/>
            <pc:sldMk cId="1419489285" sldId="321"/>
            <ac:spMk id="3" creationId="{00000000-0000-0000-0000-000000000000}"/>
          </ac:spMkLst>
        </pc:spChg>
        <pc:spChg chg="add mod">
          <ac:chgData name="Joseph Levy" userId="3766db8f-7892-44ce-ae9b-8fce39950acf" providerId="ADAL" clId="{14FBD65A-4DAA-4D02-8C0C-86DBD172FB6B}" dt="2020-10-09T21:14:28.871" v="605"/>
          <ac:spMkLst>
            <pc:docMk/>
            <pc:sldMk cId="1419489285" sldId="321"/>
            <ac:spMk id="7" creationId="{BA9BEAD3-2F5E-409C-8C49-640EBBCAE149}"/>
          </ac:spMkLst>
        </pc:spChg>
        <pc:spChg chg="add del mod">
          <ac:chgData name="Joseph Levy" userId="3766db8f-7892-44ce-ae9b-8fce39950acf" providerId="ADAL" clId="{14FBD65A-4DAA-4D02-8C0C-86DBD172FB6B}" dt="2020-10-09T21:14:45.027" v="607" actId="478"/>
          <ac:spMkLst>
            <pc:docMk/>
            <pc:sldMk cId="1419489285" sldId="321"/>
            <ac:spMk id="10" creationId="{A621C58C-74DE-4536-B443-6B5440FB54E9}"/>
          </ac:spMkLst>
        </pc:spChg>
        <pc:spChg chg="add mod">
          <ac:chgData name="Joseph Levy" userId="3766db8f-7892-44ce-ae9b-8fce39950acf" providerId="ADAL" clId="{14FBD65A-4DAA-4D02-8C0C-86DBD172FB6B}" dt="2020-10-12T15:54:33.959" v="1395" actId="13926"/>
          <ac:spMkLst>
            <pc:docMk/>
            <pc:sldMk cId="1419489285" sldId="321"/>
            <ac:spMk id="11" creationId="{BDCBF039-CB03-4546-B231-3CE19F5DF6F3}"/>
          </ac:spMkLst>
        </pc:spChg>
        <pc:graphicFrameChg chg="add mod">
          <ac:chgData name="Joseph Levy" userId="3766db8f-7892-44ce-ae9b-8fce39950acf" providerId="ADAL" clId="{14FBD65A-4DAA-4D02-8C0C-86DBD172FB6B}" dt="2020-10-09T21:14:28.871" v="605"/>
          <ac:graphicFrameMkLst>
            <pc:docMk/>
            <pc:sldMk cId="1419489285" sldId="321"/>
            <ac:graphicFrameMk id="8" creationId="{7E843717-C199-4CCF-BCC1-42CECE5F6961}"/>
          </ac:graphicFrameMkLst>
        </pc:graphicFrameChg>
      </pc:sldChg>
      <pc:sldChg chg="addSp modSp del">
        <pc:chgData name="Joseph Levy" userId="3766db8f-7892-44ce-ae9b-8fce39950acf" providerId="ADAL" clId="{14FBD65A-4DAA-4D02-8C0C-86DBD172FB6B}" dt="2020-10-09T21:17:03.516" v="644" actId="47"/>
        <pc:sldMkLst>
          <pc:docMk/>
          <pc:sldMk cId="2972509850" sldId="370"/>
        </pc:sldMkLst>
        <pc:spChg chg="add mod">
          <ac:chgData name="Joseph Levy" userId="3766db8f-7892-44ce-ae9b-8fce39950acf" providerId="ADAL" clId="{14FBD65A-4DAA-4D02-8C0C-86DBD172FB6B}" dt="2020-10-09T21:14:12" v="604" actId="571"/>
          <ac:spMkLst>
            <pc:docMk/>
            <pc:sldMk cId="2972509850" sldId="370"/>
            <ac:spMk id="8" creationId="{551EBA86-F012-4017-BB4D-32AA8B406152}"/>
          </ac:spMkLst>
        </pc:spChg>
        <pc:graphicFrameChg chg="add mod">
          <ac:chgData name="Joseph Levy" userId="3766db8f-7892-44ce-ae9b-8fce39950acf" providerId="ADAL" clId="{14FBD65A-4DAA-4D02-8C0C-86DBD172FB6B}" dt="2020-10-09T21:14:12" v="604" actId="571"/>
          <ac:graphicFrameMkLst>
            <pc:docMk/>
            <pc:sldMk cId="2972509850" sldId="370"/>
            <ac:graphicFrameMk id="10" creationId="{03846325-BAE8-49D1-8E11-68CA51C5BA7F}"/>
          </ac:graphicFrameMkLst>
        </pc:graphicFrameChg>
      </pc:sldChg>
      <pc:sldChg chg="modSp mod">
        <pc:chgData name="Joseph Levy" userId="3766db8f-7892-44ce-ae9b-8fce39950acf" providerId="ADAL" clId="{14FBD65A-4DAA-4D02-8C0C-86DBD172FB6B}" dt="2020-10-12T15:54:23.774" v="1394" actId="13926"/>
        <pc:sldMkLst>
          <pc:docMk/>
          <pc:sldMk cId="1014535486" sldId="371"/>
        </pc:sldMkLst>
        <pc:spChg chg="mod">
          <ac:chgData name="Joseph Levy" userId="3766db8f-7892-44ce-ae9b-8fce39950acf" providerId="ADAL" clId="{14FBD65A-4DAA-4D02-8C0C-86DBD172FB6B}" dt="2020-10-12T15:54:23.774" v="1394" actId="13926"/>
          <ac:spMkLst>
            <pc:docMk/>
            <pc:sldMk cId="1014535486" sldId="371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14FBD65A-4DAA-4D02-8C0C-86DBD172FB6B}" dt="2020-10-12T15:53:43.231" v="1390" actId="13926"/>
        <pc:sldMkLst>
          <pc:docMk/>
          <pc:sldMk cId="228013750" sldId="372"/>
        </pc:sldMkLst>
        <pc:spChg chg="mod">
          <ac:chgData name="Joseph Levy" userId="3766db8f-7892-44ce-ae9b-8fce39950acf" providerId="ADAL" clId="{14FBD65A-4DAA-4D02-8C0C-86DBD172FB6B}" dt="2020-10-12T15:53:43.231" v="1390" actId="13926"/>
          <ac:spMkLst>
            <pc:docMk/>
            <pc:sldMk cId="228013750" sldId="372"/>
            <ac:spMk id="3" creationId="{FBED7279-1AEF-4601-9E91-E8A0F406CE2C}"/>
          </ac:spMkLst>
        </pc:spChg>
      </pc:sldChg>
      <pc:sldChg chg="modSp mod ord">
        <pc:chgData name="Joseph Levy" userId="3766db8f-7892-44ce-ae9b-8fce39950acf" providerId="ADAL" clId="{14FBD65A-4DAA-4D02-8C0C-86DBD172FB6B}" dt="2020-10-09T21:33:15.675" v="926"/>
        <pc:sldMkLst>
          <pc:docMk/>
          <pc:sldMk cId="369155219" sldId="373"/>
        </pc:sldMkLst>
        <pc:spChg chg="mod">
          <ac:chgData name="Joseph Levy" userId="3766db8f-7892-44ce-ae9b-8fce39950acf" providerId="ADAL" clId="{14FBD65A-4DAA-4D02-8C0C-86DBD172FB6B}" dt="2020-10-09T21:12:50.994" v="578" actId="20577"/>
          <ac:spMkLst>
            <pc:docMk/>
            <pc:sldMk cId="369155219" sldId="373"/>
            <ac:spMk id="3" creationId="{3B3849B4-9342-46AD-B31A-44FE9F75AD63}"/>
          </ac:spMkLst>
        </pc:spChg>
      </pc:sldChg>
      <pc:sldChg chg="modSp del mod ord">
        <pc:chgData name="Joseph Levy" userId="3766db8f-7892-44ce-ae9b-8fce39950acf" providerId="ADAL" clId="{14FBD65A-4DAA-4D02-8C0C-86DBD172FB6B}" dt="2020-10-09T21:51:09.252" v="1267" actId="47"/>
        <pc:sldMkLst>
          <pc:docMk/>
          <pc:sldMk cId="125337467" sldId="374"/>
        </pc:sldMkLst>
        <pc:spChg chg="mod">
          <ac:chgData name="Joseph Levy" userId="3766db8f-7892-44ce-ae9b-8fce39950acf" providerId="ADAL" clId="{14FBD65A-4DAA-4D02-8C0C-86DBD172FB6B}" dt="2020-10-09T21:20:33.011" v="699" actId="20577"/>
          <ac:spMkLst>
            <pc:docMk/>
            <pc:sldMk cId="125337467" sldId="374"/>
            <ac:spMk id="3" creationId="{9766BE4C-2322-4A3C-BDBA-57505F725ECF}"/>
          </ac:spMkLst>
        </pc:spChg>
      </pc:sldChg>
      <pc:sldChg chg="addSp modSp add del mod">
        <pc:chgData name="Joseph Levy" userId="3766db8f-7892-44ce-ae9b-8fce39950acf" providerId="ADAL" clId="{14FBD65A-4DAA-4D02-8C0C-86DBD172FB6B}" dt="2020-10-09T21:48:39.762" v="1246" actId="20577"/>
        <pc:sldMkLst>
          <pc:docMk/>
          <pc:sldMk cId="2970816093" sldId="375"/>
        </pc:sldMkLst>
        <pc:spChg chg="mod">
          <ac:chgData name="Joseph Levy" userId="3766db8f-7892-44ce-ae9b-8fce39950acf" providerId="ADAL" clId="{14FBD65A-4DAA-4D02-8C0C-86DBD172FB6B}" dt="2020-10-09T21:24:49.421" v="707" actId="6549"/>
          <ac:spMkLst>
            <pc:docMk/>
            <pc:sldMk cId="2970816093" sldId="375"/>
            <ac:spMk id="2" creationId="{77A50A07-5F97-4A96-8E53-2CDE06956572}"/>
          </ac:spMkLst>
        </pc:spChg>
        <pc:spChg chg="mod">
          <ac:chgData name="Joseph Levy" userId="3766db8f-7892-44ce-ae9b-8fce39950acf" providerId="ADAL" clId="{14FBD65A-4DAA-4D02-8C0C-86DBD172FB6B}" dt="2020-10-09T21:48:39.762" v="1246" actId="20577"/>
          <ac:spMkLst>
            <pc:docMk/>
            <pc:sldMk cId="2970816093" sldId="375"/>
            <ac:spMk id="3" creationId="{9766BE4C-2322-4A3C-BDBA-57505F725ECF}"/>
          </ac:spMkLst>
        </pc:spChg>
        <pc:spChg chg="add mod">
          <ac:chgData name="Joseph Levy" userId="3766db8f-7892-44ce-ae9b-8fce39950acf" providerId="ADAL" clId="{14FBD65A-4DAA-4D02-8C0C-86DBD172FB6B}" dt="2020-10-09T21:26:02.913" v="712" actId="1076"/>
          <ac:spMkLst>
            <pc:docMk/>
            <pc:sldMk cId="2970816093" sldId="375"/>
            <ac:spMk id="8" creationId="{DFFC9C6B-7799-49CA-92B9-F739C1D841D3}"/>
          </ac:spMkLst>
        </pc:spChg>
      </pc:sldChg>
      <pc:sldChg chg="addSp modSp add del mod">
        <pc:chgData name="Joseph Levy" userId="3766db8f-7892-44ce-ae9b-8fce39950acf" providerId="ADAL" clId="{14FBD65A-4DAA-4D02-8C0C-86DBD172FB6B}" dt="2020-10-09T21:51:19.487" v="1269" actId="20577"/>
        <pc:sldMkLst>
          <pc:docMk/>
          <pc:sldMk cId="3501313285" sldId="376"/>
        </pc:sldMkLst>
        <pc:spChg chg="mod">
          <ac:chgData name="Joseph Levy" userId="3766db8f-7892-44ce-ae9b-8fce39950acf" providerId="ADAL" clId="{14FBD65A-4DAA-4D02-8C0C-86DBD172FB6B}" dt="2020-10-09T21:25:16.017" v="709" actId="6549"/>
          <ac:spMkLst>
            <pc:docMk/>
            <pc:sldMk cId="3501313285" sldId="376"/>
            <ac:spMk id="2" creationId="{77A50A07-5F97-4A96-8E53-2CDE06956572}"/>
          </ac:spMkLst>
        </pc:spChg>
        <pc:spChg chg="mod">
          <ac:chgData name="Joseph Levy" userId="3766db8f-7892-44ce-ae9b-8fce39950acf" providerId="ADAL" clId="{14FBD65A-4DAA-4D02-8C0C-86DBD172FB6B}" dt="2020-10-09T21:51:19.487" v="1269" actId="20577"/>
          <ac:spMkLst>
            <pc:docMk/>
            <pc:sldMk cId="3501313285" sldId="376"/>
            <ac:spMk id="3" creationId="{9766BE4C-2322-4A3C-BDBA-57505F725ECF}"/>
          </ac:spMkLst>
        </pc:spChg>
        <pc:spChg chg="add mod">
          <ac:chgData name="Joseph Levy" userId="3766db8f-7892-44ce-ae9b-8fce39950acf" providerId="ADAL" clId="{14FBD65A-4DAA-4D02-8C0C-86DBD172FB6B}" dt="2020-10-09T21:26:12.696" v="714" actId="1076"/>
          <ac:spMkLst>
            <pc:docMk/>
            <pc:sldMk cId="3501313285" sldId="376"/>
            <ac:spMk id="8" creationId="{0C6D12F3-4E2C-4A46-9B5D-188E6FD7D15C}"/>
          </ac:spMkLst>
        </pc:spChg>
      </pc:sldChg>
      <pc:sldChg chg="del">
        <pc:chgData name="Joseph Levy" userId="3766db8f-7892-44ce-ae9b-8fce39950acf" providerId="ADAL" clId="{14FBD65A-4DAA-4D02-8C0C-86DBD172FB6B}" dt="2020-10-09T21:35:36.988" v="950" actId="2696"/>
        <pc:sldMkLst>
          <pc:docMk/>
          <pc:sldMk cId="2561884480" sldId="377"/>
        </pc:sldMkLst>
      </pc:sldChg>
      <pc:sldChg chg="del">
        <pc:chgData name="Joseph Levy" userId="3766db8f-7892-44ce-ae9b-8fce39950acf" providerId="ADAL" clId="{14FBD65A-4DAA-4D02-8C0C-86DBD172FB6B}" dt="2020-10-09T21:35:42.931" v="951" actId="2696"/>
        <pc:sldMkLst>
          <pc:docMk/>
          <pc:sldMk cId="2239794181" sldId="378"/>
        </pc:sldMkLst>
      </pc:sldChg>
      <pc:sldChg chg="modSp mod ord">
        <pc:chgData name="Joseph Levy" userId="3766db8f-7892-44ce-ae9b-8fce39950acf" providerId="ADAL" clId="{14FBD65A-4DAA-4D02-8C0C-86DBD172FB6B}" dt="2020-10-09T21:49:19.439" v="1258"/>
        <pc:sldMkLst>
          <pc:docMk/>
          <pc:sldMk cId="2663949626" sldId="379"/>
        </pc:sldMkLst>
        <pc:spChg chg="mod">
          <ac:chgData name="Joseph Levy" userId="3766db8f-7892-44ce-ae9b-8fce39950acf" providerId="ADAL" clId="{14FBD65A-4DAA-4D02-8C0C-86DBD172FB6B}" dt="2020-10-09T21:17:35.256" v="649" actId="20577"/>
          <ac:spMkLst>
            <pc:docMk/>
            <pc:sldMk cId="2663949626" sldId="379"/>
            <ac:spMk id="3" creationId="{E048240A-84C4-4AEF-A3C6-AEAD973AAC0D}"/>
          </ac:spMkLst>
        </pc:spChg>
      </pc:sldChg>
      <pc:sldChg chg="del">
        <pc:chgData name="Joseph Levy" userId="3766db8f-7892-44ce-ae9b-8fce39950acf" providerId="ADAL" clId="{14FBD65A-4DAA-4D02-8C0C-86DBD172FB6B}" dt="2020-10-09T21:48:32.824" v="1244" actId="47"/>
        <pc:sldMkLst>
          <pc:docMk/>
          <pc:sldMk cId="1249447814" sldId="380"/>
        </pc:sldMkLst>
      </pc:sldChg>
      <pc:sldChg chg="modSp add del mod ord">
        <pc:chgData name="Joseph Levy" userId="3766db8f-7892-44ce-ae9b-8fce39950acf" providerId="ADAL" clId="{14FBD65A-4DAA-4D02-8C0C-86DBD172FB6B}" dt="2020-10-09T21:51:35.897" v="1271" actId="47"/>
        <pc:sldMkLst>
          <pc:docMk/>
          <pc:sldMk cId="406908375" sldId="381"/>
        </pc:sldMkLst>
        <pc:spChg chg="mod">
          <ac:chgData name="Joseph Levy" userId="3766db8f-7892-44ce-ae9b-8fce39950acf" providerId="ADAL" clId="{14FBD65A-4DAA-4D02-8C0C-86DBD172FB6B}" dt="2020-10-09T21:48:48.153" v="1248" actId="20577"/>
          <ac:spMkLst>
            <pc:docMk/>
            <pc:sldMk cId="406908375" sldId="381"/>
            <ac:spMk id="3" creationId="{9766BE4C-2322-4A3C-BDBA-57505F725ECF}"/>
          </ac:spMkLst>
        </pc:spChg>
      </pc:sldChg>
      <pc:sldChg chg="modSp new del mod">
        <pc:chgData name="Joseph Levy" userId="3766db8f-7892-44ce-ae9b-8fce39950acf" providerId="ADAL" clId="{14FBD65A-4DAA-4D02-8C0C-86DBD172FB6B}" dt="2020-10-09T21:17:57.832" v="652" actId="2696"/>
        <pc:sldMkLst>
          <pc:docMk/>
          <pc:sldMk cId="1983428084" sldId="381"/>
        </pc:sldMkLst>
        <pc:spChg chg="mod">
          <ac:chgData name="Joseph Levy" userId="3766db8f-7892-44ce-ae9b-8fce39950acf" providerId="ADAL" clId="{14FBD65A-4DAA-4D02-8C0C-86DBD172FB6B}" dt="2020-10-09T21:16:32.441" v="640" actId="20577"/>
          <ac:spMkLst>
            <pc:docMk/>
            <pc:sldMk cId="1983428084" sldId="381"/>
            <ac:spMk id="2" creationId="{9C1A9EB5-4C89-4CE2-A67B-07204BD64D9E}"/>
          </ac:spMkLst>
        </pc:spChg>
        <pc:spChg chg="mod">
          <ac:chgData name="Joseph Levy" userId="3766db8f-7892-44ce-ae9b-8fce39950acf" providerId="ADAL" clId="{14FBD65A-4DAA-4D02-8C0C-86DBD172FB6B}" dt="2020-10-09T21:16:50.498" v="643" actId="20577"/>
          <ac:spMkLst>
            <pc:docMk/>
            <pc:sldMk cId="1983428084" sldId="381"/>
            <ac:spMk id="3" creationId="{E36BB0FA-41B3-4781-BE45-D1E5AF0FEB89}"/>
          </ac:spMkLst>
        </pc:spChg>
      </pc:sldChg>
      <pc:sldChg chg="modSp add mod ord">
        <pc:chgData name="Joseph Levy" userId="3766db8f-7892-44ce-ae9b-8fce39950acf" providerId="ADAL" clId="{14FBD65A-4DAA-4D02-8C0C-86DBD172FB6B}" dt="2020-10-09T21:51:56.923" v="1292" actId="313"/>
        <pc:sldMkLst>
          <pc:docMk/>
          <pc:sldMk cId="628225793" sldId="382"/>
        </pc:sldMkLst>
        <pc:spChg chg="mod">
          <ac:chgData name="Joseph Levy" userId="3766db8f-7892-44ce-ae9b-8fce39950acf" providerId="ADAL" clId="{14FBD65A-4DAA-4D02-8C0C-86DBD172FB6B}" dt="2020-10-09T21:51:56.923" v="1292" actId="313"/>
          <ac:spMkLst>
            <pc:docMk/>
            <pc:sldMk cId="628225793" sldId="382"/>
            <ac:spMk id="2" creationId="{56F9F34B-672C-4900-AA44-C9B8F601344F}"/>
          </ac:spMkLst>
        </pc:spChg>
      </pc:sldChg>
      <pc:sldChg chg="modSp add mod">
        <pc:chgData name="Joseph Levy" userId="3766db8f-7892-44ce-ae9b-8fce39950acf" providerId="ADAL" clId="{14FBD65A-4DAA-4D02-8C0C-86DBD172FB6B}" dt="2020-10-09T21:56:23.854" v="1389" actId="20577"/>
        <pc:sldMkLst>
          <pc:docMk/>
          <pc:sldMk cId="13363561" sldId="383"/>
        </pc:sldMkLst>
        <pc:spChg chg="mod">
          <ac:chgData name="Joseph Levy" userId="3766db8f-7892-44ce-ae9b-8fce39950acf" providerId="ADAL" clId="{14FBD65A-4DAA-4D02-8C0C-86DBD172FB6B}" dt="2020-10-09T21:56:23.854" v="1389" actId="20577"/>
          <ac:spMkLst>
            <pc:docMk/>
            <pc:sldMk cId="13363561" sldId="383"/>
            <ac:spMk id="3" creationId="{9766BE4C-2322-4A3C-BDBA-57505F725ECF}"/>
          </ac:spMkLst>
        </pc:spChg>
      </pc:sldChg>
      <pc:sldChg chg="modSp new mod">
        <pc:chgData name="Joseph Levy" userId="3766db8f-7892-44ce-ae9b-8fce39950acf" providerId="ADAL" clId="{14FBD65A-4DAA-4D02-8C0C-86DBD172FB6B}" dt="2020-10-09T21:49:11.279" v="1256" actId="20577"/>
        <pc:sldMkLst>
          <pc:docMk/>
          <pc:sldMk cId="1457310657" sldId="384"/>
        </pc:sldMkLst>
        <pc:spChg chg="mod">
          <ac:chgData name="Joseph Levy" userId="3766db8f-7892-44ce-ae9b-8fce39950acf" providerId="ADAL" clId="{14FBD65A-4DAA-4D02-8C0C-86DBD172FB6B}" dt="2020-10-09T21:49:11.279" v="1256" actId="20577"/>
          <ac:spMkLst>
            <pc:docMk/>
            <pc:sldMk cId="1457310657" sldId="384"/>
            <ac:spMk id="2" creationId="{7EFC7668-92BA-4CF1-BA6C-8CFD8CD6EEC2}"/>
          </ac:spMkLst>
        </pc:spChg>
      </pc:sldChg>
      <pc:sldChg chg="add">
        <pc:chgData name="Joseph Levy" userId="3766db8f-7892-44ce-ae9b-8fce39950acf" providerId="ADAL" clId="{14FBD65A-4DAA-4D02-8C0C-86DBD172FB6B}" dt="2020-10-09T21:49:53.321" v="1259"/>
        <pc:sldMkLst>
          <pc:docMk/>
          <pc:sldMk cId="2844961264" sldId="385"/>
        </pc:sldMkLst>
      </pc:sldChg>
      <pc:sldChg chg="add ord">
        <pc:chgData name="Joseph Levy" userId="3766db8f-7892-44ce-ae9b-8fce39950acf" providerId="ADAL" clId="{14FBD65A-4DAA-4D02-8C0C-86DBD172FB6B}" dt="2020-10-09T21:50:11.626" v="1262"/>
        <pc:sldMkLst>
          <pc:docMk/>
          <pc:sldMk cId="1720210974" sldId="386"/>
        </pc:sldMkLst>
      </pc:sldChg>
      <pc:sldChg chg="modSp add mod">
        <pc:chgData name="Joseph Levy" userId="3766db8f-7892-44ce-ae9b-8fce39950acf" providerId="ADAL" clId="{14FBD65A-4DAA-4D02-8C0C-86DBD172FB6B}" dt="2020-10-09T21:56:17.296" v="1385" actId="20577"/>
        <pc:sldMkLst>
          <pc:docMk/>
          <pc:sldMk cId="391457374" sldId="387"/>
        </pc:sldMkLst>
        <pc:spChg chg="mod">
          <ac:chgData name="Joseph Levy" userId="3766db8f-7892-44ce-ae9b-8fce39950acf" providerId="ADAL" clId="{14FBD65A-4DAA-4D02-8C0C-86DBD172FB6B}" dt="2020-10-09T21:56:17.296" v="1385" actId="20577"/>
          <ac:spMkLst>
            <pc:docMk/>
            <pc:sldMk cId="391457374" sldId="387"/>
            <ac:spMk id="3" creationId="{9766BE4C-2322-4A3C-BDBA-57505F725ECF}"/>
          </ac:spMkLst>
        </pc:spChg>
      </pc:sldChg>
      <pc:sldChg chg="modSp add mod ord">
        <pc:chgData name="Joseph Levy" userId="3766db8f-7892-44ce-ae9b-8fce39950acf" providerId="ADAL" clId="{14FBD65A-4DAA-4D02-8C0C-86DBD172FB6B}" dt="2020-10-09T21:53:02.137" v="1313" actId="20577"/>
        <pc:sldMkLst>
          <pc:docMk/>
          <pc:sldMk cId="370831184" sldId="388"/>
        </pc:sldMkLst>
        <pc:spChg chg="mod">
          <ac:chgData name="Joseph Levy" userId="3766db8f-7892-44ce-ae9b-8fce39950acf" providerId="ADAL" clId="{14FBD65A-4DAA-4D02-8C0C-86DBD172FB6B}" dt="2020-10-09T21:53:02.137" v="1313" actId="20577"/>
          <ac:spMkLst>
            <pc:docMk/>
            <pc:sldMk cId="370831184" sldId="388"/>
            <ac:spMk id="3" creationId="{9766BE4C-2322-4A3C-BDBA-57505F725ECF}"/>
          </ac:spMkLst>
        </pc:spChg>
      </pc:sldChg>
      <pc:sldChg chg="modSp add mod ord">
        <pc:chgData name="Joseph Levy" userId="3766db8f-7892-44ce-ae9b-8fce39950acf" providerId="ADAL" clId="{14FBD65A-4DAA-4D02-8C0C-86DBD172FB6B}" dt="2020-10-09T21:52:43.689" v="1309" actId="20577"/>
        <pc:sldMkLst>
          <pc:docMk/>
          <pc:sldMk cId="176679035" sldId="389"/>
        </pc:sldMkLst>
        <pc:spChg chg="mod">
          <ac:chgData name="Joseph Levy" userId="3766db8f-7892-44ce-ae9b-8fce39950acf" providerId="ADAL" clId="{14FBD65A-4DAA-4D02-8C0C-86DBD172FB6B}" dt="2020-10-09T21:52:43.689" v="1309" actId="20577"/>
          <ac:spMkLst>
            <pc:docMk/>
            <pc:sldMk cId="176679035" sldId="389"/>
            <ac:spMk id="2" creationId="{7EFC7668-92BA-4CF1-BA6C-8CFD8CD6EEC2}"/>
          </ac:spMkLst>
        </pc:spChg>
      </pc:sldChg>
      <pc:sldChg chg="add ord">
        <pc:chgData name="Joseph Levy" userId="3766db8f-7892-44ce-ae9b-8fce39950acf" providerId="ADAL" clId="{14FBD65A-4DAA-4D02-8C0C-86DBD172FB6B}" dt="2020-10-09T21:53:55.626" v="1316"/>
        <pc:sldMkLst>
          <pc:docMk/>
          <pc:sldMk cId="1871146048" sldId="390"/>
        </pc:sldMkLst>
      </pc:sldChg>
      <pc:sldChg chg="modSp new mod">
        <pc:chgData name="Joseph Levy" userId="3766db8f-7892-44ce-ae9b-8fce39950acf" providerId="ADAL" clId="{14FBD65A-4DAA-4D02-8C0C-86DBD172FB6B}" dt="2020-10-09T21:54:27.512" v="1343" actId="20577"/>
        <pc:sldMkLst>
          <pc:docMk/>
          <pc:sldMk cId="3877669502" sldId="391"/>
        </pc:sldMkLst>
        <pc:spChg chg="mod">
          <ac:chgData name="Joseph Levy" userId="3766db8f-7892-44ce-ae9b-8fce39950acf" providerId="ADAL" clId="{14FBD65A-4DAA-4D02-8C0C-86DBD172FB6B}" dt="2020-10-09T21:54:27.512" v="1343" actId="20577"/>
          <ac:spMkLst>
            <pc:docMk/>
            <pc:sldMk cId="3877669502" sldId="391"/>
            <ac:spMk id="2" creationId="{E73C3DE5-2269-4EE9-9A0B-885AFD1906F4}"/>
          </ac:spMkLst>
        </pc:spChg>
      </pc:sldChg>
      <pc:sldChg chg="modSp add mod">
        <pc:chgData name="Joseph Levy" userId="3766db8f-7892-44ce-ae9b-8fce39950acf" providerId="ADAL" clId="{14FBD65A-4DAA-4D02-8C0C-86DBD172FB6B}" dt="2020-10-09T21:55:18.906" v="1367" actId="20577"/>
        <pc:sldMkLst>
          <pc:docMk/>
          <pc:sldMk cId="2081558752" sldId="392"/>
        </pc:sldMkLst>
        <pc:spChg chg="mod">
          <ac:chgData name="Joseph Levy" userId="3766db8f-7892-44ce-ae9b-8fce39950acf" providerId="ADAL" clId="{14FBD65A-4DAA-4D02-8C0C-86DBD172FB6B}" dt="2020-10-09T21:55:18.906" v="1367" actId="20577"/>
          <ac:spMkLst>
            <pc:docMk/>
            <pc:sldMk cId="2081558752" sldId="392"/>
            <ac:spMk id="20483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112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6DCF333B-947A-4500-AB79-A2728DBCF767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7302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Jan 2009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F76AD833-F326-48D3-A662-B127F7E4458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dirty="0"/>
          </a:p>
        </p:txBody>
      </p:sp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1869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802.11-16/1093r2</a:t>
            </a:r>
          </a:p>
        </p:txBody>
      </p:sp>
      <p:sp>
        <p:nvSpPr>
          <p:cNvPr id="16388" name="Rectangle 3"/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1638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163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9EFE332B-4021-47BB-B2B7-CB32DEB01A9B}" type="slidenum">
              <a:rPr lang="en-GB" altLang="en-US" smtClean="0"/>
              <a:pPr>
                <a:spcBef>
                  <a:spcPct val="0"/>
                </a:spcBef>
              </a:pPr>
              <a:t>6</a:t>
            </a:fld>
            <a:endParaRPr lang="en-GB" altLang="en-US" dirty="0"/>
          </a:p>
        </p:txBody>
      </p:sp>
      <p:sp>
        <p:nvSpPr>
          <p:cNvPr id="163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163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240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Jan 2009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F76AD833-F326-48D3-A662-B127F7E4458F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dirty="0"/>
          </a:p>
        </p:txBody>
      </p:sp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164792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August, 17 2016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Joseph Levy (InterDigital)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1A0F9B1D-73C6-47E5-9FB5-FE6C23108F33}" type="slidenum">
              <a:rPr lang="en-US" altLang="en-US" smtClean="0"/>
              <a:pPr>
                <a:spcBef>
                  <a:spcPct val="0"/>
                </a:spcBef>
              </a:pPr>
              <a:t>27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258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802.11-20/1602r0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76-00-AANI-technical-report-on-interworking-between-3gpp-5g-system-and-wlan.docx" TargetMode="External"/><Relationship Id="rId3" Type="http://schemas.openxmlformats.org/officeDocument/2006/relationships/hyperlink" Target="https://mentor.ieee.org/802.11/dcn/20/11-20-0013-05-AANI-draft-technical-report-on-interworking-between-3gpp-5g-network-wlan.docx" TargetMode="External"/><Relationship Id="rId7" Type="http://schemas.openxmlformats.org/officeDocument/2006/relationships/hyperlink" Target="https://mentor.ieee.org/802.11/dcn/20/11-20-1356-00-AANI-proposed-comment-resolution-for-cid-10-11-12-105-on-comment-collection-sheet-11-20-1262r2.docx" TargetMode="External"/><Relationship Id="rId2" Type="http://schemas.openxmlformats.org/officeDocument/2006/relationships/hyperlink" Target="https://mentor.ieee.org/802.11/dcn/20/11-20-0013-04-AANI-draft-technical-report-on-interworking-between-3gpp-5g-network-wla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05-AANI-draft-technical-report-on-interworking-between-3gpp-5g-network-wlan.pdf" TargetMode="External"/><Relationship Id="rId5" Type="http://schemas.openxmlformats.org/officeDocument/2006/relationships/hyperlink" Target="https://mentor.ieee.org/802.11/dcn/20/11-20-1262-03-AANI-cc32-aani-report-comments.xlsx" TargetMode="External"/><Relationship Id="rId10" Type="http://schemas.openxmlformats.org/officeDocument/2006/relationships/hyperlink" Target="https://mentor.ieee.org/802.11/dcn/20/11-20-1567-AANI-aani-sc-teleconference-1-oct-2020-meeting-minutes.docx" TargetMode="External"/><Relationship Id="rId4" Type="http://schemas.openxmlformats.org/officeDocument/2006/relationships/hyperlink" Target="https://mentor.ieee.org/802.11/dcn/20/11-20-1262-02-AANI-cc32-aani-report-comments.xlsx" TargetMode="External"/><Relationship Id="rId9" Type="http://schemas.openxmlformats.org/officeDocument/2006/relationships/hyperlink" Target="https://mentor.ieee.org/802.11/dcn/20/11-20-1512-01-AANI-aani-sc-teleconference-15-sep-2020-meeting-minutes.doc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262-05-AANI-cc32-aani-report-comments.xlsx" TargetMode="External"/><Relationship Id="rId2" Type="http://schemas.openxmlformats.org/officeDocument/2006/relationships/hyperlink" Target="https://mentor.ieee.org/802.11/dcn/20/11-20-1262-00-AANI-cc32-aani-report-comments.xls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356-00-AANI-proposed-comment-resolution-for-cid-10-11-12-105-on-comment-collection-sheet-11-20-1262r2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356-00-AANI-proposed-comment-resolution-for-cid-10-11-12-105-on-comment-collection-sheet-11-20-1262r2.doc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356-00-AANI-proposed-comment-resolution-for-cid-10-11-12-105-on-comment-collection-sheet-11-20-1262r2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356-00-AANI-proposed-comment-resolution-for-cid-10-11-12-105-on-comment-collection-sheet-11-20-1262r2.docx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attendanc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567-00-AANI-aani-sc-teleconference-1-oct-2020-meeting-minutes.docx" TargetMode="External"/><Relationship Id="rId2" Type="http://schemas.openxmlformats.org/officeDocument/2006/relationships/hyperlink" Target="https://mentor.ieee.org/802.11/dcn/20/11-20-1512-01-AANI-aani-sc-teleconference-15-sep-2020-meeting-minutes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0580-00-AANI-consideration-of-interworking-between-3gpp-5g-core-and-ieee-802-11.pptx" TargetMode="External"/><Relationship Id="rId3" Type="http://schemas.openxmlformats.org/officeDocument/2006/relationships/hyperlink" Target="https://mentor.ieee.org/802.11/dcn/19/11-19-1529-01-AANI-objective-and-scope-of-technical-report-on-interworking-between-5g-core-network-and-wlan.docx" TargetMode="External"/><Relationship Id="rId7" Type="http://schemas.openxmlformats.org/officeDocument/2006/relationships/hyperlink" Target="https://mentor.ieee.org/802.11/dcn/20/11-20-0013-01-AANI-draft-technical-report-on-interworking-between-3gpp-5g-network-wlan.docx" TargetMode="External"/><Relationship Id="rId2" Type="http://schemas.openxmlformats.org/officeDocument/2006/relationships/hyperlink" Target="https://mentor.ieee.org/802.11/dcn/19/11-19-1160-01-AANI-proposal-on-interworking-between-ieee-802-11-wlan-and-3gpp-5g-core-network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00-AANI-draft-technical-report-on-interworking-between-3gpp-5g-network-wlan.docx" TargetMode="External"/><Relationship Id="rId11" Type="http://schemas.openxmlformats.org/officeDocument/2006/relationships/hyperlink" Target="https://mentor.ieee.org/802.11/dcn/20/11-20-1031-02-AANI-11-20-0013-00-aani-draft-technical-report-on-interworking-between-3gpp-5g-network-wlan-intel-comments.docx" TargetMode="External"/><Relationship Id="rId5" Type="http://schemas.openxmlformats.org/officeDocument/2006/relationships/hyperlink" Target="https://mentor.ieee.org/802.11/dcn/19/11-19-1843-00-AANI-initial-technical-draft-report-on-interworking-between-3gpp-5g-network-and-wlan.docx" TargetMode="External"/><Relationship Id="rId10" Type="http://schemas.openxmlformats.org/officeDocument/2006/relationships/hyperlink" Target="https://mentor.ieee.org/802.11/dcn/20/11-20-0013-03-AANI-draft-technical-report-on-interworking-between-3gpp-5g-network-wlan.docx" TargetMode="External"/><Relationship Id="rId4" Type="http://schemas.openxmlformats.org/officeDocument/2006/relationships/hyperlink" Target="https://mentor.ieee.org/802.11/dcn/19/11-19-2046-00-AANI-the-initial-technical-draft-report-on-interworking-between-3gpp-5g-network-network.pptx" TargetMode="External"/><Relationship Id="rId9" Type="http://schemas.openxmlformats.org/officeDocument/2006/relationships/hyperlink" Target="https://mentor.ieee.org/802.11/dcn/20/11-20-0013-02-AANI-draft-technical-report-on-interworking-between-3gpp-5g-network-wlan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dirty="0"/>
              <a:t>AANI SC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75607"/>
            <a:ext cx="10361084" cy="380999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2019-11-03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0421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0695682"/>
              </p:ext>
            </p:extLst>
          </p:nvPr>
        </p:nvGraphicFramePr>
        <p:xfrm>
          <a:off x="458788" y="2493963"/>
          <a:ext cx="11339512" cy="391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9760" imgH="2855880" progId="Word.Document.8">
                  <p:embed/>
                </p:oleObj>
              </mc:Choice>
              <mc:Fallback>
                <p:oleObj name="Document" r:id="rId4" imgW="8249760" imgH="2855880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8" y="2493963"/>
                        <a:ext cx="11339512" cy="3913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Status on the Proposal on Interworking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986" y="1017994"/>
            <a:ext cx="11999913" cy="5535842"/>
          </a:xfrm>
        </p:spPr>
        <p:txBody>
          <a:bodyPr/>
          <a:lstStyle/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29 July 2020 –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11-20/0013r4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 “Draft technical report on interworking between 3GPP 5G network &amp; WLAN”, Hyun Seo OH (ETRI), et al. was reviewed.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</a:rPr>
              <a:t>A Straw Poll: </a:t>
            </a:r>
            <a:r>
              <a:rPr lang="en-US" sz="1600" b="0" dirty="0">
                <a:solidFill>
                  <a:schemeClr val="tx1"/>
                </a:solidFill>
              </a:rPr>
              <a:t>Should the AANI SC request a 20 day 802.11 WG comment collection on the “Draft technical report on interworking between 3GPP 5G network &amp; WLAN" 11-20/0013R4? </a:t>
            </a:r>
            <a:r>
              <a:rPr lang="en-US" altLang="en-US" sz="1600" b="0" dirty="0">
                <a:solidFill>
                  <a:schemeClr val="tx1"/>
                </a:solidFill>
              </a:rPr>
              <a:t>Yes:15, No:0, Abstain:1, No Answer: 2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altLang="en-US" sz="1600" b="0" dirty="0">
              <a:solidFill>
                <a:schemeClr val="tx1"/>
              </a:solidFill>
            </a:endParaRP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30 July 2020 – a 20 day 802.11 WG Comment Collection (CC32) on </a:t>
            </a:r>
            <a:r>
              <a:rPr lang="en-US" sz="1600" b="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11-20/0013r5</a:t>
            </a:r>
            <a:r>
              <a:rPr lang="en-US" altLang="en-US" sz="1600" b="0" dirty="0">
                <a:solidFill>
                  <a:schemeClr val="tx1"/>
                </a:solidFill>
              </a:rPr>
              <a:t> was launched, completed on 19 August 2020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111 Comments received:  60 technical, 43 editorial, 8 general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25 August 2020 – Comment Resolution kicked off -  104 of 111 Comments Assigned – </a:t>
            </a:r>
            <a:r>
              <a:rPr lang="en-US" altLang="en-US" sz="1600" b="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11-20/1262r2</a:t>
            </a:r>
            <a:endParaRPr lang="en-US" altLang="en-US" sz="1600" b="0" dirty="0">
              <a:solidFill>
                <a:schemeClr val="tx1"/>
              </a:solidFill>
            </a:endParaRP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solidFill>
                  <a:schemeClr val="tx1"/>
                </a:solidFill>
              </a:rPr>
              <a:t>1 September 2020 – Comment Resolution: 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</a:rPr>
              <a:t>Reviewed proposed comment resolutions in </a:t>
            </a:r>
            <a:r>
              <a:rPr lang="en-US" altLang="en-US" sz="1600" dirty="0">
                <a:solidFill>
                  <a:schemeClr val="tx1"/>
                </a:solidFill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11-20/1262r3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on technical report: </a:t>
            </a:r>
            <a:r>
              <a:rPr lang="en-US" altLang="en-US" sz="1600" dirty="0">
                <a:solidFill>
                  <a:schemeClr val="tx1"/>
                </a:solidFill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11-20/0013r5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Reviewed </a:t>
            </a:r>
            <a:r>
              <a:rPr lang="en-US" sz="1600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11-20/1356r0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 Proposed comment resolution for CID 10,11, 12, 105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Alternate technical report was briefly reviewed: </a:t>
            </a:r>
            <a:r>
              <a:rPr lang="en-US" altLang="en-US" sz="1600" dirty="0">
                <a:solidFill>
                  <a:schemeClr val="tx1"/>
                </a:solidFill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11-20/1376r0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15 September 2020 – Comment Resolution (see minutes: </a:t>
            </a:r>
            <a:r>
              <a:rPr lang="en-US" altLang="en-US" sz="1600" b="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11-20/1512r1</a:t>
            </a:r>
            <a:r>
              <a:rPr lang="en-US" altLang="en-US" sz="1600" b="0" dirty="0">
                <a:solidFill>
                  <a:schemeClr val="tx1"/>
                </a:solidFill>
              </a:rPr>
              <a:t>) – one Motion passed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 October 2020 – (see minutes: </a:t>
            </a:r>
            <a:r>
              <a:rPr lang="en-US" altLang="en-US" sz="1600" b="0" dirty="0">
                <a:solidFill>
                  <a:schemeClr val="tx1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11-20/1567</a:t>
            </a:r>
            <a:r>
              <a:rPr lang="en-US" altLang="en-US" sz="1600" b="0" dirty="0">
                <a:solidFill>
                  <a:schemeClr val="tx1"/>
                </a:solidFill>
              </a:rPr>
              <a:t>) – one Straw Poll agreed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8 October 2020 – (see minutes: 11-20/1600) – two Straw Polls agreed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13 October 2020 – (see minutes; 11-20/  ) – </a:t>
            </a:r>
            <a:r>
              <a:rPr lang="en-US" altLang="en-US" sz="1600" b="0" dirty="0">
                <a:solidFill>
                  <a:schemeClr val="tx1"/>
                </a:solidFill>
                <a:highlight>
                  <a:srgbClr val="FFFF00"/>
                </a:highlight>
              </a:rPr>
              <a:t>Straw Polls?  - 802 Tutorial (link TBS)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20 October 2020 – (see minutes; 11-20/  ) – </a:t>
            </a:r>
            <a:r>
              <a:rPr lang="en-US" altLang="en-US" sz="1600" b="0" dirty="0">
                <a:solidFill>
                  <a:schemeClr val="tx1"/>
                </a:solidFill>
                <a:highlight>
                  <a:srgbClr val="FFFF00"/>
                </a:highlight>
              </a:rPr>
              <a:t>Straw Polls? 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27 October 2020 – (see minutes; 11-20/  ) – </a:t>
            </a:r>
            <a:r>
              <a:rPr lang="en-US" altLang="en-US" sz="1600" b="0" dirty="0">
                <a:solidFill>
                  <a:schemeClr val="tx1"/>
                </a:solidFill>
                <a:highlight>
                  <a:srgbClr val="FFFF00"/>
                </a:highlight>
              </a:rPr>
              <a:t>Straw Polls? 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altLang="en-US" sz="1600" b="0" dirty="0">
              <a:solidFill>
                <a:schemeClr val="tx1"/>
              </a:solidFill>
            </a:endParaRP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marL="400050" lvl="1" indent="0">
              <a:spcBef>
                <a:spcPts val="200"/>
              </a:spcBef>
              <a:defRPr/>
            </a:pPr>
            <a:endParaRPr lang="en-US" altLang="en-US" sz="1400" dirty="0">
              <a:solidFill>
                <a:schemeClr val="tx1"/>
              </a:solidFill>
              <a:cs typeface="+mn-cs"/>
            </a:endParaRP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GB" sz="2200" b="1" dirty="0">
              <a:solidFill>
                <a:schemeClr val="tx1"/>
              </a:solidFill>
              <a:cs typeface="+mn-cs"/>
            </a:endParaRPr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4535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en-US" dirty="0"/>
              <a:t>Status of 802.11 WG </a:t>
            </a:r>
            <a:r>
              <a:rPr lang="en-GB" dirty="0"/>
              <a:t>CC32 on </a:t>
            </a:r>
            <a:r>
              <a:rPr lang="en-US" dirty="0"/>
              <a:t>11-20/0013r5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A9BEAD3-2F5E-409C-8C49-640EBBCAE149}"/>
              </a:ext>
            </a:extLst>
          </p:cNvPr>
          <p:cNvSpPr txBox="1">
            <a:spLocks/>
          </p:cNvSpPr>
          <p:nvPr/>
        </p:nvSpPr>
        <p:spPr bwMode="auto">
          <a:xfrm>
            <a:off x="228600" y="1447800"/>
            <a:ext cx="11658600" cy="5027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kern="0" dirty="0"/>
              <a:t>Comments on 11-20/0013r5 </a:t>
            </a:r>
            <a:r>
              <a:rPr lang="en-US" sz="2800" b="0" kern="0" dirty="0"/>
              <a:t>“Draft technical report on interworking between 3GPP 5G network &amp; WLAN”, Hyun Seo OH (ETRI), et al.</a:t>
            </a:r>
            <a:endParaRPr lang="en-US" sz="3200" b="0" kern="0" dirty="0"/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b="0" kern="0" dirty="0">
                <a:hlinkClick r:id="rId2"/>
              </a:rPr>
              <a:t>1</a:t>
            </a:r>
            <a:r>
              <a:rPr lang="en-US" sz="3200" b="0" kern="0" dirty="0">
                <a:hlinkClick r:id="rId3"/>
              </a:rPr>
              <a:t>1-20/1262r5</a:t>
            </a:r>
            <a:r>
              <a:rPr lang="en-US" sz="3200" b="0" kern="0" dirty="0"/>
              <a:t> “CC32 AANI Report Comments”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E843717-C199-4CCF-BCC1-42CECE5F69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287360"/>
              </p:ext>
            </p:extLst>
          </p:nvPr>
        </p:nvGraphicFramePr>
        <p:xfrm>
          <a:off x="457200" y="3164619"/>
          <a:ext cx="10668000" cy="2863362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3641399650"/>
                    </a:ext>
                  </a:extLst>
                </a:gridCol>
                <a:gridCol w="1203220">
                  <a:extLst>
                    <a:ext uri="{9D8B030D-6E8A-4147-A177-3AD203B41FA5}">
                      <a16:colId xmlns:a16="http://schemas.microsoft.com/office/drawing/2014/main" val="3289899318"/>
                    </a:ext>
                  </a:extLst>
                </a:gridCol>
                <a:gridCol w="1446885">
                  <a:extLst>
                    <a:ext uri="{9D8B030D-6E8A-4147-A177-3AD203B41FA5}">
                      <a16:colId xmlns:a16="http://schemas.microsoft.com/office/drawing/2014/main" val="652796525"/>
                    </a:ext>
                  </a:extLst>
                </a:gridCol>
                <a:gridCol w="890393">
                  <a:extLst>
                    <a:ext uri="{9D8B030D-6E8A-4147-A177-3AD203B41FA5}">
                      <a16:colId xmlns:a16="http://schemas.microsoft.com/office/drawing/2014/main" val="3607060363"/>
                    </a:ext>
                  </a:extLst>
                </a:gridCol>
                <a:gridCol w="751268">
                  <a:extLst>
                    <a:ext uri="{9D8B030D-6E8A-4147-A177-3AD203B41FA5}">
                      <a16:colId xmlns:a16="http://schemas.microsoft.com/office/drawing/2014/main" val="622017455"/>
                    </a:ext>
                  </a:extLst>
                </a:gridCol>
                <a:gridCol w="723442">
                  <a:extLst>
                    <a:ext uri="{9D8B030D-6E8A-4147-A177-3AD203B41FA5}">
                      <a16:colId xmlns:a16="http://schemas.microsoft.com/office/drawing/2014/main" val="2730975638"/>
                    </a:ext>
                  </a:extLst>
                </a:gridCol>
                <a:gridCol w="1808608">
                  <a:extLst>
                    <a:ext uri="{9D8B030D-6E8A-4147-A177-3AD203B41FA5}">
                      <a16:colId xmlns:a16="http://schemas.microsoft.com/office/drawing/2014/main" val="435818610"/>
                    </a:ext>
                  </a:extLst>
                </a:gridCol>
                <a:gridCol w="1558184">
                  <a:extLst>
                    <a:ext uri="{9D8B030D-6E8A-4147-A177-3AD203B41FA5}">
                      <a16:colId xmlns:a16="http://schemas.microsoft.com/office/drawing/2014/main" val="602661835"/>
                    </a:ext>
                  </a:extLst>
                </a:gridCol>
              </a:tblGrid>
              <a:tr h="492981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Comment Resolution Status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1826637"/>
                  </a:ext>
                </a:extLst>
              </a:tr>
              <a:tr h="6942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Type of comment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Assigned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Accept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Revise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Reject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 Document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42532"/>
                  </a:ext>
                </a:extLst>
              </a:tr>
              <a:tr h="4190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Technical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350992"/>
                  </a:ext>
                </a:extLst>
              </a:tr>
              <a:tr h="4190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1570455"/>
                  </a:ext>
                </a:extLst>
              </a:tr>
              <a:tr h="4190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6576071"/>
                  </a:ext>
                </a:extLst>
              </a:tr>
              <a:tr h="4190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2319817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BDCBF039-CB03-4546-B231-3CE19F5DF6F3}"/>
              </a:ext>
            </a:extLst>
          </p:cNvPr>
          <p:cNvSpPr/>
          <p:nvPr/>
        </p:nvSpPr>
        <p:spPr>
          <a:xfrm rot="20010791">
            <a:off x="3841474" y="4267200"/>
            <a:ext cx="45069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highlight>
                  <a:srgbClr val="FFFF00"/>
                </a:highlight>
              </a:rPr>
              <a:t>To be Updated</a:t>
            </a:r>
          </a:p>
        </p:txBody>
      </p:sp>
    </p:spTree>
    <p:extLst>
      <p:ext uri="{BB962C8B-B14F-4D97-AF65-F5344CB8AC3E}">
        <p14:creationId xmlns:p14="http://schemas.microsoft.com/office/powerpoint/2010/main" val="1419489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C7668-92BA-4CF1-BA6C-8CFD8CD6E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962179-04F9-4B68-A2C5-A8E9AE0EED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6369E-F178-4D7F-BD77-4B3AFAE4F02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EAC47-375E-4B83-BB3B-D1BBF57BFE9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7C6C1-39C1-4964-97B8-CD34BB71ED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7310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24000-31BC-4924-BE10-84D97BA56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dirty="0"/>
              <a:t>Attendees without affiliation in Webex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8240A-84C4-4AEF-A3C6-AEAD973AAC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22376"/>
            <a:ext cx="10361084" cy="5102224"/>
          </a:xfrm>
        </p:spPr>
        <p:txBody>
          <a:bodyPr/>
          <a:lstStyle/>
          <a:p>
            <a:r>
              <a:rPr lang="en-US" sz="1600" dirty="0"/>
              <a:t>TBS</a:t>
            </a:r>
          </a:p>
          <a:p>
            <a:endParaRPr lang="en-US" sz="1600" dirty="0"/>
          </a:p>
          <a:p>
            <a:r>
              <a:rPr lang="en-US" sz="160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9A607-EBEC-43E8-BF9B-FEF9EF82CD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23C0AD-CCFC-4626-9DB4-D02035363D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A6E7CD-9591-468B-BA44-D394F14873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3949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50A07-5F97-4A96-8E53-2CDE06956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6BE4C-2322-4A3C-BDBA-57505F725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4:</a:t>
            </a:r>
          </a:p>
          <a:p>
            <a:r>
              <a:rPr lang="en-US" dirty="0">
                <a:solidFill>
                  <a:schemeClr val="tx1"/>
                </a:solidFill>
              </a:rPr>
              <a:t>Move to approve the proposed resolutions for the 2 General Comments accepted in 11-20-1262r3: CIDs: 92, 93. </a:t>
            </a: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sz="2000" dirty="0">
                <a:solidFill>
                  <a:schemeClr val="tx1"/>
                </a:solidFill>
              </a:rPr>
              <a:t>Moved:  Second:   Result: Y: N: A: DNV: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Motion 5: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Move to approve the proposed resolution for the General Comment CID 99 as accepted in 11-20-1262r3.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Moved:  Second:   Result: Y: N: A: DNV: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52AC3B-AD9B-405E-B462-1EF0700A3F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3B054-3F1D-474D-8D38-8A0453E7A8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0CC7B3-D540-4D3C-A5F6-CABB3D8C43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FC9C6B-7799-49CA-92B9-F739C1D841D3}"/>
              </a:ext>
            </a:extLst>
          </p:cNvPr>
          <p:cNvSpPr/>
          <p:nvPr/>
        </p:nvSpPr>
        <p:spPr>
          <a:xfrm rot="20010791">
            <a:off x="3539848" y="3053520"/>
            <a:ext cx="45069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To be Updated</a:t>
            </a:r>
          </a:p>
        </p:txBody>
      </p:sp>
    </p:spTree>
    <p:extLst>
      <p:ext uri="{BB962C8B-B14F-4D97-AF65-F5344CB8AC3E}">
        <p14:creationId xmlns:p14="http://schemas.microsoft.com/office/powerpoint/2010/main" val="2970816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50A07-5F97-4A96-8E53-2CDE06956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6BE4C-2322-4A3C-BDBA-57505F725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10361084" cy="4113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6:</a:t>
            </a:r>
          </a:p>
          <a:p>
            <a:r>
              <a:rPr lang="en-US" dirty="0">
                <a:solidFill>
                  <a:schemeClr val="tx1"/>
                </a:solidFill>
              </a:rPr>
              <a:t>Move to approve the proposed resolutions for the 2 Technical Comments Revised in 11-20-1262r3: CIDs: 75, 91. </a:t>
            </a: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sz="2000" dirty="0">
                <a:solidFill>
                  <a:schemeClr val="tx1"/>
                </a:solidFill>
              </a:rPr>
              <a:t>Moved:  Second:   Result: Y: N: A: DNV: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Motion 7: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Move to approve the proposed resolutions for the 5 Technical Comments Revised in 11-20-1262r3 as provided in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11-20/1356r0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: CIDs: 10-12, 105.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Moved:  Second:   Result: Y: N: A: DNV: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52AC3B-AD9B-405E-B462-1EF0700A3F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3B054-3F1D-474D-8D38-8A0453E7A8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0CC7B3-D540-4D3C-A5F6-CABB3D8C43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6D12F3-4E2C-4A46-9B5D-188E6FD7D15C}"/>
              </a:ext>
            </a:extLst>
          </p:cNvPr>
          <p:cNvSpPr/>
          <p:nvPr/>
        </p:nvSpPr>
        <p:spPr>
          <a:xfrm rot="20010791">
            <a:off x="3703169" y="2861571"/>
            <a:ext cx="45069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To be Updated</a:t>
            </a:r>
          </a:p>
        </p:txBody>
      </p:sp>
    </p:spTree>
    <p:extLst>
      <p:ext uri="{BB962C8B-B14F-4D97-AF65-F5344CB8AC3E}">
        <p14:creationId xmlns:p14="http://schemas.microsoft.com/office/powerpoint/2010/main" val="35013132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9F34B-672C-4900-AA44-C9B8F6013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dirty="0"/>
              <a:t>Comment Resolution Discussion / Contributions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849B4-9342-46AD-B31A-44FE9F75A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17664"/>
            <a:ext cx="10475383" cy="4249736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???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FB46AF-98B1-4493-A0CE-E939789354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15F65-5CFA-40CC-9377-48CA9C4E9F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46E7BB-769B-4099-A8B1-13C0E77EB0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82257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C7668-92BA-4CF1-BA6C-8CFD8CD6E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 / Motions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962179-04F9-4B68-A2C5-A8E9AE0EED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6369E-F178-4D7F-BD77-4B3AFAE4F02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EAC47-375E-4B83-BB3B-D1BBF57BFE9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7C6C1-39C1-4964-97B8-CD34BB71ED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6790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50A07-5F97-4A96-8E53-2CDE06956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6BE4C-2322-4A3C-BDBA-57505F725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10361084" cy="4113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8:</a:t>
            </a:r>
          </a:p>
          <a:p>
            <a:r>
              <a:rPr lang="en-US" dirty="0">
                <a:solidFill>
                  <a:schemeClr val="tx1"/>
                </a:solidFill>
              </a:rPr>
              <a:t>Move to approve the proposed resolutions for the 2 Technical Comments Revised in 11-20-1262r3: CIDs: 75, 91. </a:t>
            </a: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sz="2000" dirty="0">
                <a:solidFill>
                  <a:schemeClr val="tx1"/>
                </a:solidFill>
              </a:rPr>
              <a:t>Moved:  Second:   Result: Y: N: A: DNV: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Motion 9: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Move to approve the proposed resolutions for the 5 Technical Comments Revised in 11-20-1262r3 as provided in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11-20/1356r0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: CIDs: 10-12, 105.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Moved:  Second:   Result: Y: N: A: DNV: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52AC3B-AD9B-405E-B462-1EF0700A3F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3B054-3F1D-474D-8D38-8A0453E7A8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0CC7B3-D540-4D3C-A5F6-CABB3D8C43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6D12F3-4E2C-4A46-9B5D-188E6FD7D15C}"/>
              </a:ext>
            </a:extLst>
          </p:cNvPr>
          <p:cNvSpPr/>
          <p:nvPr/>
        </p:nvSpPr>
        <p:spPr>
          <a:xfrm rot="20010791">
            <a:off x="3703169" y="2861571"/>
            <a:ext cx="45069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To be Updated</a:t>
            </a:r>
          </a:p>
        </p:txBody>
      </p:sp>
    </p:spTree>
    <p:extLst>
      <p:ext uri="{BB962C8B-B14F-4D97-AF65-F5344CB8AC3E}">
        <p14:creationId xmlns:p14="http://schemas.microsoft.com/office/powerpoint/2010/main" val="3708311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C3DE5-2269-4EE9-9A0B-885AFD190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5 November 2020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1EA2E1-B7E3-433F-8283-6A293064E4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87343-8382-45EE-BE29-B333243AC18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B23703-D5B4-46E7-AB91-8D81C8E403B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1CC24B-0CE5-4856-963F-598F5DA3E3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7669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12799" y="1524000"/>
            <a:ext cx="10665885" cy="4951414"/>
          </a:xfrm>
          <a:ln/>
        </p:spPr>
        <p:txBody>
          <a:bodyPr/>
          <a:lstStyle/>
          <a:p>
            <a:pPr algn="ctr"/>
            <a:r>
              <a:rPr lang="en-US" altLang="en-US" sz="2800" dirty="0"/>
              <a:t>Agenda for:</a:t>
            </a:r>
          </a:p>
          <a:p>
            <a:pPr algn="ctr"/>
            <a:r>
              <a:rPr lang="en-US" altLang="en-US" sz="2800" dirty="0"/>
              <a:t> 802.11 AANI SC </a:t>
            </a:r>
            <a:br>
              <a:rPr lang="en-US" altLang="en-US" sz="2800" dirty="0"/>
            </a:br>
            <a:r>
              <a:rPr lang="en-US" altLang="en-US" dirty="0"/>
              <a:t>(Advanced Access Network Interface Standing Committee)</a:t>
            </a:r>
          </a:p>
          <a:p>
            <a:pPr algn="ctr"/>
            <a:r>
              <a:rPr lang="en-US" altLang="en-US" dirty="0"/>
              <a:t>November 2020</a:t>
            </a:r>
          </a:p>
          <a:p>
            <a:pPr algn="ctr"/>
            <a:r>
              <a:rPr lang="en-GB" dirty="0"/>
              <a:t>  Teleconferences – During 802.11 WG Plenary Meeting</a:t>
            </a:r>
          </a:p>
          <a:p>
            <a:pPr algn="ctr"/>
            <a:r>
              <a:rPr lang="en-US" altLang="en-US" dirty="0"/>
              <a:t>Chair: Joseph Levy (InterDigital)</a:t>
            </a:r>
          </a:p>
          <a:p>
            <a:pPr algn="ctr"/>
            <a:r>
              <a:rPr lang="en-US" altLang="en-US" dirty="0"/>
              <a:t>Vice Chair: Open</a:t>
            </a:r>
          </a:p>
          <a:p>
            <a:pPr algn="ctr"/>
            <a:r>
              <a:rPr lang="en-US" altLang="en-US" dirty="0"/>
              <a:t>Secretary: Open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3B98C9-C847-4EA9-A208-0AE53C2FE4EA}"/>
              </a:ext>
            </a:extLst>
          </p:cNvPr>
          <p:cNvSpPr txBox="1"/>
          <p:nvPr/>
        </p:nvSpPr>
        <p:spPr>
          <a:xfrm>
            <a:off x="818100" y="5253882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r0: First draft of the Agenda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457197"/>
          </a:xfrm>
        </p:spPr>
        <p:txBody>
          <a:bodyPr/>
          <a:lstStyle/>
          <a:p>
            <a:pPr eaLnBrk="1" hangingPunct="1"/>
            <a:r>
              <a:rPr lang="en-US" altLang="en-US" dirty="0"/>
              <a:t>Agenda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568604" y="1142999"/>
            <a:ext cx="11154276" cy="5332415"/>
          </a:xfrm>
        </p:spPr>
        <p:txBody>
          <a:bodyPr/>
          <a:lstStyle/>
          <a:p>
            <a:pPr marL="0" indent="0">
              <a:spcBef>
                <a:spcPts val="200"/>
              </a:spcBef>
              <a:defRPr/>
            </a:pPr>
            <a:r>
              <a:rPr lang="en-US" altLang="en-US" dirty="0"/>
              <a:t>Thursday 5 November 2020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Call for Secretary/Admin [5 min]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Continue discussion/straw polls/motions on the Technical Report [90 min.]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Technical Discussion / Contributions [20 min.]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dirty="0"/>
              <a:t>?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Future Sessions Planning [5 min.]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15587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9F34B-672C-4900-AA44-C9B8F6013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dirty="0"/>
              <a:t>Comment Resolution Discussion / Contributions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849B4-9342-46AD-B31A-44FE9F75A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17664"/>
            <a:ext cx="10475383" cy="4249736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???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FB46AF-98B1-4493-A0CE-E939789354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15F65-5CFA-40CC-9377-48CA9C4E9F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46E7BB-769B-4099-A8B1-13C0E77EB0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11460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C7668-92BA-4CF1-BA6C-8CFD8CD6E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962179-04F9-4B68-A2C5-A8E9AE0EED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6369E-F178-4D7F-BD77-4B3AFAE4F02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EAC47-375E-4B83-BB3B-D1BBF57BFE9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7C6C1-39C1-4964-97B8-CD34BB71ED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9612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24000-31BC-4924-BE10-84D97BA56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dirty="0"/>
              <a:t>Attendees without affiliation in Webex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8240A-84C4-4AEF-A3C6-AEAD973AAC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22376"/>
            <a:ext cx="10361084" cy="5102224"/>
          </a:xfrm>
        </p:spPr>
        <p:txBody>
          <a:bodyPr/>
          <a:lstStyle/>
          <a:p>
            <a:r>
              <a:rPr lang="en-US" sz="1600" dirty="0"/>
              <a:t>TBS</a:t>
            </a:r>
          </a:p>
          <a:p>
            <a:endParaRPr lang="en-US" sz="1600" dirty="0"/>
          </a:p>
          <a:p>
            <a:r>
              <a:rPr lang="en-US" sz="160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9A607-EBEC-43E8-BF9B-FEF9EF82CD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23C0AD-CCFC-4626-9DB4-D02035363D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A6E7CD-9591-468B-BA44-D394F14873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02109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50A07-5F97-4A96-8E53-2CDE06956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6BE4C-2322-4A3C-BDBA-57505F725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10361084" cy="4113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10:</a:t>
            </a:r>
          </a:p>
          <a:p>
            <a:r>
              <a:rPr lang="en-US" dirty="0">
                <a:solidFill>
                  <a:schemeClr val="tx1"/>
                </a:solidFill>
              </a:rPr>
              <a:t>Move to approve the proposed resolutions for the 2 Technical Comments Revised in 11-20-1262r3: CIDs: 75, 91. </a:t>
            </a: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sz="2000" dirty="0">
                <a:solidFill>
                  <a:schemeClr val="tx1"/>
                </a:solidFill>
              </a:rPr>
              <a:t>Moved:  Second:   Result: Y: N: A: DNV: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Motion 11: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Move to approve the proposed resolutions for the 5 Technical Comments Revised in 11-20-1262r3 as provided in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11-20/1356r0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: CIDs: 10-12, 105.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Moved:  Second:   Result: Y: N: A: DNV: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52AC3B-AD9B-405E-B462-1EF0700A3F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3B054-3F1D-474D-8D38-8A0453E7A8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0CC7B3-D540-4D3C-A5F6-CABB3D8C43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6D12F3-4E2C-4A46-9B5D-188E6FD7D15C}"/>
              </a:ext>
            </a:extLst>
          </p:cNvPr>
          <p:cNvSpPr/>
          <p:nvPr/>
        </p:nvSpPr>
        <p:spPr>
          <a:xfrm rot="20010791">
            <a:off x="3703169" y="2861571"/>
            <a:ext cx="45069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To be Updated</a:t>
            </a:r>
          </a:p>
        </p:txBody>
      </p:sp>
    </p:spTree>
    <p:extLst>
      <p:ext uri="{BB962C8B-B14F-4D97-AF65-F5344CB8AC3E}">
        <p14:creationId xmlns:p14="http://schemas.microsoft.com/office/powerpoint/2010/main" val="3914573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50A07-5F97-4A96-8E53-2CDE06956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6BE4C-2322-4A3C-BDBA-57505F725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10361084" cy="4113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12:</a:t>
            </a:r>
          </a:p>
          <a:p>
            <a:r>
              <a:rPr lang="en-US" dirty="0">
                <a:solidFill>
                  <a:schemeClr val="tx1"/>
                </a:solidFill>
              </a:rPr>
              <a:t>Move to approve the proposed resolutions for the 2 Technical Comments Revised in 11-20-1262r3: CIDs: 75, 91. </a:t>
            </a: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sz="2000" dirty="0">
                <a:solidFill>
                  <a:schemeClr val="tx1"/>
                </a:solidFill>
              </a:rPr>
              <a:t>Moved:  Second:   Result: Y: N: A: DNV: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Motion 13: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Move to approve the proposed resolutions for the 5 Technical Comments Revised in 11-20-1262r3 as provided in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11-20/1356r0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: CIDs: 10-12, 105.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Moved:  Second:   Result: Y: N: A: DNV: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52AC3B-AD9B-405E-B462-1EF0700A3F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3B054-3F1D-474D-8D38-8A0453E7A8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0CC7B3-D540-4D3C-A5F6-CABB3D8C43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6D12F3-4E2C-4A46-9B5D-188E6FD7D15C}"/>
              </a:ext>
            </a:extLst>
          </p:cNvPr>
          <p:cNvSpPr/>
          <p:nvPr/>
        </p:nvSpPr>
        <p:spPr>
          <a:xfrm rot="20010791">
            <a:off x="3703169" y="2861571"/>
            <a:ext cx="45069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To be Updated</a:t>
            </a:r>
          </a:p>
        </p:txBody>
      </p:sp>
    </p:spTree>
    <p:extLst>
      <p:ext uri="{BB962C8B-B14F-4D97-AF65-F5344CB8AC3E}">
        <p14:creationId xmlns:p14="http://schemas.microsoft.com/office/powerpoint/2010/main" val="133635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9F34B-672C-4900-AA44-C9B8F6013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dirty="0"/>
              <a:t>Technical Discussion / Contributions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849B4-9342-46AD-B31A-44FE9F75A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17664"/>
            <a:ext cx="10475383" cy="4249736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???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FB46AF-98B1-4493-A0CE-E939789354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15F65-5CFA-40CC-9377-48CA9C4E9F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46E7BB-769B-4099-A8B1-13C0E77EB0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552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altLang="en-US" dirty="0"/>
              <a:t>Future Sessions Planning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599939" y="990599"/>
            <a:ext cx="10992122" cy="5534025"/>
          </a:xfrm>
        </p:spPr>
        <p:txBody>
          <a:bodyPr/>
          <a:lstStyle/>
          <a:p>
            <a:r>
              <a:rPr lang="it-IT" altLang="en-US" sz="2000" b="0" i="1" dirty="0"/>
              <a:t>802.11 WG January Interim Teleconferences:</a:t>
            </a:r>
            <a:br>
              <a:rPr lang="it-IT" altLang="en-US" sz="2000" b="0" i="1" dirty="0"/>
            </a:br>
            <a:r>
              <a:rPr lang="it-IT" altLang="en-US" sz="1600" b="0" i="1" dirty="0"/>
              <a:t>AANI SC -  </a:t>
            </a:r>
            <a:r>
              <a:rPr lang="it-IT" altLang="en-US" sz="1800" b="0" i="1" dirty="0"/>
              <a:t>- TBA</a:t>
            </a:r>
            <a:br>
              <a:rPr lang="it-IT" altLang="en-US" sz="1800" b="0" i="1" dirty="0"/>
            </a:br>
            <a:r>
              <a:rPr lang="it-IT" altLang="en-US" sz="1600" b="0" i="1" dirty="0"/>
              <a:t>Closing 802.11 WG Plenary, TBA</a:t>
            </a:r>
          </a:p>
          <a:p>
            <a:r>
              <a:rPr lang="it-IT" altLang="en-US" sz="2000" dirty="0"/>
              <a:t>AANI SC Teleconference Plan (weekly meetings until comment resoluitons is completed):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1800" dirty="0">
                <a:latin typeface="Times New Roman" panose="02020603050405020304" pitchFamily="18" charset="0"/>
              </a:rPr>
              <a:t>Tuesday </a:t>
            </a:r>
            <a:r>
              <a:rPr lang="en-US" sz="1800" dirty="0">
                <a:latin typeface="Times New Roman" panose="02020603050405020304" pitchFamily="18" charset="0"/>
              </a:rPr>
              <a:t>17 November 9:00am-10:00am ET: comment resolution	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1800" dirty="0">
                <a:latin typeface="Times New Roman" panose="02020603050405020304" pitchFamily="18" charset="0"/>
              </a:rPr>
              <a:t>Tuesday </a:t>
            </a:r>
            <a:r>
              <a:rPr lang="en-US" sz="1800" dirty="0">
                <a:latin typeface="Times New Roman" panose="02020603050405020304" pitchFamily="18" charset="0"/>
              </a:rPr>
              <a:t>24 November 9:00am-10:00am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</a:rPr>
              <a:t>Tuesday 1 December 9:00am-10:00am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</a:rPr>
              <a:t>Tuesday 8 December 9:00am-10:00am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</a:rPr>
              <a:t>Tuesday 15 December 9:00am-10:00am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</a:rPr>
              <a:t>Tuesday 5 January 9:00am-10:00am ET: comment resolution </a:t>
            </a:r>
            <a:endParaRPr lang="en-US" dirty="0">
              <a:latin typeface="Times New Roman" panose="02020603050405020304" pitchFamily="18" charset="0"/>
            </a:endParaRPr>
          </a:p>
          <a:p>
            <a:pPr marL="57150" indent="0"/>
            <a:r>
              <a:rPr lang="it-IT" altLang="en-US" sz="1600" b="0" i="1" dirty="0">
                <a:cs typeface="+mn-cs"/>
              </a:rPr>
              <a:t>	Additional Teleconferences Scheduled as required (with 10 days notice)</a:t>
            </a:r>
          </a:p>
          <a:p>
            <a:r>
              <a:rPr lang="en-US" dirty="0"/>
              <a:t>The AANI SC is contribution driven, contributions on are in scope: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To resolve comments from </a:t>
            </a:r>
            <a:r>
              <a:rPr lang="en-US" sz="2000" b="0" dirty="0"/>
              <a:t>CC32 and on Interworking of 802.11 with 3GPP. </a:t>
            </a:r>
            <a:r>
              <a:rPr lang="en-US" dirty="0"/>
              <a:t>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 </a:t>
            </a:r>
            <a:endParaRPr lang="en-US" altLang="en-US" dirty="0"/>
          </a:p>
          <a:p>
            <a:pPr lvl="2"/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494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pPr eaLnBrk="1" hangingPunct="1"/>
            <a:r>
              <a:rPr lang="en-US" altLang="en-US" dirty="0"/>
              <a:t>Reminders and Rules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11742" y="914400"/>
            <a:ext cx="11151658" cy="5561014"/>
          </a:xfrm>
        </p:spPr>
        <p:txBody>
          <a:bodyPr/>
          <a:lstStyle/>
          <a:p>
            <a:r>
              <a:rPr lang="en-US" altLang="en-US" sz="2800" dirty="0"/>
              <a:t>Call for Secretary</a:t>
            </a:r>
          </a:p>
          <a:p>
            <a:pPr eaLnBrk="1" hangingPunct="1"/>
            <a:r>
              <a:rPr lang="en-US" altLang="en-US" sz="2800" dirty="0"/>
              <a:t>Reminders to attendees:</a:t>
            </a:r>
          </a:p>
          <a:p>
            <a:pPr lvl="1"/>
            <a:r>
              <a:rPr lang="en-US" altLang="en-US" sz="2400" dirty="0"/>
              <a:t>Please record your attendance: </a:t>
            </a:r>
            <a:r>
              <a:rPr lang="en-US" sz="2400" dirty="0">
                <a:hlinkClick r:id="rId3"/>
              </a:rPr>
              <a:t>https://imat.ieee.org/attendance</a:t>
            </a:r>
            <a:r>
              <a:rPr lang="en-US" sz="2400" dirty="0"/>
              <a:t> </a:t>
            </a:r>
          </a:p>
          <a:p>
            <a:pPr lvl="1"/>
            <a:r>
              <a:rPr lang="en-US" altLang="en-US" sz="2400" dirty="0"/>
              <a:t>Please mute yourself, unless you wish to speak</a:t>
            </a:r>
          </a:p>
          <a:p>
            <a:pPr lvl="1" eaLnBrk="1" hangingPunct="1"/>
            <a:r>
              <a:rPr lang="en-US" altLang="en-US" sz="2400" dirty="0"/>
              <a:t>No recordings</a:t>
            </a:r>
          </a:p>
          <a:p>
            <a:pPr eaLnBrk="1" hangingPunct="1"/>
            <a:r>
              <a:rPr lang="en-US" altLang="en-US" sz="2800" dirty="0"/>
              <a:t>AANI SC Operating Rules:</a:t>
            </a:r>
          </a:p>
          <a:p>
            <a:pPr lvl="1" eaLnBrk="1" hangingPunct="1"/>
            <a:r>
              <a:rPr lang="en-US" altLang="en-US" sz="2400" dirty="0"/>
              <a:t>Anyone present can vote on straw polls</a:t>
            </a:r>
          </a:p>
          <a:p>
            <a:pPr lvl="1" eaLnBrk="1" hangingPunct="1"/>
            <a:r>
              <a:rPr lang="en-US" altLang="en-US" sz="1600" dirty="0"/>
              <a:t>Non-preannounced Motions are not in order during 802.11 teleconferences</a:t>
            </a:r>
          </a:p>
          <a:p>
            <a:pPr lvl="1" eaLnBrk="1" hangingPunct="1"/>
            <a:r>
              <a:rPr lang="en-US" altLang="en-US" sz="1600" dirty="0"/>
              <a:t>Motions with 10 days notice are allowed (please contact the Chair)</a:t>
            </a:r>
          </a:p>
          <a:p>
            <a:pPr lvl="1" eaLnBrk="1" hangingPunct="1"/>
            <a:r>
              <a:rPr lang="en-US" altLang="en-US" sz="2400" dirty="0"/>
              <a:t>During the 802.11 </a:t>
            </a:r>
            <a:r>
              <a:rPr lang="en-US" altLang="en-US" sz="2400"/>
              <a:t>WG Plenary </a:t>
            </a:r>
            <a:r>
              <a:rPr lang="en-US" altLang="en-US" sz="2400" dirty="0"/>
              <a:t>meeting (this meeting) motions are in order. </a:t>
            </a:r>
          </a:p>
          <a:p>
            <a:pPr lvl="1" eaLnBrk="1" hangingPunct="1"/>
            <a:r>
              <a:rPr lang="en-US" altLang="en-US" sz="2400" dirty="0"/>
              <a:t>	Motions can be made: Anyone present can vote or make motions </a:t>
            </a:r>
            <a:br>
              <a:rPr lang="en-US" altLang="en-US" sz="2400" dirty="0"/>
            </a:br>
            <a:r>
              <a:rPr lang="en-US" altLang="en-US" sz="2400" dirty="0"/>
              <a:t>(Only name and affiliation are required, please register your attendance on imat.)</a:t>
            </a:r>
          </a:p>
          <a:p>
            <a:pPr lvl="1" eaLnBrk="1" hangingPunct="1"/>
            <a:r>
              <a:rPr lang="en-US" altLang="en-US" sz="2400" dirty="0"/>
              <a:t>	75% majority required to pass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26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457197"/>
          </a:xfrm>
        </p:spPr>
        <p:txBody>
          <a:bodyPr/>
          <a:lstStyle/>
          <a:p>
            <a:pPr eaLnBrk="1" hangingPunct="1"/>
            <a:r>
              <a:rPr lang="en-US" altLang="en-US" dirty="0"/>
              <a:t>Agenda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568604" y="1142999"/>
            <a:ext cx="11154276" cy="5332415"/>
          </a:xfrm>
        </p:spPr>
        <p:txBody>
          <a:bodyPr/>
          <a:lstStyle/>
          <a:p>
            <a:pPr marL="0" indent="0">
              <a:spcBef>
                <a:spcPts val="200"/>
              </a:spcBef>
              <a:defRPr/>
            </a:pPr>
            <a:r>
              <a:rPr lang="en-US" altLang="en-US" dirty="0"/>
              <a:t>Tuesday 3 November 2020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Call for Secretary</a:t>
            </a:r>
          </a:p>
          <a:p>
            <a:pPr marL="857250" lvl="1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Administrative: Reminders, Rules, Guidelines, Resources,  Participation, Approval of Minutes, Status [10 min.]</a:t>
            </a:r>
          </a:p>
          <a:p>
            <a:pPr marL="857250" lvl="1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Technical Report [90 min.]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altLang="en-US" dirty="0"/>
              <a:t>Status of 802.11 WG </a:t>
            </a:r>
            <a:r>
              <a:rPr lang="en-GB" dirty="0"/>
              <a:t>CC32 on </a:t>
            </a:r>
            <a:r>
              <a:rPr lang="en-US" dirty="0"/>
              <a:t>11-20/0013r5 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dirty="0"/>
              <a:t>Motions (resolutions of comments previously supported by Straw Poll)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dirty="0"/>
              <a:t>Comment Resolution Contributions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dirty="0"/>
              <a:t>Straw Polls/Motions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dirty="0"/>
              <a:t>Discussion on way forward/goals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dirty="0"/>
              <a:t>Thursday 5 November 2020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Call for Secretary/Admin [5 min]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Continue discussion/straw polls/motions on the Technical Report [90 min.]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Technical Discussion / Contributions [20 min.]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dirty="0">
                <a:highlight>
                  <a:srgbClr val="FFFF00"/>
                </a:highlight>
              </a:rPr>
              <a:t>?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Future Sessions Planning [5 min.]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810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9A92-BF3E-43D7-B080-F0104D6B9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altLang="en-US" dirty="0"/>
              <a:t>Guidelines for IEEE-SA Meetings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DC840-3D08-462E-8EE4-982DE5C72F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07F00-F37C-4244-A16F-C28D05A017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D6072B-7049-4D6F-8190-4CBA8CDB2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36AA29B-7296-4958-AD1C-F6C518615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43" y="1143000"/>
            <a:ext cx="11125200" cy="533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4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400" dirty="0"/>
              <a:t>Technical considerations remain primary focus</a:t>
            </a:r>
            <a:endParaRPr lang="en-US" altLang="en-US" sz="14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5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 b="1" dirty="0"/>
            </a:b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See </a:t>
            </a:r>
            <a:r>
              <a:rPr lang="en-US" altLang="en-US" sz="1400" b="1" i="1" dirty="0"/>
              <a:t>IEEE-SA Standards Board Operations Manual</a:t>
            </a:r>
            <a:r>
              <a:rPr lang="en-US" altLang="en-US" sz="1400" b="1" dirty="0"/>
              <a:t>, clause 5.3.10 and </a:t>
            </a:r>
            <a:r>
              <a:rPr lang="en-GB" altLang="en-US" sz="1400" b="1" dirty="0"/>
              <a:t>“Promoting Competition and Innovation: What You Need to Know about the IEEE Standards Association's Antitrust and Competition Policy”</a:t>
            </a:r>
            <a:r>
              <a:rPr lang="en-US" altLang="en-US" sz="14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This slide set is available </a:t>
            </a:r>
            <a:br>
              <a:rPr lang="en-US" altLang="en-US" sz="1400" b="1" dirty="0"/>
            </a:br>
            <a:r>
              <a:rPr lang="en-US" altLang="en-US" sz="14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18803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3"/>
              </a:rPr>
              <a:t>http://standards.ieee.org/faqs/affiliationFAQ.html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4"/>
              </a:rPr>
              <a:t>http://standards.ieee.org/resources/antitrust-guidelines.pdf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5"/>
              </a:rPr>
              <a:t>http://www.ieee.org/web/membership/ethics/code_ethics.html</a:t>
            </a:r>
            <a:r>
              <a:rPr lang="en-US" altLang="en-US" sz="2400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6"/>
              </a:rPr>
              <a:t>http://standards.ieee.org/board/pat/pat-slideset.ppt</a:t>
            </a:r>
            <a:endParaRPr lang="en-US" alt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97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GB" altLang="en-US" dirty="0">
                <a:ea typeface="MS Gothic" panose="020B0609070205080204" pitchFamily="49" charset="-128"/>
              </a:rPr>
              <a:t>Participation in IEEE 802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996" y="1143000"/>
            <a:ext cx="10361084" cy="51816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IEEE-SA Standards Board Bylaws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 that “participants in the IEEE standards development individual process shall act based on their qualifications and experience”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means participants: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act &amp;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their personal &amp; independent opinions derived from their expertise, knowledge, and qualifications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act or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any obligation to or any direction from any other person or organization, including an employer or client, regardless of any external commitments, agreements, contracts, or orders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direct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actions or votes of other participants or retaliate against other participants for fulfilling their responsibility to act &amp; vote based on their personal &amp; independently developed opinions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participating in this meeting, you are deemed to accept these requirements; if you are unable to satisfy these requirements then you shall immediately cease any participation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hangingPunct="0">
              <a:buClrTx/>
            </a:pPr>
            <a:endParaRPr lang="en-GB" altLang="en-US" sz="1400" b="0" kern="1200" dirty="0">
              <a:latin typeface="Times New Roman" pitchFamily="16" charset="0"/>
              <a:ea typeface="MS Gothic" panose="020B0609070205080204" pitchFamily="49" charset="-128"/>
            </a:endParaRP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740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FDA46-819B-4603-9268-8B595B552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en-US" dirty="0"/>
              <a:t>Approval of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D7279-1AEF-4601-9E91-E8A0F406C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371600"/>
            <a:ext cx="10361084" cy="4722815"/>
          </a:xfrm>
        </p:spPr>
        <p:txBody>
          <a:bodyPr/>
          <a:lstStyle/>
          <a:p>
            <a:r>
              <a:rPr lang="en-US" altLang="en-US" dirty="0"/>
              <a:t>Minutes from the 15 September 2020 </a:t>
            </a:r>
            <a:r>
              <a:rPr lang="en-US" dirty="0"/>
              <a:t>Telecon (802.11 September Interim)</a:t>
            </a:r>
            <a:r>
              <a:rPr lang="en-US" altLang="en-US" dirty="0"/>
              <a:t>:</a:t>
            </a:r>
            <a:br>
              <a:rPr lang="en-US" altLang="en-US" dirty="0"/>
            </a:br>
            <a:r>
              <a:rPr lang="en-US" altLang="en-US" dirty="0">
                <a:hlinkClick r:id="rId2"/>
              </a:rPr>
              <a:t>11-20/1512r1</a:t>
            </a:r>
            <a:r>
              <a:rPr lang="en-US" altLang="en-US" dirty="0"/>
              <a:t> </a:t>
            </a:r>
          </a:p>
          <a:p>
            <a:r>
              <a:rPr lang="en-US" altLang="en-US" dirty="0"/>
              <a:t>	</a:t>
            </a:r>
            <a:r>
              <a:rPr lang="en-US" altLang="en-US" sz="2000" dirty="0"/>
              <a:t>Comments?</a:t>
            </a:r>
          </a:p>
          <a:p>
            <a:r>
              <a:rPr lang="en-US" altLang="en-US" dirty="0"/>
              <a:t> 	</a:t>
            </a:r>
            <a:r>
              <a:rPr lang="en-US" altLang="en-US" sz="2000" dirty="0"/>
              <a:t>Objections to approving the minutes? </a:t>
            </a:r>
          </a:p>
          <a:p>
            <a:r>
              <a:rPr lang="en-US" altLang="en-US" dirty="0"/>
              <a:t>Minutes from AANI SC Teleconferences):</a:t>
            </a:r>
          </a:p>
          <a:p>
            <a:r>
              <a:rPr lang="en-US" altLang="en-US" dirty="0"/>
              <a:t>	1 October 2020 Teleconference: </a:t>
            </a:r>
            <a:r>
              <a:rPr lang="en-US" altLang="en-US" dirty="0">
                <a:hlinkClick r:id="rId3"/>
              </a:rPr>
              <a:t>11-20/1567r0</a:t>
            </a:r>
            <a:endParaRPr lang="en-US" altLang="en-US" dirty="0"/>
          </a:p>
          <a:p>
            <a:r>
              <a:rPr lang="en-US" altLang="en-US" dirty="0"/>
              <a:t>	</a:t>
            </a:r>
            <a:r>
              <a:rPr lang="en-US" altLang="en-US" dirty="0">
                <a:highlight>
                  <a:srgbClr val="FFFF00"/>
                </a:highlight>
              </a:rPr>
              <a:t>8 October 2020 Teleconference: </a:t>
            </a:r>
          </a:p>
          <a:p>
            <a:r>
              <a:rPr lang="en-US" altLang="en-US" dirty="0">
                <a:highlight>
                  <a:srgbClr val="FFFF00"/>
                </a:highlight>
              </a:rPr>
              <a:t>	13 October 2020 Teleconference: </a:t>
            </a:r>
          </a:p>
          <a:p>
            <a:r>
              <a:rPr lang="en-US" altLang="en-US" dirty="0">
                <a:highlight>
                  <a:srgbClr val="FFFF00"/>
                </a:highlight>
              </a:rPr>
              <a:t>	27 September 2020 Teleconference</a:t>
            </a:r>
            <a:r>
              <a:rPr lang="en-US" altLang="en-US" dirty="0"/>
              <a:t>:</a:t>
            </a:r>
          </a:p>
          <a:p>
            <a:r>
              <a:rPr lang="en-US" altLang="en-US" dirty="0"/>
              <a:t>   </a:t>
            </a:r>
            <a:r>
              <a:rPr lang="en-US" altLang="en-US" sz="2000" dirty="0"/>
              <a:t>	Comments?</a:t>
            </a:r>
          </a:p>
          <a:p>
            <a:r>
              <a:rPr lang="en-US" altLang="en-US" sz="2000" dirty="0"/>
              <a:t> 	Objections to approving the minutes?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EF7C72-8AB7-4D29-83F0-23BD1320E2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5C0A9-B5CF-43CA-B2F0-49ED522198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B73B87-5017-4077-9988-72F1D645D1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013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Status on the Proposal on Interworking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35046"/>
            <a:ext cx="11860742" cy="5400680"/>
          </a:xfrm>
        </p:spPr>
        <p:txBody>
          <a:bodyPr/>
          <a:lstStyle/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July 2019 a proposal was made: </a:t>
            </a:r>
            <a:r>
              <a:rPr lang="en-US" altLang="en-US" sz="1600" b="0" dirty="0">
                <a:solidFill>
                  <a:schemeClr val="tx1"/>
                </a:solidFill>
                <a:hlinkClick r:id="rId2"/>
              </a:rPr>
              <a:t>11-19/1160r1</a:t>
            </a:r>
            <a:r>
              <a:rPr lang="en-US" altLang="en-US" sz="1600" b="0" dirty="0">
                <a:solidFill>
                  <a:schemeClr val="tx1"/>
                </a:solidFill>
              </a:rPr>
              <a:t> Proposal on Interworking between IEEE 802.11 WLAN and 3GPP 5G Core Network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Sept 2019 more details: </a:t>
            </a:r>
            <a:r>
              <a:rPr lang="en-US" altLang="en-US" sz="1600" b="0" dirty="0">
                <a:solidFill>
                  <a:schemeClr val="tx1"/>
                </a:solidFill>
                <a:hlinkClick r:id="rId3"/>
              </a:rPr>
              <a:t>11-19/1529r1</a:t>
            </a:r>
            <a:r>
              <a:rPr lang="en-US" altLang="en-US" sz="1600" b="0" dirty="0">
                <a:solidFill>
                  <a:schemeClr val="tx1"/>
                </a:solidFill>
              </a:rPr>
              <a:t>, “</a:t>
            </a:r>
            <a:r>
              <a:rPr lang="en-US" sz="1600" b="0" dirty="0"/>
              <a:t>Objective and scope of technical report on interworking between 5G core network and WLAN”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November 2019 two contributions were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4"/>
              </a:rPr>
              <a:t>11-19/2046r0</a:t>
            </a:r>
            <a:r>
              <a:rPr lang="en-US" sz="1400" dirty="0"/>
              <a:t> The Initial Technical Draft Report on Interworking between 3GPP 5G Network &amp; WLAN - </a:t>
            </a:r>
            <a:r>
              <a:rPr lang="en-GB" sz="1400" dirty="0"/>
              <a:t>Hyun Seo OH (ETRI)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hlinkClick r:id="rId5"/>
              </a:rPr>
              <a:t>11-19/1843</a:t>
            </a:r>
            <a:r>
              <a:rPr lang="en-GB" sz="1400" dirty="0"/>
              <a:t> - Initial technical draft report on interworking between 3GPP 5G network &amp; WLAN  - Hyun Seo OH (ETRI)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600" b="0" dirty="0">
                <a:solidFill>
                  <a:schemeClr val="tx1"/>
                </a:solidFill>
              </a:rPr>
              <a:t>January 2020 a contribution was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6"/>
              </a:rPr>
              <a:t>11-20/0013r0</a:t>
            </a:r>
            <a:r>
              <a:rPr lang="en-US" sz="1400" dirty="0"/>
              <a:t> “Draft technical report on interworking between 3GPP 5G network &amp; WLAN” - Hyun Seo OH(ETRI)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April 2020 two contributions were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11-20/o013r1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 - Hyun Seo OH(ETRI)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11-20/0580r0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“Consideration of interworking between 3GPP 5G core and IEEE 802.11” - Max Riegel (Nokia)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June 2020 report was discussed: </a:t>
            </a:r>
            <a:r>
              <a:rPr lang="en-US" altLang="en-US" sz="1600" b="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11-20/0013r2</a:t>
            </a:r>
            <a:r>
              <a:rPr lang="en-US" altLang="en-US" sz="1600" b="0" dirty="0">
                <a:solidFill>
                  <a:schemeClr val="tx1"/>
                </a:solidFill>
              </a:rPr>
              <a:t> “</a:t>
            </a:r>
            <a:r>
              <a:rPr lang="en-US" sz="1600" b="0" dirty="0">
                <a:solidFill>
                  <a:schemeClr val="tx1"/>
                </a:solidFill>
              </a:rPr>
              <a:t>Draft technical report on interworking between 3GPP 5G network &amp; WLAN”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6 July 2020 an updated version of the report was discussed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11-20/0013r3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</a:t>
            </a:r>
            <a:br>
              <a:rPr lang="en-US" sz="1600" dirty="0">
                <a:solidFill>
                  <a:schemeClr val="tx1"/>
                </a:solidFill>
                <a:cs typeface="+mn-cs"/>
              </a:rPr>
            </a:br>
            <a:r>
              <a:rPr lang="en-US" sz="1600" dirty="0">
                <a:solidFill>
                  <a:schemeClr val="tx1"/>
                </a:solidFill>
                <a:cs typeface="+mn-cs"/>
              </a:rPr>
              <a:t>Hyun Seo OH (ETRI) was reviewed and changes were discussed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14 July 2020 –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hlinkClick r:id="rId10"/>
              </a:rPr>
              <a:t>11-20/0013r3</a:t>
            </a:r>
            <a:r>
              <a:rPr lang="en-US" sz="1600" dirty="0"/>
              <a:t> </a:t>
            </a:r>
            <a:r>
              <a:rPr lang="en-US" sz="1600" b="0" dirty="0"/>
              <a:t>“Draft technical report on interworking between 3GPP 5G network &amp; WLAN”, Hyun Seo OH (ETRI), et al.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hlinkClick r:id="rId11"/>
              </a:rPr>
              <a:t>11-20/1031r0</a:t>
            </a:r>
            <a:r>
              <a:rPr lang="en-US" sz="1600" dirty="0"/>
              <a:t> </a:t>
            </a:r>
            <a:r>
              <a:rPr lang="en-US" sz="1600" b="0" dirty="0"/>
              <a:t>“11-20-0013-03-AANI-draft-technical-report-on-interworking-between-3gpp-5g-network-wlan-Intel-comments”, Binita Gupta (Intel), Necati Canpolat (Intel), Carlos Cordeiro (Intel) </a:t>
            </a:r>
            <a:br>
              <a:rPr lang="en-US" sz="1400" b="0" dirty="0"/>
            </a:br>
            <a:endParaRPr lang="en-US" altLang="en-US" sz="1400" dirty="0">
              <a:solidFill>
                <a:schemeClr val="tx1"/>
              </a:solidFill>
              <a:cs typeface="+mn-cs"/>
            </a:endParaRP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275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7DFCADC33959499CA2174C6C12CE0D" ma:contentTypeVersion="13" ma:contentTypeDescription="Create a new document." ma:contentTypeScope="" ma:versionID="a3fc4679fdd7500c1d3a32e1d1f4f41d">
  <xsd:schema xmlns:xsd="http://www.w3.org/2001/XMLSchema" xmlns:xs="http://www.w3.org/2001/XMLSchema" xmlns:p="http://schemas.microsoft.com/office/2006/metadata/properties" xmlns:ns3="60873816-0101-4504-946e-6fdefec58fb5" xmlns:ns4="4e36d776-f4f9-4739-bb28-fcc060563e14" targetNamespace="http://schemas.microsoft.com/office/2006/metadata/properties" ma:root="true" ma:fieldsID="5e5750bb2fd743998b6e6034b6081643" ns3:_="" ns4:_="">
    <xsd:import namespace="60873816-0101-4504-946e-6fdefec58fb5"/>
    <xsd:import namespace="4e36d776-f4f9-4739-bb28-fcc060563e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73816-0101-4504-946e-6fdefec58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6d776-f4f9-4739-bb28-fcc060563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B35010-95F5-442D-8F5B-357EDA6B434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3F14640-4E7F-4A2D-B44E-1E3362A4D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73816-0101-4504-946e-6fdefec58fb5"/>
    <ds:schemaRef ds:uri="4e36d776-f4f9-4739-bb28-fcc060563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034F48E-90AD-4246-ACE4-D7D7572A3F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47318</TotalTime>
  <Words>2441</Words>
  <Application>Microsoft Office PowerPoint</Application>
  <PresentationFormat>Widescreen</PresentationFormat>
  <Paragraphs>357</Paragraphs>
  <Slides>27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Monotype Sorts</vt:lpstr>
      <vt:lpstr>Times New Roman</vt:lpstr>
      <vt:lpstr>Office Theme</vt:lpstr>
      <vt:lpstr>Document</vt:lpstr>
      <vt:lpstr>AANI SC Teleconference Agenda</vt:lpstr>
      <vt:lpstr>Abstract</vt:lpstr>
      <vt:lpstr>Reminders and Rules</vt:lpstr>
      <vt:lpstr>Agenda</vt:lpstr>
      <vt:lpstr>Guidelines for IEEE-SA Meetings</vt:lpstr>
      <vt:lpstr>Resources – URLs</vt:lpstr>
      <vt:lpstr>Participation in IEEE 802 Meetings</vt:lpstr>
      <vt:lpstr>Approval of Minutes</vt:lpstr>
      <vt:lpstr>Status on the Proposal on Interworking</vt:lpstr>
      <vt:lpstr>Status on the Proposal on Interworking (cont.)</vt:lpstr>
      <vt:lpstr>Status of 802.11 WG CC32 on 11-20/0013r5</vt:lpstr>
      <vt:lpstr>Motions</vt:lpstr>
      <vt:lpstr>Attendees without affiliation in Webex </vt:lpstr>
      <vt:lpstr>Motions</vt:lpstr>
      <vt:lpstr>Motions</vt:lpstr>
      <vt:lpstr>Comment Resolution Discussion / Contributions</vt:lpstr>
      <vt:lpstr>Straw Polls / Motions</vt:lpstr>
      <vt:lpstr>Motions</vt:lpstr>
      <vt:lpstr>Thursday 5 November 2020</vt:lpstr>
      <vt:lpstr>Agenda</vt:lpstr>
      <vt:lpstr>Comment Resolution Discussion / Contributions</vt:lpstr>
      <vt:lpstr>Motions</vt:lpstr>
      <vt:lpstr>Attendees without affiliation in Webex </vt:lpstr>
      <vt:lpstr>Motions</vt:lpstr>
      <vt:lpstr>Motions</vt:lpstr>
      <vt:lpstr>Technical Discussion / Contributions</vt:lpstr>
      <vt:lpstr>Future Sessions Planning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11-20-0863-00-AANI-aani-sc-teleconference-agenda-23-June-2020</dc:title>
  <dc:creator>Levy, Joseph</dc:creator>
  <cp:lastModifiedBy>Joseph Levy</cp:lastModifiedBy>
  <cp:revision>416</cp:revision>
  <cp:lastPrinted>1601-01-01T00:00:00Z</cp:lastPrinted>
  <dcterms:created xsi:type="dcterms:W3CDTF">2017-06-02T20:57:23Z</dcterms:created>
  <dcterms:modified xsi:type="dcterms:W3CDTF">2020-10-12T15:55:19Z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0x0101005C7DFCADC33959499CA2174C6C12CE0D</vt:lpwstr>
  </property>
</Properties>
</file>