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5" r:id="rId4"/>
    <p:sldId id="266" r:id="rId5"/>
    <p:sldId id="267" r:id="rId6"/>
    <p:sldId id="279" r:id="rId7"/>
    <p:sldId id="284" r:id="rId8"/>
    <p:sldId id="281" r:id="rId9"/>
    <p:sldId id="282" r:id="rId10"/>
    <p:sldId id="275" r:id="rId11"/>
    <p:sldId id="277" r:id="rId12"/>
    <p:sldId id="270" r:id="rId13"/>
    <p:sldId id="272" r:id="rId14"/>
    <p:sldId id="273" r:id="rId15"/>
    <p:sldId id="262" r:id="rId16"/>
    <p:sldId id="263" r:id="rId17"/>
    <p:sldId id="276" r:id="rId18"/>
    <p:sldId id="27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4660"/>
  </p:normalViewPr>
  <p:slideViewPr>
    <p:cSldViewPr>
      <p:cViewPr varScale="1">
        <p:scale>
          <a:sx n="128" d="100"/>
          <a:sy n="128" d="100"/>
        </p:scale>
        <p:origin x="166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90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Jarkko Kneckt,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Jarkko Kneckt,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Jarkko Kneckt,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802.11-20/1583r1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Jarkko Kneckt, Apple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MU-RTS to SST-STAs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0A60BF1-44E5-CF46-8243-A5F5978DEE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508250"/>
            <a:ext cx="8166100" cy="3403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EBF5D-DE72-D547-B6B9-EB66FCE4A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Recap, MU-RTS frame primary channel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2477A-82BA-B249-B16F-1FEE9F40CE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751013"/>
            <a:ext cx="7770813" cy="43434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/>
              <a:t>All STAs set NAV when they receive MU-RTS frame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An HE or EHT STA may reset NAV, if it does not receive a  preamble within a MU-RTS timeout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Legacy STAs cannot reset the NAV set by MU-RTS frame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/>
              <a:t>AP should configure HE and EHT STAs to initiate UL EDCA transmissions with RTS CTS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AP may set TXOP Duration Threshold subfield in HE Operation Parameters element to 1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The RTS CTS protects the STAs from gaining to the media, if the AP is transmitting to SST-STAs</a:t>
            </a:r>
          </a:p>
          <a:p>
            <a:pPr marL="0" indent="0"/>
            <a:endParaRPr lang="en-US" sz="24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5D1E9-307D-7F42-9442-0749301ED1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8BB60-14D2-4B41-878C-0B64C6A9D5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Jarkko Kneckt,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57ECF-5BC1-7B44-959B-8662DED88B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537AC5-C198-E843-947B-8EED34DA0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4808393"/>
            <a:ext cx="4646612" cy="166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68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30466-34C4-FA4C-9C6E-B699B7F1D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Motivation: Shorter MU-RTS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F04C5-5297-1B4D-8C6C-E86A481375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620000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Short MU-RTS provides better protection against hidden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triggered STAs may transmit CTS before transmissions from hidden STAs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The MU-RTS frame is transmitted in low TX Rate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Packet size increases transmission duration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@6 Mbit/s TX rate only 26 bits fit in one ~4µs symbol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30999-BA39-DB42-952E-D4856EE247B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C3E0B-F09A-0C48-B451-6E7A2518395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Jarkko Kneckt,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965CA0-EC5F-074C-A00E-2A963896F1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360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A3213-BAA5-8046-BF5F-7F78905C6D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830388"/>
            <a:ext cx="8587044" cy="38068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MU-RTS frame is transmitted as a non-HT Duplicate PPDU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802.11be allows PPDUs to carry a different payload in each 80 MHz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MU-RTS frame on secondary, tertiary or quaternary 80 MHz channel may contain User Info fields only to the EHT SST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MU-RTS frame transmission to SST-STAs may not increase the transmission duration of the MU-RTS frame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44A9AA-F319-3D4A-A722-16E318BF7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3: MU-RTS frame transmission per 80 MHz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73A97-8237-5645-9F10-2735A2E13B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62245-47E0-E647-AF4E-7ADB530CDC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Jarkko Kneckt,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965763-D770-6F48-B85E-2B3E78D1E3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419BED-120B-9740-8221-D60ACF0C49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000"/>
          <a:stretch/>
        </p:blipFill>
        <p:spPr>
          <a:xfrm>
            <a:off x="1219200" y="4185485"/>
            <a:ext cx="6347278" cy="227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897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1F37E-43F0-E446-A11A-7DF07DA7C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Recap, Packet Reception Channel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E0A19-DD24-5447-9CFA-644B035AB2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3033F9-D8DB-B84B-8AFB-DB530E283D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Jarkko Kneckt,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2BA6A4-26C5-9D49-BF3F-7A359C805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9ED7173-3867-6B46-A4C1-137CB27BE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588" y="2671965"/>
            <a:ext cx="8221435" cy="308069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3958427-F8FA-114E-A7BF-81E6B8CA1E1C}"/>
              </a:ext>
            </a:extLst>
          </p:cNvPr>
          <p:cNvSpPr txBox="1"/>
          <p:nvPr/>
        </p:nvSpPr>
        <p:spPr>
          <a:xfrm>
            <a:off x="304800" y="1597868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1. SST-STA Receives MU-RTS on Packet Detection channel [2]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BDEF59-D1CC-2849-85CD-DEBFDC8BD03C}"/>
              </a:ext>
            </a:extLst>
          </p:cNvPr>
          <p:cNvSpPr txBox="1"/>
          <p:nvPr/>
        </p:nvSpPr>
        <p:spPr>
          <a:xfrm>
            <a:off x="2716282" y="1686247"/>
            <a:ext cx="60037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2. The UL BW field of the MU-RTS frame signals the channels in which SST-STA transmits CTS. The SST-STA calculates the reserved channels from the Packet Detection Channel.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293DCC-2556-9C43-9BE5-23CB19CD773A}"/>
              </a:ext>
            </a:extLst>
          </p:cNvPr>
          <p:cNvSpPr/>
          <p:nvPr/>
        </p:nvSpPr>
        <p:spPr>
          <a:xfrm>
            <a:off x="2272145" y="6078514"/>
            <a:ext cx="58658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[2] 20/736r2 EHT SST Operation, </a:t>
            </a:r>
            <a:r>
              <a:rPr lang="en-US" sz="2000" dirty="0" err="1">
                <a:solidFill>
                  <a:schemeClr val="tx1"/>
                </a:solidFill>
              </a:rPr>
              <a:t>Mediatek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02F155-2E54-D845-99C5-DB4C1754BF78}"/>
              </a:ext>
            </a:extLst>
          </p:cNvPr>
          <p:cNvSpPr txBox="1"/>
          <p:nvPr/>
        </p:nvSpPr>
        <p:spPr>
          <a:xfrm>
            <a:off x="4648200" y="565052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421DBA2-0901-494A-9884-047676330C66}"/>
              </a:ext>
            </a:extLst>
          </p:cNvPr>
          <p:cNvCxnSpPr>
            <a:cxnSpLocks/>
          </p:cNvCxnSpPr>
          <p:nvPr/>
        </p:nvCxnSpPr>
        <p:spPr bwMode="auto">
          <a:xfrm>
            <a:off x="4504026" y="5666920"/>
            <a:ext cx="8428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53609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50E7-DC3E-A140-A2D7-AC3CFA8A7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/>
              <a:t>Proposal 4: Partial response to MU-RTS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6804E-61F5-404E-9DE8-B7EEE8852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406" y="1257366"/>
            <a:ext cx="7467600" cy="213956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The MU-RTS may allow an (SST-) STA to reserve a subset of the requested channels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Successful reservation is more likely if a busy secondary channel does not prevent CTS transmission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The SST-STA may send CTS on channels in which the AP is capable to transmit punctured PPDU</a:t>
            </a:r>
          </a:p>
          <a:p>
            <a:pPr marL="400050" lvl="1" indent="0"/>
            <a:endParaRPr lang="en-US" sz="18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FA472EB-2E1D-4F42-A168-D039341CD1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2751" y="3411776"/>
            <a:ext cx="8093109" cy="271653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CB20F-079C-C442-B0EA-5AB93E93884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FF87C-9A87-344D-AC75-05CB332AD18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Jarkko Kneckt,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0C2A3-1127-7647-B88B-1652F1A49F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1232B0-26FC-D849-9E36-00CE697F870B}"/>
              </a:ext>
            </a:extLst>
          </p:cNvPr>
          <p:cNvSpPr txBox="1"/>
          <p:nvPr/>
        </p:nvSpPr>
        <p:spPr>
          <a:xfrm>
            <a:off x="4724400" y="597196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40A3AD2-94DF-2747-BB81-9ACCE603298D}"/>
              </a:ext>
            </a:extLst>
          </p:cNvPr>
          <p:cNvCxnSpPr>
            <a:cxnSpLocks/>
          </p:cNvCxnSpPr>
          <p:nvPr/>
        </p:nvCxnSpPr>
        <p:spPr bwMode="auto">
          <a:xfrm>
            <a:off x="4580226" y="5988352"/>
            <a:ext cx="8428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7144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Jarkko Kneckt,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submission proposed MU-RTS CTS signalling for SST-STAs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DL transmissions to SST-STAs can have hidden terminal protection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Jarkko Kneckt,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SP 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Do you support that 802.11be R2 allows AP to send an MU-RTS frame that requests CTS response from one or more EHT SST-STAs?</a:t>
            </a:r>
          </a:p>
          <a:p>
            <a:r>
              <a:rPr lang="en-US" dirty="0"/>
              <a:t>	- The EHT SST-STAs respond with CTS if the requested channels are IDLE</a:t>
            </a:r>
          </a:p>
          <a:p>
            <a:r>
              <a:rPr lang="en-US" dirty="0"/>
              <a:t>	- TDB whether SST-STA have additional capability to to send CTS on a subset of the requested channels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BA8BF-83C2-1F41-B7F7-DF05B6561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632C6-6D8E-3D40-8654-10F240625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802.11be R2 allows MU-RTS frame to have contains different payload at different 80 MHz channels? 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BB5E7-593A-EA40-9DA6-31EB384206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77622-3762-204B-8926-1B154FFADB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FC0E37-82B0-C24A-95D3-9327EA1C45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802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6F45F-BD8C-EB47-AF35-18BFDFD10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AAAAD-6B26-4246-B109-A98DE22DA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802.11be R2 STA has optional  capability to send CTS as a response to the MU-RTS frame on a subset of the triggered channels?</a:t>
            </a:r>
          </a:p>
          <a:p>
            <a:r>
              <a:rPr lang="en-US" dirty="0"/>
              <a:t>	- The MU-RTS frame signals whether a STA is allowed to transmit CTS on subset of the triggered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2652F-8DEE-304D-8600-3DEF771FE6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6F592-DB41-A341-ABB7-FCF1716B9F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2DE062-1C77-7441-ABBE-51DF325ECF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72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Jarkko Kneckt,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provides means for Sub-Channel Selective (SST) STAs to receive MU-RTS and transmit CTS as a response.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46275EA-EAE8-4F84-81A0-0CD6F5A32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Recap, SST STA in 802.11ax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617BEF1-8A31-4A46-ABE9-34C27E2F49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032" y="1524000"/>
            <a:ext cx="4642368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A STA and AP may setup an individual trigger-enabled TWT agreement to schedule the times when the STA operates in SST mode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20 MHz SST STA may operate in any secondary channel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The PPDU reception rules are similar to the primary 20 channel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The 80 MHz SST STA may operate in the secondary 80 MHz channel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80 MHz SST STA does not have a primary channel: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STA receives HE MU and non-HT Duplicate PPDUs that are transmitted over the whole 80 MHz channel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505FB5-765F-484D-96A8-5F888391E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7121" y="2209800"/>
            <a:ext cx="4260066" cy="1528762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BD8650-9712-C64F-8E9C-915A35821A2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October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8D72E-E950-6F40-B4CE-B0746CC3934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Jarkko Kneckt,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BD9F51-40EC-C549-AEF3-B589D380600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CAEB96-20C2-794B-B37C-3415B95EC4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3287" y="4141981"/>
            <a:ext cx="4533900" cy="198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655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8B409B5-3D8F-4D4A-AF43-5E4E09B08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844" y="1751012"/>
            <a:ext cx="4478156" cy="2950723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C7DD626-2C32-B84B-AFE7-9849E317A5B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4796986"/>
            <a:ext cx="4481495" cy="14879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ABEC19-FBCE-CB4A-8730-632CFE3F5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Recap, MU-RTS and 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FAD11-38C0-FC4F-B404-9F5BE4927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601787"/>
            <a:ext cx="5014101" cy="46466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MU-RTS may trigger CTS frame transmission from one or more STAs 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The MU-RTS signals the channels in which the responding STAs transmit CTS if the channel(s) are IDLE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The CTS is always transmitted to the primary channel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The triggered STAs transmit CTS frames in the same format as specified in 802.11ax D7.0 clause 26.2.6.3(CTS Response to MU-RTS Trigger frame)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This ensures that CTS frames have the same duration and content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AP can receive CTS frames transmitted by multiple STAs on the same channel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2E2D7-4132-D64F-8856-4577E854A96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F39F52-0072-4349-8499-5888F00D7CE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Jarkko Kneckt,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70F8E-38E8-1349-B2A0-C6057F53FB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511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0BB74-EFD6-7A42-B0DD-0BC28A445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82896"/>
            <a:ext cx="7770813" cy="1065213"/>
          </a:xfrm>
        </p:spPr>
        <p:txBody>
          <a:bodyPr/>
          <a:lstStyle/>
          <a:p>
            <a:r>
              <a:rPr lang="en-US" dirty="0"/>
              <a:t>Proposal1: MU-RTS and CTS exchange with EHT SST STA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DF26A-19EE-CC45-B0DE-E5AF9BC265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A6007-2F5F-C743-9344-8727EC6BEF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Jarkko Kneckt,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73C885-27D1-AF40-8C8B-EAE513F59C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4DF0330-6B26-4A4A-88DD-46AA15AE9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743200"/>
            <a:ext cx="8892875" cy="321800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A878A3C-4C4D-D94B-A74B-FEDBB422EA91}"/>
              </a:ext>
            </a:extLst>
          </p:cNvPr>
          <p:cNvSpPr/>
          <p:nvPr/>
        </p:nvSpPr>
        <p:spPr>
          <a:xfrm>
            <a:off x="124768" y="1614734"/>
            <a:ext cx="26168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1. CCA and NAV are obtained from the STA that receives DL transmission.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8FE9CD6-87D0-644B-AEE0-7BB92541F516}"/>
              </a:ext>
            </a:extLst>
          </p:cNvPr>
          <p:cNvSpPr/>
          <p:nvPr/>
        </p:nvSpPr>
        <p:spPr>
          <a:xfrm>
            <a:off x="2895601" y="1648109"/>
            <a:ext cx="2362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2. CTS protects the proximity of the STA that receives transmission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26F4375-1843-DC4C-876E-0A9ED09E28FF}"/>
              </a:ext>
            </a:extLst>
          </p:cNvPr>
          <p:cNvSpPr/>
          <p:nvPr/>
        </p:nvSpPr>
        <p:spPr bwMode="auto">
          <a:xfrm>
            <a:off x="4953000" y="3429000"/>
            <a:ext cx="1371600" cy="2438400"/>
          </a:xfrm>
          <a:prstGeom prst="rect">
            <a:avLst/>
          </a:prstGeom>
          <a:noFill/>
          <a:ln w="15875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CD85D6E-644B-3844-8AE5-BD5AF2615490}"/>
              </a:ext>
            </a:extLst>
          </p:cNvPr>
          <p:cNvSpPr/>
          <p:nvPr/>
        </p:nvSpPr>
        <p:spPr>
          <a:xfrm>
            <a:off x="6019800" y="1648109"/>
            <a:ext cx="29978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3. EHT SST STAs may operate outside the operating BW of the non-SST STAs.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67D86B-09A6-3547-B5C3-5AD622430AE7}"/>
              </a:ext>
            </a:extLst>
          </p:cNvPr>
          <p:cNvSpPr txBox="1"/>
          <p:nvPr/>
        </p:nvSpPr>
        <p:spPr>
          <a:xfrm>
            <a:off x="5299311" y="58674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SIFS, CCA is done  at the same time in all STAs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5590729-93FD-2840-A967-90044F63DB3C}"/>
              </a:ext>
            </a:extLst>
          </p:cNvPr>
          <p:cNvCxnSpPr>
            <a:cxnSpLocks/>
          </p:cNvCxnSpPr>
          <p:nvPr/>
        </p:nvCxnSpPr>
        <p:spPr bwMode="auto">
          <a:xfrm>
            <a:off x="5029200" y="5867400"/>
            <a:ext cx="1371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7260321-E498-FF43-99E8-E3DBCA586BA3}"/>
              </a:ext>
            </a:extLst>
          </p:cNvPr>
          <p:cNvSpPr/>
          <p:nvPr/>
        </p:nvSpPr>
        <p:spPr>
          <a:xfrm>
            <a:off x="124768" y="5769114"/>
            <a:ext cx="45223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4. Multiple responding STAs in primary channel make successful reservation likely</a:t>
            </a:r>
          </a:p>
        </p:txBody>
      </p:sp>
    </p:spTree>
    <p:extLst>
      <p:ext uri="{BB962C8B-B14F-4D97-AF65-F5344CB8AC3E}">
        <p14:creationId xmlns:p14="http://schemas.microsoft.com/office/powerpoint/2010/main" val="22959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8ED52-E054-2249-8352-A45F56CF0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MU-RTS response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F67CF-ED4E-474A-BEEB-81A1047BF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856538" cy="434181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Case 1) AP does not receive CTS on any channel 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MU-RTS fails; AP obtains new TXOP through EDCA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Case 2) AP receives CTS on the primary channel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 follows the legacy rules and uses the reserved BW for TXOP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Case 3) AP receives CTS only from the SST-STA(s)</a:t>
            </a:r>
            <a:r>
              <a:rPr lang="en-US" sz="2000" dirty="0"/>
              <a:t>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primary channel is not reserved by the MU-RTS frame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Two alternatives to continue TXOP: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AP may ignore the reservation on its secondary channels; TXOP fails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AP may transmit only on the secondary channels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It is up to AP implementation to select its operation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following slides explain the alternatives</a:t>
            </a:r>
            <a:endParaRPr lang="en-US" sz="16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36E68-E9F0-F141-8C54-5B6794A991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FE387-93AC-BD4A-8E32-EAF800F430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Jarkko Kneckt,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C11C0-4313-C244-BF4B-0FD992BD87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278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108D85F4-F908-AC4F-BD52-4C584FF47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36" y="2479273"/>
            <a:ext cx="5769155" cy="2874069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7A33433-6CF7-4809-96C5-7DBB5ABA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Summary of proposal2, operation when  CTS is received only on secondary channels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20085-AE41-E64C-BAD7-7FFAF02E664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1CD163DD-D5E7-41DA-95F2-71530C24F8C3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AE69D-8B59-CA4C-8CFF-920E46B6452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Jarkko Kneckt, Apple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49140-B3FF-5248-B601-B0149D1E5E1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October 2020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3C4C5BF-6B14-FD47-A5D2-A713E3E4F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0" y="1940533"/>
            <a:ext cx="5105400" cy="914399"/>
          </a:xfrm>
        </p:spPr>
        <p:txBody>
          <a:bodyPr/>
          <a:lstStyle/>
          <a:p>
            <a:r>
              <a:rPr lang="en-US" dirty="0"/>
              <a:t>Alternative1: No data TX, AP may ignore the reservation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2E45B8-9D83-494D-B3CD-9BB9D4DBC205}"/>
              </a:ext>
            </a:extLst>
          </p:cNvPr>
          <p:cNvSpPr/>
          <p:nvPr/>
        </p:nvSpPr>
        <p:spPr bwMode="auto">
          <a:xfrm>
            <a:off x="4137991" y="2919800"/>
            <a:ext cx="1752600" cy="1828800"/>
          </a:xfrm>
          <a:custGeom>
            <a:avLst/>
            <a:gdLst>
              <a:gd name="connsiteX0" fmla="*/ 0 w 1752600"/>
              <a:gd name="connsiteY0" fmla="*/ 0 h 1828800"/>
              <a:gd name="connsiteX1" fmla="*/ 566674 w 1752600"/>
              <a:gd name="connsiteY1" fmla="*/ 0 h 1828800"/>
              <a:gd name="connsiteX2" fmla="*/ 1098296 w 1752600"/>
              <a:gd name="connsiteY2" fmla="*/ 0 h 1828800"/>
              <a:gd name="connsiteX3" fmla="*/ 1752600 w 1752600"/>
              <a:gd name="connsiteY3" fmla="*/ 0 h 1828800"/>
              <a:gd name="connsiteX4" fmla="*/ 1752600 w 1752600"/>
              <a:gd name="connsiteY4" fmla="*/ 438912 h 1828800"/>
              <a:gd name="connsiteX5" fmla="*/ 1752600 w 1752600"/>
              <a:gd name="connsiteY5" fmla="*/ 859536 h 1828800"/>
              <a:gd name="connsiteX6" fmla="*/ 1752600 w 1752600"/>
              <a:gd name="connsiteY6" fmla="*/ 1280160 h 1828800"/>
              <a:gd name="connsiteX7" fmla="*/ 1752600 w 1752600"/>
              <a:gd name="connsiteY7" fmla="*/ 1828800 h 1828800"/>
              <a:gd name="connsiteX8" fmla="*/ 1168400 w 1752600"/>
              <a:gd name="connsiteY8" fmla="*/ 1828800 h 1828800"/>
              <a:gd name="connsiteX9" fmla="*/ 636778 w 1752600"/>
              <a:gd name="connsiteY9" fmla="*/ 1828800 h 1828800"/>
              <a:gd name="connsiteX10" fmla="*/ 0 w 1752600"/>
              <a:gd name="connsiteY10" fmla="*/ 1828800 h 1828800"/>
              <a:gd name="connsiteX11" fmla="*/ 0 w 1752600"/>
              <a:gd name="connsiteY11" fmla="*/ 1371600 h 1828800"/>
              <a:gd name="connsiteX12" fmla="*/ 0 w 1752600"/>
              <a:gd name="connsiteY12" fmla="*/ 896112 h 1828800"/>
              <a:gd name="connsiteX13" fmla="*/ 0 w 1752600"/>
              <a:gd name="connsiteY13" fmla="*/ 457200 h 1828800"/>
              <a:gd name="connsiteX14" fmla="*/ 0 w 1752600"/>
              <a:gd name="connsiteY14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752600" h="1828800" extrusionOk="0">
                <a:moveTo>
                  <a:pt x="0" y="0"/>
                </a:moveTo>
                <a:cubicBezTo>
                  <a:pt x="208495" y="-13951"/>
                  <a:pt x="368888" y="14995"/>
                  <a:pt x="566674" y="0"/>
                </a:cubicBezTo>
                <a:cubicBezTo>
                  <a:pt x="764460" y="-14995"/>
                  <a:pt x="939384" y="27813"/>
                  <a:pt x="1098296" y="0"/>
                </a:cubicBezTo>
                <a:cubicBezTo>
                  <a:pt x="1257208" y="-27813"/>
                  <a:pt x="1454272" y="64859"/>
                  <a:pt x="1752600" y="0"/>
                </a:cubicBezTo>
                <a:cubicBezTo>
                  <a:pt x="1754683" y="122620"/>
                  <a:pt x="1740860" y="252312"/>
                  <a:pt x="1752600" y="438912"/>
                </a:cubicBezTo>
                <a:cubicBezTo>
                  <a:pt x="1764340" y="625512"/>
                  <a:pt x="1711316" y="694233"/>
                  <a:pt x="1752600" y="859536"/>
                </a:cubicBezTo>
                <a:cubicBezTo>
                  <a:pt x="1793884" y="1024839"/>
                  <a:pt x="1711836" y="1176724"/>
                  <a:pt x="1752600" y="1280160"/>
                </a:cubicBezTo>
                <a:cubicBezTo>
                  <a:pt x="1793364" y="1383596"/>
                  <a:pt x="1717108" y="1591181"/>
                  <a:pt x="1752600" y="1828800"/>
                </a:cubicBezTo>
                <a:cubicBezTo>
                  <a:pt x="1635496" y="1854919"/>
                  <a:pt x="1343204" y="1824261"/>
                  <a:pt x="1168400" y="1828800"/>
                </a:cubicBezTo>
                <a:cubicBezTo>
                  <a:pt x="993596" y="1833339"/>
                  <a:pt x="899227" y="1798808"/>
                  <a:pt x="636778" y="1828800"/>
                </a:cubicBezTo>
                <a:cubicBezTo>
                  <a:pt x="374329" y="1858792"/>
                  <a:pt x="226136" y="1818328"/>
                  <a:pt x="0" y="1828800"/>
                </a:cubicBezTo>
                <a:cubicBezTo>
                  <a:pt x="-814" y="1650955"/>
                  <a:pt x="13194" y="1531822"/>
                  <a:pt x="0" y="1371600"/>
                </a:cubicBezTo>
                <a:cubicBezTo>
                  <a:pt x="-13194" y="1211378"/>
                  <a:pt x="30912" y="1005034"/>
                  <a:pt x="0" y="896112"/>
                </a:cubicBezTo>
                <a:cubicBezTo>
                  <a:pt x="-30912" y="787190"/>
                  <a:pt x="16387" y="609125"/>
                  <a:pt x="0" y="457200"/>
                </a:cubicBezTo>
                <a:cubicBezTo>
                  <a:pt x="-16387" y="305275"/>
                  <a:pt x="28221" y="92875"/>
                  <a:pt x="0" y="0"/>
                </a:cubicBezTo>
                <a:close/>
              </a:path>
            </a:pathLst>
          </a:cu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8F3BBF45-A695-B244-B131-54C5463821E5}"/>
              </a:ext>
            </a:extLst>
          </p:cNvPr>
          <p:cNvSpPr txBox="1">
            <a:spLocks/>
          </p:cNvSpPr>
          <p:nvPr/>
        </p:nvSpPr>
        <p:spPr bwMode="auto">
          <a:xfrm>
            <a:off x="6400800" y="4097510"/>
            <a:ext cx="2743200" cy="1296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Alternative2: AP data transmission on secondary channels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B0BF03B-02F5-A84B-9F63-88148D3F556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562600" y="4267200"/>
            <a:ext cx="121920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DACC07C-3105-6646-9284-960A984F1F51}"/>
              </a:ext>
            </a:extLst>
          </p:cNvPr>
          <p:cNvSpPr txBox="1"/>
          <p:nvPr/>
        </p:nvSpPr>
        <p:spPr>
          <a:xfrm>
            <a:off x="1980406" y="5361368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SIFS, CCA is done at the same time in all STAs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4216C46-20B9-6E42-9622-49E7AEA7278A}"/>
              </a:ext>
            </a:extLst>
          </p:cNvPr>
          <p:cNvCxnSpPr>
            <a:cxnSpLocks/>
          </p:cNvCxnSpPr>
          <p:nvPr/>
        </p:nvCxnSpPr>
        <p:spPr bwMode="auto">
          <a:xfrm>
            <a:off x="2303378" y="5394498"/>
            <a:ext cx="1371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47810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8ED52-E054-2249-8352-A45F56CF0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142999"/>
          </a:xfrm>
        </p:spPr>
        <p:txBody>
          <a:bodyPr/>
          <a:lstStyle/>
          <a:p>
            <a:r>
              <a:rPr lang="en-US" dirty="0"/>
              <a:t>Alternative 1: Secondary channel reservation is ignored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F67CF-ED4E-474A-BEEB-81A1047BF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7856538" cy="449421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Case: AP got CTS only on the secondary channels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AP may ignore the reservation and obtain new TXOP through EDCA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The AP is always present in the primary channel, but the secondary channel reservations may be wasted for OBSSs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This scheme may be useful, if the AP has associated STAs that are not HE or EHT STAs </a:t>
            </a:r>
          </a:p>
          <a:p>
            <a:pPr marL="400050" lvl="1" indent="0"/>
            <a:endParaRPr lang="en-US" sz="1800" dirty="0"/>
          </a:p>
          <a:p>
            <a:pPr marL="400050" lvl="1" indent="0"/>
            <a:endParaRPr lang="en-US" sz="14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36E68-E9F0-F141-8C54-5B6794A991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FE387-93AC-BD4A-8E32-EAF800F430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Jarkko </a:t>
            </a:r>
            <a:r>
              <a:rPr lang="en-GB" dirty="0" err="1"/>
              <a:t>Kneckt</a:t>
            </a:r>
            <a:r>
              <a:rPr lang="en-GB" dirty="0"/>
              <a:t>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C11C0-4313-C244-BF4B-0FD992BD874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07681" y="6432827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FB58B4-26B2-5040-BEA8-44C59C586BBA}"/>
              </a:ext>
            </a:extLst>
          </p:cNvPr>
          <p:cNvSpPr txBox="1"/>
          <p:nvPr/>
        </p:nvSpPr>
        <p:spPr>
          <a:xfrm>
            <a:off x="3677306" y="6148667"/>
            <a:ext cx="318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CCA ED during the same SIFS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9D4E7C7-385D-CE41-815D-9FF1BA0D1391}"/>
              </a:ext>
            </a:extLst>
          </p:cNvPr>
          <p:cNvCxnSpPr>
            <a:cxnSpLocks/>
          </p:cNvCxnSpPr>
          <p:nvPr/>
        </p:nvCxnSpPr>
        <p:spPr bwMode="auto">
          <a:xfrm>
            <a:off x="4420626" y="6201518"/>
            <a:ext cx="8428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0BD5F88-E706-0444-ABB2-E4726D136AEC}"/>
              </a:ext>
            </a:extLst>
          </p:cNvPr>
          <p:cNvSpPr txBox="1"/>
          <p:nvPr/>
        </p:nvSpPr>
        <p:spPr>
          <a:xfrm>
            <a:off x="6324600" y="4343400"/>
            <a:ext cx="2702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ignores reservation in secondary channels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258072E-3A39-5940-93A2-B0779212B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452900"/>
            <a:ext cx="5715000" cy="288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619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8ED52-E054-2249-8352-A45F56CF0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142999"/>
          </a:xfrm>
        </p:spPr>
        <p:txBody>
          <a:bodyPr/>
          <a:lstStyle/>
          <a:p>
            <a:r>
              <a:rPr lang="en-US" dirty="0"/>
              <a:t>Alternative 2: AP transmits on reserved secondary channels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F67CF-ED4E-474A-BEEB-81A1047BF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856538" cy="434181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The AP may transmit on successfully reserved secondary channels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This is like triggered UL transmission: A triggered STA may sense primary channel BUSY, but a triggered STA may sense secondary channel IDLE and transmit on the secondary channel</a:t>
            </a: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The MU-RTS frame can request multiple STAs to transmit CTS on the primary channel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Multiple responding STAs may have higher likelihood to sense the primary channel IDLE and avoid hidden terminal problems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36E68-E9F0-F141-8C54-5B6794A991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5FE387-93AC-BD4A-8E32-EAF800F430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Jarkko Kneckt,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C11C0-4313-C244-BF4B-0FD992BD87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70E0B7A-DBEE-624A-90DA-B1B1A57C42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288" y="4876800"/>
            <a:ext cx="5867400" cy="149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282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1310</Words>
  <Application>Microsoft Macintosh PowerPoint</Application>
  <PresentationFormat>On-screen Show (4:3)</PresentationFormat>
  <Paragraphs>168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Office Theme</vt:lpstr>
      <vt:lpstr>MU-RTS to SST-STAs</vt:lpstr>
      <vt:lpstr>Abstract</vt:lpstr>
      <vt:lpstr>Recap, SST STA in 802.11ax </vt:lpstr>
      <vt:lpstr>Recap, MU-RTS and CTS </vt:lpstr>
      <vt:lpstr>Proposal1: MU-RTS and CTS exchange with EHT SST STA</vt:lpstr>
      <vt:lpstr>MU-RTS response alternatives</vt:lpstr>
      <vt:lpstr>Summary of proposal2, operation when  CTS is received only on secondary channels</vt:lpstr>
      <vt:lpstr>Alternative 1: Secondary channel reservation is ignored </vt:lpstr>
      <vt:lpstr>Alternative 2: AP transmits on reserved secondary channels </vt:lpstr>
      <vt:lpstr>Recap, MU-RTS frame primary channel protection</vt:lpstr>
      <vt:lpstr>Motivation: Shorter MU-RTS frame</vt:lpstr>
      <vt:lpstr>Proposal 3: MU-RTS frame transmission per 80 MHz</vt:lpstr>
      <vt:lpstr>Recap, Packet Reception Channel</vt:lpstr>
      <vt:lpstr>Proposal 4: Partial response to MU-RTS</vt:lpstr>
      <vt:lpstr>Summary</vt:lpstr>
      <vt:lpstr>SP 1</vt:lpstr>
      <vt:lpstr>SP 2 </vt:lpstr>
      <vt:lpstr>SP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MU-RTS to SST-STAs</dc:title>
  <dc:creator>Jarkko Kneckt</dc:creator>
  <cp:lastModifiedBy>Jarkko Kneckt</cp:lastModifiedBy>
  <cp:revision>45</cp:revision>
  <dcterms:created xsi:type="dcterms:W3CDTF">2020-11-01T21:46:36Z</dcterms:created>
  <dcterms:modified xsi:type="dcterms:W3CDTF">2020-11-19T17:52:39Z</dcterms:modified>
</cp:coreProperties>
</file>