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28" r:id="rId16"/>
    <p:sldId id="332" r:id="rId17"/>
    <p:sldId id="334" r:id="rId18"/>
    <p:sldId id="297" r:id="rId19"/>
    <p:sldId id="314" r:id="rId20"/>
    <p:sldId id="264" r:id="rId21"/>
    <p:sldId id="319" r:id="rId22"/>
    <p:sldId id="324" r:id="rId23"/>
    <p:sldId id="322" r:id="rId24"/>
    <p:sldId id="333"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802.11-20/1578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October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802.11-20/1578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October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802.11-20/1578</a:t>
            </a:r>
            <a:endParaRPr lang="en-US"/>
          </a:p>
        </p:txBody>
      </p:sp>
      <p:sp>
        <p:nvSpPr>
          <p:cNvPr id="5" name="Rectangle 3"/>
          <p:cNvSpPr>
            <a:spLocks noGrp="1" noChangeArrowheads="1"/>
          </p:cNvSpPr>
          <p:nvPr>
            <p:ph type="dt"/>
          </p:nvPr>
        </p:nvSpPr>
        <p:spPr>
          <a:ln/>
        </p:spPr>
        <p:txBody>
          <a:bodyPr/>
          <a:lstStyle/>
          <a:p>
            <a:r>
              <a:rPr lang="en-GB"/>
              <a:t>October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802.11-20/1578</a:t>
            </a:r>
            <a:endParaRPr lang="en-US"/>
          </a:p>
        </p:txBody>
      </p:sp>
      <p:sp>
        <p:nvSpPr>
          <p:cNvPr id="5" name="Rectangle 3"/>
          <p:cNvSpPr>
            <a:spLocks noGrp="1" noChangeArrowheads="1"/>
          </p:cNvSpPr>
          <p:nvPr>
            <p:ph type="dt"/>
          </p:nvPr>
        </p:nvSpPr>
        <p:spPr>
          <a:ln/>
        </p:spPr>
        <p:txBody>
          <a:bodyPr/>
          <a:lstStyle/>
          <a:p>
            <a:r>
              <a:rPr lang="en-GB"/>
              <a:t>October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802.11-20/1578</a:t>
            </a:r>
            <a:endParaRPr lang="en-US"/>
          </a:p>
        </p:txBody>
      </p:sp>
      <p:sp>
        <p:nvSpPr>
          <p:cNvPr id="5" name="Rectangle 3"/>
          <p:cNvSpPr>
            <a:spLocks noGrp="1" noChangeArrowheads="1"/>
          </p:cNvSpPr>
          <p:nvPr>
            <p:ph type="dt"/>
          </p:nvPr>
        </p:nvSpPr>
        <p:spPr>
          <a:ln/>
        </p:spPr>
        <p:txBody>
          <a:bodyPr/>
          <a:lstStyle/>
          <a:p>
            <a:r>
              <a:rPr lang="en-GB"/>
              <a:t>October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October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October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October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October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October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October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October 6,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2020-10-06</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3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Straw Polls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08233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04411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454202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October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October 6,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October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Every week</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October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Shift following dates by 2-3 months</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July 2021			Form SB Pool</a:t>
            </a:r>
          </a:p>
          <a:p>
            <a:pPr marL="0" indent="0">
              <a:lnSpc>
                <a:spcPct val="80000"/>
              </a:lnSpc>
            </a:pPr>
            <a:r>
              <a:rPr lang="en-US" altLang="en-US" dirty="0">
                <a:solidFill>
                  <a:schemeClr val="tx1"/>
                </a:solidFill>
              </a:rPr>
              <a:t>July 2021			MEC/MDR done</a:t>
            </a:r>
          </a:p>
          <a:p>
            <a:pPr marL="0" indent="0">
              <a:lnSpc>
                <a:spcPct val="80000"/>
              </a:lnSpc>
            </a:pPr>
            <a:r>
              <a:rPr lang="en-US" altLang="en-US" dirty="0">
                <a:solidFill>
                  <a:schemeClr val="tx1"/>
                </a:solidFill>
              </a:rPr>
              <a:t>September 2021	Initial SB</a:t>
            </a:r>
          </a:p>
          <a:p>
            <a:pPr marL="0" indent="0">
              <a:lnSpc>
                <a:spcPct val="80000"/>
              </a:lnSpc>
            </a:pPr>
            <a:r>
              <a:rPr lang="en-US" altLang="en-US" dirty="0">
                <a:solidFill>
                  <a:schemeClr val="tx1"/>
                </a:solidFill>
              </a:rPr>
              <a:t>Jan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r>
              <a:rPr lang="en-GB" sz="1400" dirty="0"/>
              <a:t>Join the </a:t>
            </a:r>
            <a:r>
              <a:rPr lang="en-GB" sz="1400" dirty="0" err="1"/>
              <a:t>Webex</a:t>
            </a:r>
            <a:r>
              <a:rPr lang="en-GB" sz="1400" dirty="0"/>
              <a:t> meeting here:</a:t>
            </a:r>
          </a:p>
          <a:p>
            <a:r>
              <a:rPr lang="en-GB" sz="1400" dirty="0"/>
              <a:t>https://</a:t>
            </a:r>
            <a:r>
              <a:rPr lang="en-GB" sz="1400" dirty="0" err="1"/>
              <a:t>ieeesa.webex.com</a:t>
            </a:r>
            <a:r>
              <a:rPr lang="en-GB" sz="1400" dirty="0"/>
              <a:t>/</a:t>
            </a:r>
            <a:r>
              <a:rPr lang="en-GB" sz="1400" dirty="0" err="1"/>
              <a:t>ieeesa</a:t>
            </a:r>
            <a:r>
              <a:rPr lang="en-GB" sz="1400" dirty="0"/>
              <a:t>/</a:t>
            </a:r>
            <a:r>
              <a:rPr lang="en-GB" sz="1400" dirty="0" err="1"/>
              <a:t>j.php?MTID</a:t>
            </a:r>
            <a:r>
              <a:rPr lang="en-GB" sz="1400" dirty="0"/>
              <a:t>=maf622d11a369e4d92193134ea5a72275</a:t>
            </a:r>
          </a:p>
          <a:p>
            <a:endParaRPr lang="en-GB" sz="1400" dirty="0"/>
          </a:p>
          <a:p>
            <a:r>
              <a:rPr lang="en-GB" sz="1400" dirty="0"/>
              <a:t>Meeting number: 173 369 7219</a:t>
            </a:r>
          </a:p>
          <a:p>
            <a:r>
              <a:rPr lang="en-GB" sz="14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Straw </a:t>
            </a:r>
            <a:r>
              <a:rPr lang="en-US" sz="1200"/>
              <a:t>Polls </a:t>
            </a:r>
          </a:p>
          <a:p>
            <a:pPr>
              <a:buFont typeface="Arial" panose="020B0604020202020204" pitchFamily="34" charset="0"/>
              <a:buChar char="•"/>
            </a:pPr>
            <a:r>
              <a:rPr lang="en-US" sz="1200"/>
              <a:t>Editor’s </a:t>
            </a:r>
            <a:r>
              <a:rPr lang="en-US" sz="1200" dirty="0"/>
              <a:t>report – status of D0.2</a:t>
            </a:r>
          </a:p>
          <a:p>
            <a:pPr>
              <a:buFont typeface="Arial" panose="020B0604020202020204" pitchFamily="34" charset="0"/>
              <a:buChar char="•"/>
            </a:pPr>
            <a:r>
              <a:rPr lang="en-US" sz="1200" dirty="0"/>
              <a:t>Submissions</a:t>
            </a:r>
          </a:p>
          <a:p>
            <a:pPr lvl="1">
              <a:buFont typeface="Arial" panose="020B0604020202020204" pitchFamily="34" charset="0"/>
              <a:buChar char="•"/>
            </a:pPr>
            <a:r>
              <a:rPr lang="en-US" sz="900" dirty="0"/>
              <a:t>11-20/1516: pics and mib text proposal (S. McCann)</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1394</TotalTime>
  <Words>1781</Words>
  <Application>Microsoft Macintosh PowerPoint</Application>
  <PresentationFormat>On-screen Show (16:9)</PresentationFormat>
  <Paragraphs>225</Paragraphs>
  <Slides>26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October 6,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Straw Polls</vt:lpstr>
      <vt:lpstr>Editor’s Report</vt:lpstr>
      <vt:lpstr>Submissions</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123</cp:revision>
  <cp:lastPrinted>1601-01-01T00:00:00Z</cp:lastPrinted>
  <dcterms:created xsi:type="dcterms:W3CDTF">2020-02-25T15:01:23Z</dcterms:created>
  <dcterms:modified xsi:type="dcterms:W3CDTF">2020-10-06T10:51:38Z</dcterms:modified>
  <cp:category/>
</cp:coreProperties>
</file>