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70" r:id="rId14"/>
    <p:sldId id="372" r:id="rId15"/>
    <p:sldId id="375" r:id="rId16"/>
    <p:sldId id="377" r:id="rId17"/>
    <p:sldId id="378" r:id="rId18"/>
    <p:sldId id="376" r:id="rId19"/>
    <p:sldId id="27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77E0F-6F6E-485B-8454-2FA00526CE39}" v="7" dt="2020-10-06T04:31:57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 autoAdjust="0"/>
    <p:restoredTop sz="94228" autoAdjust="0"/>
  </p:normalViewPr>
  <p:slideViewPr>
    <p:cSldViewPr>
      <p:cViewPr varScale="1">
        <p:scale>
          <a:sx n="68" d="100"/>
          <a:sy n="68" d="100"/>
        </p:scale>
        <p:origin x="44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6FA12C8F-6FFD-4A2F-9A57-50D9693ED57F}"/>
    <pc:docChg chg="undo custSel modSld modMainMaster">
      <pc:chgData name="Joseph Levy" userId="3766db8f-7892-44ce-ae9b-8fce39950acf" providerId="ADAL" clId="{6FA12C8F-6FFD-4A2F-9A57-50D9693ED57F}" dt="2020-10-06T14:39:31.040" v="197" actId="313"/>
      <pc:docMkLst>
        <pc:docMk/>
      </pc:docMkLst>
      <pc:sldChg chg="modSp mod">
        <pc:chgData name="Joseph Levy" userId="3766db8f-7892-44ce-ae9b-8fce39950acf" providerId="ADAL" clId="{6FA12C8F-6FFD-4A2F-9A57-50D9693ED57F}" dt="2020-10-06T14:39:31.040" v="197" actId="313"/>
        <pc:sldMkLst>
          <pc:docMk/>
          <pc:sldMk cId="0" sldId="257"/>
        </pc:sldMkLst>
        <pc:spChg chg="mod">
          <ac:chgData name="Joseph Levy" userId="3766db8f-7892-44ce-ae9b-8fce39950acf" providerId="ADAL" clId="{6FA12C8F-6FFD-4A2F-9A57-50D9693ED57F}" dt="2020-10-06T14:39:31.040" v="197" actId="313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6FA12C8F-6FFD-4A2F-9A57-50D9693ED57F}" dt="2020-10-06T14:36:05.035" v="130" actId="20577"/>
        <pc:sldMkLst>
          <pc:docMk/>
          <pc:sldMk cId="3808178165" sldId="372"/>
        </pc:sldMkLst>
        <pc:spChg chg="mod">
          <ac:chgData name="Joseph Levy" userId="3766db8f-7892-44ce-ae9b-8fce39950acf" providerId="ADAL" clId="{6FA12C8F-6FFD-4A2F-9A57-50D9693ED57F}" dt="2020-10-06T14:36:05.035" v="130" actId="20577"/>
          <ac:spMkLst>
            <pc:docMk/>
            <pc:sldMk cId="3808178165" sldId="372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6FA12C8F-6FFD-4A2F-9A57-50D9693ED57F}" dt="2020-10-06T13:46:57.733" v="22" actId="6549"/>
        <pc:sldMkLst>
          <pc:docMk/>
          <pc:sldMk cId="450234842" sldId="375"/>
        </pc:sldMkLst>
        <pc:spChg chg="mod">
          <ac:chgData name="Joseph Levy" userId="3766db8f-7892-44ce-ae9b-8fce39950acf" providerId="ADAL" clId="{6FA12C8F-6FFD-4A2F-9A57-50D9693ED57F}" dt="2020-10-06T13:46:57.733" v="22" actId="6549"/>
          <ac:spMkLst>
            <pc:docMk/>
            <pc:sldMk cId="450234842" sldId="375"/>
            <ac:spMk id="3" creationId="{4153FACA-C59E-4DDB-9D03-E86EBFB36B64}"/>
          </ac:spMkLst>
        </pc:spChg>
      </pc:sldChg>
      <pc:sldChg chg="modSp mod">
        <pc:chgData name="Joseph Levy" userId="3766db8f-7892-44ce-ae9b-8fce39950acf" providerId="ADAL" clId="{6FA12C8F-6FFD-4A2F-9A57-50D9693ED57F}" dt="2020-10-06T13:51:14.255" v="45" actId="20577"/>
        <pc:sldMkLst>
          <pc:docMk/>
          <pc:sldMk cId="1798558926" sldId="377"/>
        </pc:sldMkLst>
        <pc:spChg chg="mod">
          <ac:chgData name="Joseph Levy" userId="3766db8f-7892-44ce-ae9b-8fce39950acf" providerId="ADAL" clId="{6FA12C8F-6FFD-4A2F-9A57-50D9693ED57F}" dt="2020-10-06T13:51:14.255" v="45" actId="20577"/>
          <ac:spMkLst>
            <pc:docMk/>
            <pc:sldMk cId="1798558926" sldId="377"/>
            <ac:spMk id="3" creationId="{4153FACA-C59E-4DDB-9D03-E86EBFB36B64}"/>
          </ac:spMkLst>
        </pc:spChg>
      </pc:sldChg>
      <pc:sldMasterChg chg="modSp mod">
        <pc:chgData name="Joseph Levy" userId="3766db8f-7892-44ce-ae9b-8fce39950acf" providerId="ADAL" clId="{6FA12C8F-6FFD-4A2F-9A57-50D9693ED57F}" dt="2020-10-06T05:26:09.920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6FA12C8F-6FFD-4A2F-9A57-50D9693ED57F}" dt="2020-10-06T05:26:09.920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BA477E0F-6F6E-485B-8454-2FA00526CE39}"/>
    <pc:docChg chg="undo custSel addSld delSld modSld modMainMaster">
      <pc:chgData name="Joseph Levy" userId="3766db8f-7892-44ce-ae9b-8fce39950acf" providerId="ADAL" clId="{BA477E0F-6F6E-485B-8454-2FA00526CE39}" dt="2020-10-06T05:21:10.273" v="1981" actId="15"/>
      <pc:docMkLst>
        <pc:docMk/>
      </pc:docMkLst>
      <pc:sldChg chg="modSp mod">
        <pc:chgData name="Joseph Levy" userId="3766db8f-7892-44ce-ae9b-8fce39950acf" providerId="ADAL" clId="{BA477E0F-6F6E-485B-8454-2FA00526CE39}" dt="2020-10-06T03:48:50.176" v="7" actId="20577"/>
        <pc:sldMkLst>
          <pc:docMk/>
          <pc:sldMk cId="0" sldId="256"/>
        </pc:sldMkLst>
        <pc:spChg chg="mod">
          <ac:chgData name="Joseph Levy" userId="3766db8f-7892-44ce-ae9b-8fce39950acf" providerId="ADAL" clId="{BA477E0F-6F6E-485B-8454-2FA00526CE39}" dt="2020-10-06T03:48:50.176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3:48:59.937" v="8" actId="20577"/>
        <pc:sldMkLst>
          <pc:docMk/>
          <pc:sldMk cId="0" sldId="257"/>
        </pc:sldMkLst>
        <pc:spChg chg="mod">
          <ac:chgData name="Joseph Levy" userId="3766db8f-7892-44ce-ae9b-8fce39950acf" providerId="ADAL" clId="{BA477E0F-6F6E-485B-8454-2FA00526CE39}" dt="2020-10-06T03:48:59.937" v="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3:50:23.147" v="12" actId="1076"/>
        <pc:sldMkLst>
          <pc:docMk/>
          <pc:sldMk cId="3512326192" sldId="265"/>
        </pc:sldMkLst>
        <pc:spChg chg="mod">
          <ac:chgData name="Joseph Levy" userId="3766db8f-7892-44ce-ae9b-8fce39950acf" providerId="ADAL" clId="{BA477E0F-6F6E-485B-8454-2FA00526CE39}" dt="2020-10-06T03:50:23.147" v="12" actId="1076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5:21:10.273" v="1981" actId="15"/>
        <pc:sldMkLst>
          <pc:docMk/>
          <pc:sldMk cId="2555810336" sldId="266"/>
        </pc:sldMkLst>
        <pc:spChg chg="mod">
          <ac:chgData name="Joseph Levy" userId="3766db8f-7892-44ce-ae9b-8fce39950acf" providerId="ADAL" clId="{BA477E0F-6F6E-485B-8454-2FA00526CE39}" dt="2020-10-06T05:21:10.273" v="1981" actId="15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4:30:39.698" v="848" actId="6549"/>
        <pc:sldMkLst>
          <pc:docMk/>
          <pc:sldMk cId="884494122" sldId="274"/>
        </pc:sldMkLst>
        <pc:spChg chg="mod">
          <ac:chgData name="Joseph Levy" userId="3766db8f-7892-44ce-ae9b-8fce39950acf" providerId="ADAL" clId="{BA477E0F-6F6E-485B-8454-2FA00526CE39}" dt="2020-10-06T04:30:39.698" v="848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4:26:05.262" v="667" actId="108"/>
        <pc:sldMkLst>
          <pc:docMk/>
          <pc:sldMk cId="1014535486" sldId="371"/>
        </pc:sldMkLst>
        <pc:spChg chg="mod">
          <ac:chgData name="Joseph Levy" userId="3766db8f-7892-44ce-ae9b-8fce39950acf" providerId="ADAL" clId="{BA477E0F-6F6E-485B-8454-2FA00526CE39}" dt="2020-10-06T04:26:05.262" v="667" actId="108"/>
          <ac:spMkLst>
            <pc:docMk/>
            <pc:sldMk cId="1014535486" sldId="37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A477E0F-6F6E-485B-8454-2FA00526CE39}" dt="2020-10-06T04:13:39.979" v="117" actId="20577"/>
        <pc:sldMkLst>
          <pc:docMk/>
          <pc:sldMk cId="3808178165" sldId="372"/>
        </pc:sldMkLst>
        <pc:spChg chg="mod">
          <ac:chgData name="Joseph Levy" userId="3766db8f-7892-44ce-ae9b-8fce39950acf" providerId="ADAL" clId="{BA477E0F-6F6E-485B-8454-2FA00526CE39}" dt="2020-10-06T04:13:39.979" v="117" actId="20577"/>
          <ac:spMkLst>
            <pc:docMk/>
            <pc:sldMk cId="3808178165" sldId="372"/>
            <ac:spMk id="3" creationId="{00000000-0000-0000-0000-000000000000}"/>
          </ac:spMkLst>
        </pc:spChg>
      </pc:sldChg>
      <pc:sldChg chg="del">
        <pc:chgData name="Joseph Levy" userId="3766db8f-7892-44ce-ae9b-8fce39950acf" providerId="ADAL" clId="{BA477E0F-6F6E-485B-8454-2FA00526CE39}" dt="2020-10-06T04:14:26.252" v="129" actId="47"/>
        <pc:sldMkLst>
          <pc:docMk/>
          <pc:sldMk cId="394461541" sldId="373"/>
        </pc:sldMkLst>
      </pc:sldChg>
      <pc:sldChg chg="modSp mod">
        <pc:chgData name="Joseph Levy" userId="3766db8f-7892-44ce-ae9b-8fce39950acf" providerId="ADAL" clId="{BA477E0F-6F6E-485B-8454-2FA00526CE39}" dt="2020-10-06T04:55:40.545" v="1138" actId="20577"/>
        <pc:sldMkLst>
          <pc:docMk/>
          <pc:sldMk cId="450234842" sldId="375"/>
        </pc:sldMkLst>
        <pc:spChg chg="mod">
          <ac:chgData name="Joseph Levy" userId="3766db8f-7892-44ce-ae9b-8fce39950acf" providerId="ADAL" clId="{BA477E0F-6F6E-485B-8454-2FA00526CE39}" dt="2020-10-06T04:14:22.911" v="128" actId="20577"/>
          <ac:spMkLst>
            <pc:docMk/>
            <pc:sldMk cId="450234842" sldId="375"/>
            <ac:spMk id="2" creationId="{75887927-5688-47CF-9FE7-C981F1A8C528}"/>
          </ac:spMkLst>
        </pc:spChg>
        <pc:spChg chg="mod">
          <ac:chgData name="Joseph Levy" userId="3766db8f-7892-44ce-ae9b-8fce39950acf" providerId="ADAL" clId="{BA477E0F-6F6E-485B-8454-2FA00526CE39}" dt="2020-10-06T04:55:40.545" v="1138" actId="20577"/>
          <ac:spMkLst>
            <pc:docMk/>
            <pc:sldMk cId="450234842" sldId="375"/>
            <ac:spMk id="3" creationId="{4153FACA-C59E-4DDB-9D03-E86EBFB36B64}"/>
          </ac:spMkLst>
        </pc:spChg>
      </pc:sldChg>
      <pc:sldChg chg="modSp mod">
        <pc:chgData name="Joseph Levy" userId="3766db8f-7892-44ce-ae9b-8fce39950acf" providerId="ADAL" clId="{BA477E0F-6F6E-485B-8454-2FA00526CE39}" dt="2020-10-06T04:24:00.087" v="665" actId="1076"/>
        <pc:sldMkLst>
          <pc:docMk/>
          <pc:sldMk cId="3733965771" sldId="376"/>
        </pc:sldMkLst>
        <pc:spChg chg="mod">
          <ac:chgData name="Joseph Levy" userId="3766db8f-7892-44ce-ae9b-8fce39950acf" providerId="ADAL" clId="{BA477E0F-6F6E-485B-8454-2FA00526CE39}" dt="2020-10-06T04:23:49.866" v="663" actId="14100"/>
          <ac:spMkLst>
            <pc:docMk/>
            <pc:sldMk cId="3733965771" sldId="376"/>
            <ac:spMk id="2" creationId="{575A07F2-1172-4E3F-B230-56DFDBACA5FC}"/>
          </ac:spMkLst>
        </pc:spChg>
        <pc:spChg chg="mod">
          <ac:chgData name="Joseph Levy" userId="3766db8f-7892-44ce-ae9b-8fce39950acf" providerId="ADAL" clId="{BA477E0F-6F6E-485B-8454-2FA00526CE39}" dt="2020-10-06T04:24:00.087" v="665" actId="1076"/>
          <ac:spMkLst>
            <pc:docMk/>
            <pc:sldMk cId="3733965771" sldId="376"/>
            <ac:spMk id="3" creationId="{6D538D88-E16B-44C9-A541-DEDBDC182221}"/>
          </ac:spMkLst>
        </pc:spChg>
      </pc:sldChg>
      <pc:sldChg chg="modSp add mod">
        <pc:chgData name="Joseph Levy" userId="3766db8f-7892-44ce-ae9b-8fce39950acf" providerId="ADAL" clId="{BA477E0F-6F6E-485B-8454-2FA00526CE39}" dt="2020-10-06T04:34:07.166" v="982" actId="20577"/>
        <pc:sldMkLst>
          <pc:docMk/>
          <pc:sldMk cId="1798558926" sldId="377"/>
        </pc:sldMkLst>
        <pc:spChg chg="mod">
          <ac:chgData name="Joseph Levy" userId="3766db8f-7892-44ce-ae9b-8fce39950acf" providerId="ADAL" clId="{BA477E0F-6F6E-485B-8454-2FA00526CE39}" dt="2020-10-06T04:32:02.022" v="850" actId="20577"/>
          <ac:spMkLst>
            <pc:docMk/>
            <pc:sldMk cId="1798558926" sldId="377"/>
            <ac:spMk id="2" creationId="{75887927-5688-47CF-9FE7-C981F1A8C528}"/>
          </ac:spMkLst>
        </pc:spChg>
        <pc:spChg chg="mod">
          <ac:chgData name="Joseph Levy" userId="3766db8f-7892-44ce-ae9b-8fce39950acf" providerId="ADAL" clId="{BA477E0F-6F6E-485B-8454-2FA00526CE39}" dt="2020-10-06T04:34:07.166" v="982" actId="20577"/>
          <ac:spMkLst>
            <pc:docMk/>
            <pc:sldMk cId="1798558926" sldId="377"/>
            <ac:spMk id="3" creationId="{4153FACA-C59E-4DDB-9D03-E86EBFB36B64}"/>
          </ac:spMkLst>
        </pc:spChg>
      </pc:sldChg>
      <pc:sldChg chg="modSp new mod">
        <pc:chgData name="Joseph Levy" userId="3766db8f-7892-44ce-ae9b-8fce39950acf" providerId="ADAL" clId="{BA477E0F-6F6E-485B-8454-2FA00526CE39}" dt="2020-10-06T05:18:47.113" v="1956" actId="20577"/>
        <pc:sldMkLst>
          <pc:docMk/>
          <pc:sldMk cId="666304023" sldId="378"/>
        </pc:sldMkLst>
        <pc:spChg chg="mod">
          <ac:chgData name="Joseph Levy" userId="3766db8f-7892-44ce-ae9b-8fce39950acf" providerId="ADAL" clId="{BA477E0F-6F6E-485B-8454-2FA00526CE39}" dt="2020-10-06T05:12:23.817" v="1668" actId="20577"/>
          <ac:spMkLst>
            <pc:docMk/>
            <pc:sldMk cId="666304023" sldId="378"/>
            <ac:spMk id="2" creationId="{95E8BBD8-50DB-4614-9A89-2C8A21AB1847}"/>
          </ac:spMkLst>
        </pc:spChg>
        <pc:spChg chg="mod">
          <ac:chgData name="Joseph Levy" userId="3766db8f-7892-44ce-ae9b-8fce39950acf" providerId="ADAL" clId="{BA477E0F-6F6E-485B-8454-2FA00526CE39}" dt="2020-10-06T05:18:47.113" v="1956" actId="20577"/>
          <ac:spMkLst>
            <pc:docMk/>
            <pc:sldMk cId="666304023" sldId="378"/>
            <ac:spMk id="3" creationId="{92894C3B-E88A-4CF8-B91F-C572F31D09B8}"/>
          </ac:spMkLst>
        </pc:spChg>
      </pc:sldChg>
      <pc:sldMasterChg chg="modSp mod">
        <pc:chgData name="Joseph Levy" userId="3766db8f-7892-44ce-ae9b-8fce39950acf" providerId="ADAL" clId="{BA477E0F-6F6E-485B-8454-2FA00526CE39}" dt="2020-10-06T03:48:36.747" v="5" actId="20577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A477E0F-6F6E-485B-8454-2FA00526CE39}" dt="2020-10-06T03:48:36.747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4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74-00-AANI-2020-10-13-tutorial-802-11-aani-sc-status.pptx" TargetMode="External"/><Relationship Id="rId2" Type="http://schemas.openxmlformats.org/officeDocument/2006/relationships/hyperlink" Target="https://mentor.ieee.org/802.11/dcn/20/11-20-1562-00-AANI-5gs-wlan-interworking-model-and-qos-management.ppt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d=10/06/2020&amp;p=3200600005&amp;t=4720004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5" Type="http://schemas.openxmlformats.org/officeDocument/2006/relationships/hyperlink" Target="https://mentor.ieee.org/802.11/dcn/20/11-20-1262-03-AANI-cc32-aani-report-comments.xlsx" TargetMode="External"/><Relationship Id="rId10" Type="http://schemas.openxmlformats.org/officeDocument/2006/relationships/hyperlink" Target="https://mentor.ieee.org/802.11/dcn/20/11-20-1567-AANI-aani-sc-teleconference-1-oct-2020-meeting-minutes.docx" TargetMode="External"/><Relationship Id="rId4" Type="http://schemas.openxmlformats.org/officeDocument/2006/relationships/hyperlink" Target="https://mentor.ieee.org/802.11/dcn/20/11-20-1262-02-AANI-cc32-aani-report-comments.xlsx" TargetMode="External"/><Relationship Id="rId9" Type="http://schemas.openxmlformats.org/officeDocument/2006/relationships/hyperlink" Target="https://mentor.ieee.org/802.11/dcn/20/11-20-1512-01-AANI-aani-sc-teleconference-15-sep-2020-meeting-minute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2019-10-06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1-20/1262r4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88828E-F8E7-4675-94D6-CC55BF41DD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260600"/>
            <a:ext cx="107442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Contributions on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Discussion on: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Report name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Report procedure/way forward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78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113213"/>
          </a:xfrm>
        </p:spPr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Accept the proposed resolutions for the proposed resolutions for the 46 Technical Comments accepted in 11-20-1262r4: CIDs: 2, 3, 6, 9, 13-17, 32-38, 40, 41, 43, 44, 46, 48, 74, 76-79, 82-90, 97, 100, 101, 103, 106-111 </a:t>
            </a:r>
            <a:r>
              <a:rPr lang="en-US" altLang="en-US" b="1" dirty="0">
                <a:solidFill>
                  <a:schemeClr val="tx1"/>
                </a:solidFill>
              </a:rPr>
              <a:t>– with editorial privileges given the AANI Chair</a:t>
            </a:r>
            <a:r>
              <a:rPr lang="en-US" dirty="0"/>
              <a:t>. </a:t>
            </a:r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 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answer: 2</a:t>
            </a:r>
          </a:p>
          <a:p>
            <a:pPr marL="0" indent="0"/>
            <a:r>
              <a:rPr lang="en-US" i="1" dirty="0"/>
              <a:t>Note: CIDs:  5, 10, 11(108), 12(108), 19, 75(7), 91(75), 96(8, 92), 98(8), 104(1), 105 were addressed in 11-20-1550r1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23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Accept the proposed resolutions for the proposed resolutions for the 3 General Comments accepted in 11-20-1262r4: CIDs: 92, 93, 99 </a:t>
            </a:r>
            <a:r>
              <a:rPr lang="en-US" altLang="en-US" b="1" dirty="0">
                <a:solidFill>
                  <a:schemeClr val="tx1"/>
                </a:solidFill>
              </a:rPr>
              <a:t>– with editorial privileges given the AANI Chair</a:t>
            </a:r>
            <a:r>
              <a:rPr lang="en-US" dirty="0"/>
              <a:t>. </a:t>
            </a:r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Yes: 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No: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Abstain: 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Answer: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558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BD8-50DB-4614-9A89-2C8A21AB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Report Actions 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94C3B-E88A-4CF8-B91F-C572F31D0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1" y="1751014"/>
            <a:ext cx="10653183" cy="4267199"/>
          </a:xfrm>
        </p:spPr>
        <p:txBody>
          <a:bodyPr/>
          <a:lstStyle/>
          <a:p>
            <a:r>
              <a:rPr lang="en-US" dirty="0"/>
              <a:t>11-20/1162r4 “CC32 AANI Report Comments” – needs to be updated: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Updated proposed resolutions based on SPs  (with editorial corrections)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Highlight CIDs that have resolutions that are ready for motion (agreed via SP) 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Highlight CIDs that have agreed resolutions (agreed via motion)</a:t>
            </a:r>
          </a:p>
          <a:p>
            <a:pPr marL="857250" lvl="1" indent="-457200">
              <a:buAutoNum type="arabicParenR"/>
            </a:pPr>
            <a:r>
              <a:rPr lang="en-US" sz="2400" dirty="0"/>
              <a:t>Flag open CIDs</a:t>
            </a:r>
          </a:p>
          <a:p>
            <a:pPr marL="457200" indent="-457200">
              <a:buAutoNum type="arabicParenR"/>
            </a:pPr>
            <a:endParaRPr lang="en-US" dirty="0"/>
          </a:p>
          <a:p>
            <a:pPr marL="0" indent="0"/>
            <a:r>
              <a:rPr lang="en-US" dirty="0"/>
              <a:t>11-20/0013r6 – should be posted to Mentor (an update of r5 with motioned resolutions implemented)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Contributions with resolutions/text proposal for open CIDs are encouraged.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46FB4-AF45-4DE4-8284-5A46A8BB0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09BAC-AEC5-428B-B6F2-BDB849FF38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89271C-2004-4291-8C93-D3898CCF90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304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A07F2-1172-4E3F-B230-56DFDBAC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50862"/>
          </a:xfrm>
        </p:spPr>
        <p:txBody>
          <a:bodyPr/>
          <a:lstStyle/>
          <a:p>
            <a:r>
              <a:rPr lang="en-US" dirty="0"/>
              <a:t>802 Tutorial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38D88-E16B-44C9-A541-DEDBDC182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985" y="1316041"/>
            <a:ext cx="10591799" cy="5159373"/>
          </a:xfrm>
        </p:spPr>
        <p:txBody>
          <a:bodyPr/>
          <a:lstStyle/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It will be held on: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Oct 13, 2020 10-11:20 AM ET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Webex: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Mtg Number = 173 869 2585 and the password is  802tutorial 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The title of the Tutorial: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802.11 WLAN and 3GPP 5G System Interworking 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latin typeface="Times New Roman" panose="02020603050405020304" pitchFamily="18" charset="0"/>
                <a:ea typeface="Calibri" panose="020F0502020204030204" pitchFamily="34" charset="0"/>
              </a:rPr>
              <a:t>Sponsored by: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Dorothy Stanley, 802.11 Chair</a:t>
            </a: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Working Agenda (updated):</a:t>
            </a: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 mins Welcome and introduction – Dorothy STANLEY 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11-20-1573</a:t>
            </a:r>
          </a:p>
          <a:p>
            <a:pPr marL="747395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+mn-cs"/>
              </a:rPr>
              <a:t>Welcome, P&amp;P reminders, attendance reminder, brief remarks on the topic </a:t>
            </a: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50 mins -Topic presentations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0410" marR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35-40 minutes – 802.11 WLAN and 3GPP System Interworking – Binita GUPTA - </a:t>
            </a:r>
            <a:endParaRPr lang="en-US" sz="1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0410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10-12 mins – QoS Considerations - Hyun Seo OH </a:t>
            </a:r>
            <a:r>
              <a:rPr lang="en-US" sz="1800" b="0" i="1" dirty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en-US" sz="1800" b="0" i="1" dirty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11-20-1562r0</a:t>
            </a:r>
            <a:r>
              <a:rPr lang="en-US" sz="1800" b="0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7345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7-10 mins Work underway &amp; Completed in AANI – Joseph LEVY 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11-20-1574r0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 mins Q&amp;A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7345" marR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Closing Remarks – Dorothy STANLEY</a:t>
            </a:r>
            <a:r>
              <a:rPr lang="en-US" sz="1800" b="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11-20-1573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9CCFD-ADD7-49E3-A65B-DFC5B3FB9C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92B46-913A-43F1-AF5A-4631595620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01345B-C03C-48AA-991C-775A1719FD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965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884541" y="628793"/>
            <a:ext cx="10361084" cy="3809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69022" y="1045704"/>
            <a:ext cx="10992122" cy="535509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t-IT" altLang="en-US" sz="2000" b="0" i="1" dirty="0"/>
              <a:t>802.11 WG Plenary Teleconferences Monday 2 November – Tuesday 10 November 2020:</a:t>
            </a:r>
          </a:p>
          <a:p>
            <a:pPr>
              <a:spcBef>
                <a:spcPts val="0"/>
              </a:spcBef>
            </a:pPr>
            <a:r>
              <a:rPr lang="it-IT" altLang="en-US" sz="1800" b="0" i="1" dirty="0"/>
              <a:t>	Tentitive: 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3 November 2020 9:00-10:00 h ET </a:t>
            </a:r>
          </a:p>
          <a:p>
            <a:pPr>
              <a:spcBef>
                <a:spcPts val="0"/>
              </a:spcBef>
            </a:pPr>
            <a:r>
              <a:rPr lang="it-IT" altLang="en-US" sz="1800" b="0" i="1" dirty="0"/>
              <a:t>	Plenary a</a:t>
            </a:r>
            <a:r>
              <a:rPr lang="it-IT" altLang="en-US" sz="1600" b="0" i="1" dirty="0"/>
              <a:t>genda not yet available</a:t>
            </a:r>
          </a:p>
          <a:p>
            <a:r>
              <a:rPr lang="it-IT" altLang="en-US" sz="2000" dirty="0"/>
              <a:t>Teleconference Plan (if the Chair is not aware of any planned contributions calls may be cancelled):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13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20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27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3</a:t>
            </a:r>
            <a:r>
              <a:rPr lang="en-US" sz="2000" dirty="0">
                <a:latin typeface="Times New Roman" panose="02020603050405020304" pitchFamily="18" charset="0"/>
              </a:rPr>
              <a:t> November 9:00-10:00 h ET: Comment resolution</a:t>
            </a:r>
          </a:p>
          <a:p>
            <a:pPr marL="0" indent="0">
              <a:spcBef>
                <a:spcPts val="0"/>
              </a:spcBef>
            </a:pPr>
            <a:r>
              <a:rPr lang="it-IT" altLang="en-US" sz="2000" b="1" dirty="0">
                <a:cs typeface="+mn-cs"/>
              </a:rPr>
              <a:t>	</a:t>
            </a:r>
            <a:r>
              <a:rPr lang="it-IT" altLang="en-US" sz="1400" b="0" dirty="0">
                <a:cs typeface="+mn-cs"/>
              </a:rPr>
              <a:t>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6 October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  <a:p>
            <a:endParaRPr lang="en-US" altLang="en-US" dirty="0"/>
          </a:p>
          <a:p>
            <a:r>
              <a:rPr lang="en-US" altLang="en-US" dirty="0"/>
              <a:t>r1: as revised during the teleconference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7543" y="941033"/>
            <a:ext cx="11734800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https://imat.ieee.org/802.11/attendance-log?d=10/06/2020&amp;p=3200600005&amp;t=47200043</a:t>
            </a:r>
            <a:r>
              <a:rPr lang="en-US" sz="1600" dirty="0"/>
              <a:t> 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1600" dirty="0"/>
              <a:t>Anyone present can vote or make motions</a:t>
            </a:r>
          </a:p>
          <a:p>
            <a:pPr lvl="1" eaLnBrk="1" hangingPunct="1"/>
            <a:r>
              <a:rPr lang="en-US" altLang="en-US" sz="1600" dirty="0"/>
              <a:t>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273050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Report: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?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Straw Polls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Report Actions Pending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Tutorial Update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b="0" dirty="0">
                <a:solidFill>
                  <a:schemeClr val="tx1"/>
                </a:solidFill>
                <a:hlinkClick r:id="rId4"/>
              </a:rPr>
              <a:t>11-20/1262r2</a:t>
            </a:r>
            <a:endParaRPr lang="en-US" altLang="en-US" sz="20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15 September 2020 – Comment Resolution (see minutes: </a:t>
            </a:r>
            <a:r>
              <a:rPr lang="en-US" altLang="en-US" sz="20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2000" b="0" dirty="0">
                <a:solidFill>
                  <a:schemeClr val="tx1"/>
                </a:solidFill>
              </a:rPr>
              <a:t>) – one Motion passed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2000" b="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2000" b="0" dirty="0">
                <a:solidFill>
                  <a:schemeClr val="tx1"/>
                </a:solidFill>
              </a:rPr>
              <a:t>) – one Straw Poll agreed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B35010-95F5-442D-8F5B-357EDA6B4347}">
  <ds:schemaRefs>
    <ds:schemaRef ds:uri="http://purl.org/dc/elements/1.1/"/>
    <ds:schemaRef ds:uri="http://schemas.microsoft.com/office/2006/metadata/properties"/>
    <ds:schemaRef ds:uri="60873816-0101-4504-946e-6fdefec58fb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e36d776-f4f9-4739-bb28-fcc060563e1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48476</TotalTime>
  <Words>2003</Words>
  <Application>Microsoft Office PowerPoint</Application>
  <PresentationFormat>Widescreen</PresentationFormat>
  <Paragraphs>235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Comment Resolution Status</vt:lpstr>
      <vt:lpstr>Contributions on Comment Resolution</vt:lpstr>
      <vt:lpstr>Straw Poll 1</vt:lpstr>
      <vt:lpstr>Straw Poll 2</vt:lpstr>
      <vt:lpstr>Technical Report Actions Pending</vt:lpstr>
      <vt:lpstr>802 Tutorial Update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11-20-1560-00-AANI-aani-sc-teleconference-agenda-8-September-2020</dc:title>
  <dc:creator>Levy, Joseph</dc:creator>
  <cp:lastModifiedBy>Joseph Levy</cp:lastModifiedBy>
  <cp:revision>416</cp:revision>
  <cp:lastPrinted>1601-01-01T00:00:00Z</cp:lastPrinted>
  <dcterms:created xsi:type="dcterms:W3CDTF">2017-06-02T20:57:23Z</dcterms:created>
  <dcterms:modified xsi:type="dcterms:W3CDTF">2020-10-06T14:39:38Z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