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440" r:id="rId4"/>
    <p:sldId id="443" r:id="rId5"/>
    <p:sldId id="422" r:id="rId6"/>
    <p:sldId id="418" r:id="rId7"/>
    <p:sldId id="435" r:id="rId8"/>
    <p:sldId id="355" r:id="rId9"/>
    <p:sldId id="434" r:id="rId10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78" y="7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30885FE4-C11D-4EA3-AE1A-68DBBE404F61}"/>
    <pc:docChg chg="custSel modSld">
      <pc:chgData name="김 용호" userId="ca7f1c2ee546dcc2" providerId="LiveId" clId="{30885FE4-C11D-4EA3-AE1A-68DBBE404F61}" dt="2020-10-05T23:51:16.672" v="44" actId="20577"/>
      <pc:docMkLst>
        <pc:docMk/>
      </pc:docMkLst>
      <pc:sldChg chg="modSp mod">
        <pc:chgData name="김 용호" userId="ca7f1c2ee546dcc2" providerId="LiveId" clId="{30885FE4-C11D-4EA3-AE1A-68DBBE404F61}" dt="2020-10-05T23:49:29.971" v="0" actId="20577"/>
        <pc:sldMkLst>
          <pc:docMk/>
          <pc:sldMk cId="1683518839" sldId="422"/>
        </pc:sldMkLst>
        <pc:spChg chg="mod">
          <ac:chgData name="김 용호" userId="ca7f1c2ee546dcc2" providerId="LiveId" clId="{30885FE4-C11D-4EA3-AE1A-68DBBE404F61}" dt="2020-10-05T23:49:29.971" v="0" actId="20577"/>
          <ac:spMkLst>
            <pc:docMk/>
            <pc:sldMk cId="1683518839" sldId="422"/>
            <ac:spMk id="3" creationId="{00000000-0000-0000-0000-000000000000}"/>
          </ac:spMkLst>
        </pc:spChg>
      </pc:sldChg>
      <pc:sldChg chg="modSp mod">
        <pc:chgData name="김 용호" userId="ca7f1c2ee546dcc2" providerId="LiveId" clId="{30885FE4-C11D-4EA3-AE1A-68DBBE404F61}" dt="2020-10-05T23:51:16.672" v="44" actId="20577"/>
        <pc:sldMkLst>
          <pc:docMk/>
          <pc:sldMk cId="1686611611" sldId="435"/>
        </pc:sldMkLst>
        <pc:spChg chg="mod">
          <ac:chgData name="김 용호" userId="ca7f1c2ee546dcc2" providerId="LiveId" clId="{30885FE4-C11D-4EA3-AE1A-68DBBE404F61}" dt="2020-10-05T23:51:16.672" v="44" actId="20577"/>
          <ac:spMkLst>
            <pc:docMk/>
            <pc:sldMk cId="1686611611" sldId="435"/>
            <ac:spMk id="3" creationId="{00000000-0000-0000-0000-000000000000}"/>
          </ac:spMkLst>
        </pc:spChg>
      </pc:sldChg>
    </pc:docChg>
  </pc:docChgLst>
  <pc:docChgLst>
    <pc:chgData name="김 용호" userId="ca7f1c2ee546dcc2" providerId="LiveId" clId="{F7A8EF90-67B0-489C-AF16-A1A5E75F06F4}"/>
    <pc:docChg chg="modSld modMainMaster">
      <pc:chgData name="김 용호" userId="ca7f1c2ee546dcc2" providerId="LiveId" clId="{F7A8EF90-67B0-489C-AF16-A1A5E75F06F4}" dt="2020-10-06T02:24:34.937" v="58" actId="20577"/>
      <pc:docMkLst>
        <pc:docMk/>
      </pc:docMkLst>
      <pc:sldChg chg="modSp mod">
        <pc:chgData name="김 용호" userId="ca7f1c2ee546dcc2" providerId="LiveId" clId="{F7A8EF90-67B0-489C-AF16-A1A5E75F06F4}" dt="2020-10-06T02:19:42.948" v="44" actId="20577"/>
        <pc:sldMkLst>
          <pc:docMk/>
          <pc:sldMk cId="2501565848" sldId="269"/>
        </pc:sldMkLst>
        <pc:spChg chg="mod">
          <ac:chgData name="김 용호" userId="ca7f1c2ee546dcc2" providerId="LiveId" clId="{F7A8EF90-67B0-489C-AF16-A1A5E75F06F4}" dt="2020-10-06T02:19:42.948" v="44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 mod">
        <pc:chgData name="김 용호" userId="ca7f1c2ee546dcc2" providerId="LiveId" clId="{F7A8EF90-67B0-489C-AF16-A1A5E75F06F4}" dt="2020-10-06T02:21:16.640" v="53" actId="20577"/>
        <pc:sldMkLst>
          <pc:docMk/>
          <pc:sldMk cId="3379375370" sldId="443"/>
        </pc:sldMkLst>
        <pc:spChg chg="mod">
          <ac:chgData name="김 용호" userId="ca7f1c2ee546dcc2" providerId="LiveId" clId="{F7A8EF90-67B0-489C-AF16-A1A5E75F06F4}" dt="2020-10-06T02:21:16.640" v="53" actId="20577"/>
          <ac:spMkLst>
            <pc:docMk/>
            <pc:sldMk cId="3379375370" sldId="443"/>
            <ac:spMk id="2" creationId="{2FB97E3B-5FC3-42AF-93C1-5CEFAD248ADD}"/>
          </ac:spMkLst>
        </pc:spChg>
      </pc:sldChg>
      <pc:sldMasterChg chg="modSp mod">
        <pc:chgData name="김 용호" userId="ca7f1c2ee546dcc2" providerId="LiveId" clId="{F7A8EF90-67B0-489C-AF16-A1A5E75F06F4}" dt="2020-10-06T02:24:34.937" v="58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F7A8EF90-67B0-489C-AF16-A1A5E75F06F4}" dt="2020-10-06T02:24:34.937" v="58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97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3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1576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07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Management for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Non-STR Soft AP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2020-10-</a:t>
            </a:r>
            <a:r>
              <a:rPr lang="en-US" sz="2000" b="0" kern="0" dirty="0">
                <a:latin typeface="Times New Roman"/>
                <a:ea typeface="MS Gothic"/>
              </a:rPr>
              <a:t>06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84262"/>
              </p:ext>
            </p:extLst>
          </p:nvPr>
        </p:nvGraphicFramePr>
        <p:xfrm>
          <a:off x="703263" y="2963863"/>
          <a:ext cx="719931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84503" imgH="2531462" progId="Word.Document.8">
                  <p:embed/>
                </p:oleObj>
              </mc:Choice>
              <mc:Fallback>
                <p:oleObj name="Document" r:id="rId4" imgW="8184503" imgH="253146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63863"/>
                        <a:ext cx="7199312" cy="222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Soft AP for MLD operation has been defined in SFD [1]</a:t>
            </a:r>
          </a:p>
          <a:p>
            <a:pPr lvl="1"/>
            <a:r>
              <a:rPr lang="en-GB" altLang="ko-KR" sz="1800" dirty="0">
                <a:effectLst/>
                <a:ea typeface="바탕" panose="02030600000101010101" pitchFamily="18" charset="-127"/>
              </a:rPr>
              <a:t>802.11be defines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  <a:endParaRPr lang="ko-KR" altLang="ko-KR" sz="1800" dirty="0">
              <a:effectLst/>
              <a:ea typeface="바탕" panose="02030600000101010101" pitchFamily="18" charset="-127"/>
            </a:endParaRPr>
          </a:p>
          <a:p>
            <a:r>
              <a:rPr lang="en-US" altLang="ko-KR" dirty="0"/>
              <a:t>Non-STR AP MLD has not been fully considered</a:t>
            </a:r>
          </a:p>
          <a:p>
            <a:pPr lvl="1"/>
            <a:r>
              <a:rPr lang="en-US" altLang="ko-KR" dirty="0"/>
              <a:t>In [2],</a:t>
            </a:r>
            <a:r>
              <a:rPr lang="ko-KR" altLang="en-US" dirty="0"/>
              <a:t> </a:t>
            </a:r>
            <a:r>
              <a:rPr lang="en-US" altLang="ko-KR" dirty="0"/>
              <a:t>Non-STR AP MLD’s operation is discussed</a:t>
            </a:r>
          </a:p>
          <a:p>
            <a:pPr lvl="2"/>
            <a:r>
              <a:rPr lang="en-US" altLang="ko-KR" dirty="0"/>
              <a:t>Soft AP can be a non-STR MLD and power saving operation may impact the other link’s normal operation.</a:t>
            </a:r>
          </a:p>
          <a:p>
            <a:pPr lvl="1"/>
            <a:r>
              <a:rPr lang="en-US" altLang="ko-KR" dirty="0"/>
              <a:t>NSTR link pair for Soft AP should be considered for various scenarios including tethering with AP </a:t>
            </a:r>
          </a:p>
          <a:p>
            <a:pPr lvl="1"/>
            <a:r>
              <a:rPr lang="en-US" altLang="ko-KR" dirty="0"/>
              <a:t>In [</a:t>
            </a:r>
            <a:r>
              <a:rPr lang="en-GB" altLang="ko-KR" dirty="0"/>
              <a:t>3</a:t>
            </a:r>
            <a:r>
              <a:rPr lang="en-US" altLang="ko-KR" dirty="0"/>
              <a:t>], restricted TWT is proposed to reduce the delay and can be applied to Soft AP</a:t>
            </a:r>
          </a:p>
          <a:p>
            <a:pPr lvl="2"/>
            <a:r>
              <a:rPr lang="en-US" altLang="ko-KR" dirty="0"/>
              <a:t>However, restricted TWT does not fully consider NSTR link pair issue of soft AP</a:t>
            </a:r>
          </a:p>
          <a:p>
            <a:r>
              <a:rPr lang="en-US" altLang="ko-KR" dirty="0"/>
              <a:t>This contribution discusses NSTR link pair issues for two possible Soft AP use cases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Recap: Definition of soft AP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Soft access point (AP) multi-link device (MLD):  An AP MLD with restricted capabilities that is in a battery powered (other characteristics TBD) device.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Non Simultaneous Transmit and Receive (NSTR) soft access point (AP) multi-link device (MLD): A soft AP MLD having at least one non-STR link pair.</a:t>
            </a:r>
          </a:p>
        </p:txBody>
      </p:sp>
    </p:spTree>
    <p:extLst>
      <p:ext uri="{BB962C8B-B14F-4D97-AF65-F5344CB8AC3E}">
        <p14:creationId xmlns:p14="http://schemas.microsoft.com/office/powerpoint/2010/main" val="82543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97E3B-5FC3-42AF-93C1-5CEFAD24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Soft AP MLD multi-link use cases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78D575-E8B5-41A3-A12E-D917F735C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6250"/>
            <a:ext cx="8420470" cy="4525963"/>
          </a:xfrm>
        </p:spPr>
        <p:txBody>
          <a:bodyPr/>
          <a:lstStyle/>
          <a:p>
            <a:r>
              <a:rPr lang="en-US" altLang="ko-KR" dirty="0"/>
              <a:t>Soft AP can act as a STA and an AP</a:t>
            </a:r>
          </a:p>
          <a:p>
            <a:r>
              <a:rPr lang="en-US" altLang="ko-KR" dirty="0"/>
              <a:t>In a certain scenario, Soft AP should be able to operate as a STA and an AP at the same time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14D13C2-180F-4808-8F67-7E573809643C}"/>
              </a:ext>
            </a:extLst>
          </p:cNvPr>
          <p:cNvSpPr txBox="1">
            <a:spLocks/>
          </p:cNvSpPr>
          <p:nvPr/>
        </p:nvSpPr>
        <p:spPr bwMode="auto">
          <a:xfrm>
            <a:off x="468300" y="3279382"/>
            <a:ext cx="5959133" cy="3192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ko-KR" dirty="0"/>
              <a:t>Case 1: Shared multi-link case</a:t>
            </a:r>
          </a:p>
          <a:p>
            <a:pPr lvl="2"/>
            <a:r>
              <a:rPr lang="en-US" altLang="ko-KR" dirty="0"/>
              <a:t>All links are used for communication with an AP and with STAs </a:t>
            </a:r>
          </a:p>
          <a:p>
            <a:pPr lvl="2"/>
            <a:r>
              <a:rPr lang="en-US" altLang="ko-KR" dirty="0"/>
              <a:t>Links utilization is high but link management complexity is also high</a:t>
            </a:r>
          </a:p>
          <a:p>
            <a:pPr lvl="1"/>
            <a:r>
              <a:rPr lang="en-US" altLang="ko-KR" dirty="0"/>
              <a:t>Case 2: Separated multi-link case</a:t>
            </a:r>
          </a:p>
          <a:p>
            <a:pPr lvl="2"/>
            <a:r>
              <a:rPr lang="en-US" altLang="ko-KR" dirty="0"/>
              <a:t>Separated links from the link(s), which are used for communication with an AP, are used for communication with STAs</a:t>
            </a:r>
          </a:p>
          <a:p>
            <a:pPr lvl="2"/>
            <a:r>
              <a:rPr lang="en-US" altLang="ko-KR" dirty="0"/>
              <a:t>For simplicity, this might be a preferred use case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64F2D57-CB02-4BEE-AB04-346635945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798" y="2719420"/>
            <a:ext cx="2891087" cy="375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7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1: Shared multi-link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en-US" altLang="ko-KR" sz="2000" dirty="0"/>
              <a:t>No distinction of links for communication with AP and STAs </a:t>
            </a:r>
          </a:p>
          <a:p>
            <a:pPr lvl="1"/>
            <a:r>
              <a:rPr lang="en-US" altLang="ko-KR" sz="1600" dirty="0"/>
              <a:t>All STAs shall be aware of NSTR link pair and monitor all links </a:t>
            </a:r>
          </a:p>
          <a:p>
            <a:pPr lvl="1"/>
            <a:r>
              <a:rPr lang="en-US" altLang="ko-KR" sz="1600" dirty="0"/>
              <a:t>STAs shall not transmit to Soft AP during the deaf period</a:t>
            </a:r>
          </a:p>
          <a:p>
            <a:pPr lvl="1"/>
            <a:r>
              <a:rPr lang="en-US" altLang="ko-KR" sz="1600" dirty="0"/>
              <a:t>For power saving, TWT based solution proposed [2] might resolve this issue.</a:t>
            </a:r>
          </a:p>
        </p:txBody>
      </p:sp>
      <p:graphicFrame>
        <p:nvGraphicFramePr>
          <p:cNvPr id="8" name="개체 7">
            <a:extLst>
              <a:ext uri="{FF2B5EF4-FFF2-40B4-BE49-F238E27FC236}">
                <a16:creationId xmlns:a16="http://schemas.microsoft.com/office/drawing/2014/main" id="{978BA712-C8C4-40B2-8A31-CC774DF76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472203"/>
              </p:ext>
            </p:extLst>
          </p:nvPr>
        </p:nvGraphicFramePr>
        <p:xfrm>
          <a:off x="708025" y="3705311"/>
          <a:ext cx="8049720" cy="2394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4" imgW="7727820" imgH="2298469" progId="Visio.Drawing.15">
                  <p:embed/>
                </p:oleObj>
              </mc:Choice>
              <mc:Fallback>
                <p:oleObj name="Visio" r:id="rId4" imgW="7727820" imgH="2298469" progId="Visio.Drawing.15">
                  <p:embed/>
                  <p:pic>
                    <p:nvPicPr>
                      <p:cNvPr id="8" name="개체 7">
                        <a:extLst>
                          <a:ext uri="{FF2B5EF4-FFF2-40B4-BE49-F238E27FC236}">
                            <a16:creationId xmlns:a16="http://schemas.microsoft.com/office/drawing/2014/main" id="{978BA712-C8C4-40B2-8A31-CC774DF76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025" y="3705311"/>
                        <a:ext cx="8049720" cy="2394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2: Separated multi-link 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38" y="1850483"/>
            <a:ext cx="8229600" cy="4627389"/>
          </a:xfrm>
        </p:spPr>
        <p:txBody>
          <a:bodyPr/>
          <a:lstStyle/>
          <a:p>
            <a:r>
              <a:rPr lang="en-US" altLang="ko-KR" sz="2000" dirty="0"/>
              <a:t>Links are separated for communication with AP and STAs </a:t>
            </a:r>
          </a:p>
          <a:p>
            <a:pPr lvl="1"/>
            <a:r>
              <a:rPr lang="en-US" altLang="ko-KR" sz="1600" dirty="0"/>
              <a:t>All STAs associated with Soft AP are not aware of the link status of the NSTR link pair</a:t>
            </a:r>
          </a:p>
          <a:p>
            <a:pPr lvl="1"/>
            <a:r>
              <a:rPr lang="en-US" altLang="ko-KR" sz="1600" dirty="0"/>
              <a:t>Need a mechanism for Soft AP to inform STAs of ongoing traffic on the NSTR link pair</a:t>
            </a:r>
          </a:p>
          <a:p>
            <a:pPr lvl="1"/>
            <a:endParaRPr lang="en-US" altLang="ko-KR" sz="1600" dirty="0"/>
          </a:p>
          <a:p>
            <a:endParaRPr lang="en-US" altLang="ko-KR" dirty="0"/>
          </a:p>
        </p:txBody>
      </p:sp>
      <p:graphicFrame>
        <p:nvGraphicFramePr>
          <p:cNvPr id="6" name="개체 5">
            <a:extLst>
              <a:ext uri="{FF2B5EF4-FFF2-40B4-BE49-F238E27FC236}">
                <a16:creationId xmlns:a16="http://schemas.microsoft.com/office/drawing/2014/main" id="{4E654CE9-B9A6-403A-B2DB-2F82BA5C38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594712"/>
              </p:ext>
            </p:extLst>
          </p:nvPr>
        </p:nvGraphicFramePr>
        <p:xfrm>
          <a:off x="821458" y="3113682"/>
          <a:ext cx="7892047" cy="2337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7588069" imgH="2247761" progId="Visio.Drawing.15">
                  <p:embed/>
                </p:oleObj>
              </mc:Choice>
              <mc:Fallback>
                <p:oleObj name="Visio" r:id="rId3" imgW="7588069" imgH="2247761" progId="Visio.Drawing.15">
                  <p:embed/>
                  <p:pic>
                    <p:nvPicPr>
                      <p:cNvPr id="6" name="개체 5">
                        <a:extLst>
                          <a:ext uri="{FF2B5EF4-FFF2-40B4-BE49-F238E27FC236}">
                            <a16:creationId xmlns:a16="http://schemas.microsoft.com/office/drawing/2014/main" id="{4E654CE9-B9A6-403A-B2DB-2F82BA5C38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1458" y="3113682"/>
                        <a:ext cx="7892047" cy="2337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this contribution, two possible Soft AP use cases are considered</a:t>
            </a:r>
          </a:p>
          <a:p>
            <a:pPr lvl="1"/>
            <a:r>
              <a:rPr lang="en-US" altLang="ko-KR" dirty="0"/>
              <a:t>Case 1: Shared multi-link </a:t>
            </a:r>
          </a:p>
          <a:p>
            <a:pPr lvl="1"/>
            <a:r>
              <a:rPr lang="en-US" altLang="ko-KR" dirty="0"/>
              <a:t>Case 2: Separated multi-link</a:t>
            </a:r>
          </a:p>
          <a:p>
            <a:r>
              <a:rPr lang="en-US" altLang="ko-KR" dirty="0"/>
              <a:t>For NSTR link pair issue, NSTR AP multi-link operation shall be defined</a:t>
            </a:r>
          </a:p>
          <a:p>
            <a:pPr lvl="1"/>
            <a:r>
              <a:rPr lang="en-US" altLang="ko-KR" dirty="0"/>
              <a:t>Case 1: Shared multi-link </a:t>
            </a:r>
          </a:p>
          <a:p>
            <a:pPr lvl="2"/>
            <a:r>
              <a:rPr lang="en-US" altLang="ko-KR" dirty="0"/>
              <a:t>All STAs shall monitor all links (new rule for STAs)</a:t>
            </a:r>
          </a:p>
          <a:p>
            <a:pPr lvl="2"/>
            <a:r>
              <a:rPr lang="en-US" altLang="ko-KR" dirty="0"/>
              <a:t>Soft AP can inform STAs of the other links status </a:t>
            </a:r>
          </a:p>
          <a:p>
            <a:pPr lvl="1"/>
            <a:r>
              <a:rPr lang="en-US" altLang="ko-KR" dirty="0"/>
              <a:t>Case 2: Separated multi-link </a:t>
            </a:r>
          </a:p>
          <a:p>
            <a:pPr lvl="2"/>
            <a:r>
              <a:rPr lang="en-US" altLang="ko-KR" dirty="0"/>
              <a:t>Soft AP shall inform STAs of the other links status</a:t>
            </a:r>
          </a:p>
          <a:p>
            <a:r>
              <a:rPr lang="en-US" altLang="ko-KR" dirty="0"/>
              <a:t>In order to proceed the Soft </a:t>
            </a:r>
            <a:r>
              <a:rPr lang="en-US" altLang="ko-KR"/>
              <a:t>AP procedure development </a:t>
            </a:r>
            <a:r>
              <a:rPr lang="en-US" altLang="ko-KR" dirty="0"/>
              <a:t>further, allowable Soft AP </a:t>
            </a:r>
            <a:r>
              <a:rPr lang="en-US" altLang="ko-KR"/>
              <a:t>use cases </a:t>
            </a:r>
            <a:r>
              <a:rPr lang="en-US" altLang="ko-KR" dirty="0"/>
              <a:t>shall be decided</a:t>
            </a:r>
          </a:p>
        </p:txBody>
      </p:sp>
    </p:spTree>
    <p:extLst>
      <p:ext uri="{BB962C8B-B14F-4D97-AF65-F5344CB8AC3E}">
        <p14:creationId xmlns:p14="http://schemas.microsoft.com/office/powerpoint/2010/main" val="168661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11-20/0566r70, “Compendium of straw polls and </a:t>
            </a:r>
          </a:p>
          <a:p>
            <a:pPr marL="0" indent="0">
              <a:buNone/>
            </a:pPr>
            <a:r>
              <a:rPr lang="en-US" altLang="ko-KR" sz="2000" dirty="0"/>
              <a:t>potential changes to the Specification Framework Document”</a:t>
            </a:r>
          </a:p>
          <a:p>
            <a:pPr marL="0" indent="0">
              <a:buNone/>
            </a:pPr>
            <a:r>
              <a:rPr lang="en-US" altLang="ko-KR" sz="2000" dirty="0"/>
              <a:t>[2] 11-20/1402r0, “Issues on MLD Power Saving”</a:t>
            </a:r>
          </a:p>
          <a:p>
            <a:pPr marL="0" indent="0">
              <a:buNone/>
            </a:pPr>
            <a:r>
              <a:rPr lang="en-GB" altLang="ko-KR" sz="2000" dirty="0"/>
              <a:t>[3] 11-20/1046r5, “Prioritized EDCA channel access – slot management”</a:t>
            </a:r>
          </a:p>
          <a:p>
            <a:pPr marL="0" indent="0">
              <a:buNone/>
            </a:pPr>
            <a:r>
              <a:rPr lang="en-GB" altLang="ko-KR" sz="2000" dirty="0"/>
              <a:t>[4] 11-20/1407r12 “</a:t>
            </a:r>
            <a:r>
              <a:rPr lang="en-US" altLang="ko-KR" sz="2000" dirty="0"/>
              <a:t>Proposed Draft Text for MLO: Soft AP MLD Operation”</a:t>
            </a:r>
            <a:endParaRPr lang="en-GB" altLang="ko-KR" sz="2000" dirty="0"/>
          </a:p>
          <a:p>
            <a:pPr marL="0" indent="0">
              <a:buNone/>
            </a:pPr>
            <a:endParaRPr lang="en-GB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Soft AP use case is allowable? </a:t>
            </a:r>
          </a:p>
          <a:p>
            <a:pPr lvl="1"/>
            <a:r>
              <a:rPr lang="en-US" altLang="ko-KR" dirty="0"/>
              <a:t>Option 1: Shared multi-links </a:t>
            </a:r>
          </a:p>
          <a:p>
            <a:pPr lvl="1"/>
            <a:r>
              <a:rPr lang="en-US" altLang="ko-KR" dirty="0"/>
              <a:t>Option 2: Separated multi-links</a:t>
            </a:r>
          </a:p>
          <a:p>
            <a:pPr lvl="1"/>
            <a:r>
              <a:rPr lang="en-US" altLang="ko-KR" dirty="0"/>
              <a:t>Option 3: Both</a:t>
            </a:r>
          </a:p>
          <a:p>
            <a:pPr lvl="1"/>
            <a:r>
              <a:rPr lang="en-US" altLang="ko-KR" dirty="0"/>
              <a:t>Option 4: Neither</a:t>
            </a:r>
          </a:p>
        </p:txBody>
      </p:sp>
    </p:spTree>
    <p:extLst>
      <p:ext uri="{BB962C8B-B14F-4D97-AF65-F5344CB8AC3E}">
        <p14:creationId xmlns:p14="http://schemas.microsoft.com/office/powerpoint/2010/main" val="25045564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2461</TotalTime>
  <Words>651</Words>
  <Application>Microsoft Office PowerPoint</Application>
  <PresentationFormat>화면 슬라이드 쇼(4:3)</PresentationFormat>
  <Paragraphs>65</Paragraphs>
  <Slides>9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맑은 고딕</vt:lpstr>
      <vt:lpstr>Arial</vt:lpstr>
      <vt:lpstr>Calibri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Recap: Definition of soft AP [4]</vt:lpstr>
      <vt:lpstr>Soft AP MLD multi-link use cases</vt:lpstr>
      <vt:lpstr>Case 1: Shared multi-link</vt:lpstr>
      <vt:lpstr>Case 2: Separated multi-link </vt:lpstr>
      <vt:lpstr>Conclusion</vt:lpstr>
      <vt:lpstr>Reference </vt:lpstr>
      <vt:lpstr>Straw Poll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김용호</cp:lastModifiedBy>
  <cp:revision>17</cp:revision>
  <cp:lastPrinted>2020-06-27T07:12:01Z</cp:lastPrinted>
  <dcterms:created xsi:type="dcterms:W3CDTF">2015-04-24T00:57:35Z</dcterms:created>
  <dcterms:modified xsi:type="dcterms:W3CDTF">2020-10-06T02:25:14Z</dcterms:modified>
</cp:coreProperties>
</file>