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0"/>
  </p:notesMasterIdLst>
  <p:handoutMasterIdLst>
    <p:handoutMasterId r:id="rId11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32" r:id="rId92"/>
    <p:sldId id="526" r:id="rId93"/>
    <p:sldId id="834" r:id="rId94"/>
    <p:sldId id="833" r:id="rId95"/>
    <p:sldId id="828" r:id="rId96"/>
    <p:sldId id="829" r:id="rId97"/>
    <p:sldId id="830" r:id="rId98"/>
    <p:sldId id="831" r:id="rId99"/>
    <p:sldId id="315" r:id="rId100"/>
    <p:sldId id="312" r:id="rId101"/>
    <p:sldId id="318" r:id="rId102"/>
    <p:sldId id="472" r:id="rId103"/>
    <p:sldId id="473" r:id="rId104"/>
    <p:sldId id="474" r:id="rId105"/>
    <p:sldId id="480" r:id="rId106"/>
    <p:sldId id="259" r:id="rId107"/>
    <p:sldId id="260" r:id="rId108"/>
    <p:sldId id="261" r:id="rId10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32"/>
            <p14:sldId id="526"/>
            <p14:sldId id="834"/>
            <p14:sldId id="833"/>
            <p14:sldId id="828"/>
            <p14:sldId id="829"/>
            <p14:sldId id="830"/>
            <p14:sldId id="83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10" d="100"/>
          <a:sy n="110" d="100"/>
        </p:scale>
        <p:origin x="90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2020-12-08</a:t>
            </a:r>
          </a:p>
        </p:txBody>
      </p:sp>
      <p:sp>
        <p:nvSpPr>
          <p:cNvPr id="6" name="Date Placeholder 3"/>
          <p:cNvSpPr>
            <a:spLocks noGrp="1"/>
          </p:cNvSpPr>
          <p:nvPr>
            <p:ph type="dt" idx="10"/>
          </p:nvPr>
        </p:nvSpPr>
        <p:spPr/>
        <p:txBody>
          <a:bodyPr/>
          <a:lstStyle/>
          <a:p>
            <a:r>
              <a:rPr lang="en-US"/>
              <a:t>Dec.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60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1:15 (any discussion)</a:t>
            </a:r>
          </a:p>
          <a:p>
            <a:pPr lvl="1" algn="just">
              <a:spcBef>
                <a:spcPct val="20000"/>
              </a:spcBef>
              <a:buFontTx/>
              <a:buChar char="•"/>
            </a:pPr>
            <a:r>
              <a:rPr lang="en-US" sz="1400" dirty="0"/>
              <a:t>11-20-1951- Discussion Frequency and Time Domain Attack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25 of 11-20-1863r0</a:t>
            </a:r>
          </a:p>
          <a:p>
            <a:r>
              <a:rPr lang="en-US" dirty="0"/>
              <a:t>Results (Y/N/A): 67/28/4</a:t>
            </a:r>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875602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2220912" y="629048"/>
            <a:ext cx="7770814" cy="422273"/>
          </a:xfrm>
        </p:spPr>
        <p:txBody>
          <a:bodyPr/>
          <a:lstStyle/>
          <a:p>
            <a:r>
              <a:rPr lang="en-US" sz="30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1738313" y="1051321"/>
            <a:ext cx="8429625" cy="5177631"/>
          </a:xfrm>
        </p:spPr>
        <p:txBody>
          <a:bodyPr/>
          <a:lstStyle/>
          <a:p>
            <a:r>
              <a:rPr lang="en-US" sz="1875" dirty="0"/>
              <a:t>Do you agree to replace the existing 802.11az secure LTF design parameters with the following changes</a:t>
            </a:r>
          </a:p>
          <a:p>
            <a:pPr lvl="1"/>
            <a:r>
              <a:rPr lang="en-US" sz="1875" dirty="0"/>
              <a:t>Using secure pseudo random TBD OFDM modulation scheme which is chosen from 64QAM, 64QAM+4PSK or 256QAM. </a:t>
            </a:r>
          </a:p>
          <a:p>
            <a:pPr lvl="2"/>
            <a:r>
              <a:rPr lang="en-US" sz="1688" b="1" dirty="0"/>
              <a:t>Security LTF value is pseudo randomized per tone and per OFDM symbol and is the same across all streams</a:t>
            </a:r>
          </a:p>
          <a:p>
            <a:pPr lvl="1"/>
            <a:r>
              <a:rPr lang="en-US" sz="1875" dirty="0"/>
              <a:t>Using AES-128 Counter (CTR) Mode as a pseudo random bit generator for the sounding NDP sequence</a:t>
            </a:r>
          </a:p>
          <a:p>
            <a:pPr lvl="2"/>
            <a:r>
              <a:rPr lang="en-US" sz="1688" b="1" dirty="0"/>
              <a:t>A 256-bit sequence from KDF is used to initialize AES128-CTR by using the first 128 bits as the Key and second 128 bits as IV, at the beginning of the NDP</a:t>
            </a:r>
          </a:p>
          <a:p>
            <a:pPr lvl="1"/>
            <a:r>
              <a:rPr lang="en-US" sz="1875" dirty="0"/>
              <a:t>Using per-stream phase rotation which is updated every secure LTF Repetition</a:t>
            </a:r>
          </a:p>
          <a:p>
            <a:pPr lvl="2"/>
            <a:r>
              <a:rPr lang="en-US" sz="1688" b="1" dirty="0"/>
              <a:t>Per-stream phase rotation angles are the same for all the tones and all the LTFs in one repetition </a:t>
            </a:r>
          </a:p>
          <a:p>
            <a:pPr lvl="2"/>
            <a:r>
              <a:rPr lang="en-US" sz="1688" b="1" dirty="0"/>
              <a:t>Pseudo random phase rotation is generated at the beginning of the NDP using bits from the AES-128 Counter Mode</a:t>
            </a:r>
          </a:p>
          <a:p>
            <a:pPr lvl="2"/>
            <a:r>
              <a:rPr lang="en-US" sz="1688" b="1" dirty="0"/>
              <a:t>An additional deterministic per-stream phase rotation is applied in each Repetition</a:t>
            </a:r>
          </a:p>
          <a:p>
            <a:endParaRPr lang="en-US" sz="1875"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93 of 11-20-1570r17</a:t>
            </a:r>
          </a:p>
          <a:p>
            <a:r>
              <a:rPr lang="en-US" dirty="0"/>
              <a:t>Results (Y/N/A): 63/28/2</a:t>
            </a:r>
          </a:p>
          <a:p>
            <a:endParaRPr lang="en-US" dirty="0"/>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3821200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33813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464450709"/>
              </p:ext>
            </p:extLst>
          </p:nvPr>
        </p:nvGraphicFramePr>
        <p:xfrm>
          <a:off x="442315" y="1628800"/>
          <a:ext cx="11305256" cy="64004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137113</TotalTime>
  <Words>9441</Words>
  <Application>Microsoft Office PowerPoint</Application>
  <PresentationFormat>Widescreen</PresentationFormat>
  <Paragraphs>1473</Paragraphs>
  <Slides>108</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6"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11-20-1863</vt:lpstr>
      <vt:lpstr>Straw Poll</vt:lpstr>
      <vt:lpstr>11-20-1863</vt:lpstr>
      <vt:lpstr>11-20-1863</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837</cp:revision>
  <cp:lastPrinted>1601-01-01T00:00:00Z</cp:lastPrinted>
  <dcterms:created xsi:type="dcterms:W3CDTF">2018-08-06T10:28:59Z</dcterms:created>
  <dcterms:modified xsi:type="dcterms:W3CDTF">2020-12-10T16:31:18Z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