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315" r:id="rId91"/>
    <p:sldId id="312" r:id="rId92"/>
    <p:sldId id="318" r:id="rId93"/>
    <p:sldId id="472" r:id="rId94"/>
    <p:sldId id="473" r:id="rId95"/>
    <p:sldId id="474" r:id="rId96"/>
    <p:sldId id="480" r:id="rId97"/>
    <p:sldId id="259" r:id="rId98"/>
    <p:sldId id="260" r:id="rId99"/>
    <p:sldId id="261" r:id="rId10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6807" autoAdjust="0"/>
  </p:normalViewPr>
  <p:slideViewPr>
    <p:cSldViewPr>
      <p:cViewPr varScale="1">
        <p:scale>
          <a:sx n="114" d="100"/>
          <a:sy n="114" d="100"/>
        </p:scale>
        <p:origin x="108" y="30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2020-12-01</a:t>
            </a:r>
          </a:p>
        </p:txBody>
      </p:sp>
      <p:sp>
        <p:nvSpPr>
          <p:cNvPr id="6" name="Date Placeholder 3"/>
          <p:cNvSpPr>
            <a:spLocks noGrp="1"/>
          </p:cNvSpPr>
          <p:nvPr>
            <p:ph type="dt" idx="10"/>
          </p:nvPr>
        </p:nvSpPr>
        <p:spPr/>
        <p:txBody>
          <a:bodyPr/>
          <a:lstStyle/>
          <a:p>
            <a:r>
              <a:rPr lang="en-US"/>
              <a:t>Dec.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59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127275</TotalTime>
  <Words>8966</Words>
  <Application>Microsoft Office PowerPoint</Application>
  <PresentationFormat>Widescreen</PresentationFormat>
  <Paragraphs>1396</Paragraphs>
  <Slides>99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7"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827</cp:revision>
  <cp:lastPrinted>1601-01-01T00:00:00Z</cp:lastPrinted>
  <dcterms:created xsi:type="dcterms:W3CDTF">2018-08-06T10:28:59Z</dcterms:created>
  <dcterms:modified xsi:type="dcterms:W3CDTF">2020-12-02T22:42:20Z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