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315" r:id="rId86"/>
    <p:sldId id="312" r:id="rId87"/>
    <p:sldId id="318" r:id="rId88"/>
    <p:sldId id="472" r:id="rId89"/>
    <p:sldId id="473" r:id="rId90"/>
    <p:sldId id="474" r:id="rId91"/>
    <p:sldId id="480" r:id="rId92"/>
    <p:sldId id="259" r:id="rId93"/>
    <p:sldId id="260" r:id="rId94"/>
    <p:sldId id="261"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7 Telecon" id="{AA7037D8-F02B-4077-B8D7-55614523563B}">
          <p14:sldIdLst>
            <p14:sldId id="660"/>
            <p14:sldId id="820"/>
            <p14:sldId id="821"/>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2020-11-16</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7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645868475"/>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121302</TotalTime>
  <Words>8586</Words>
  <Application>Microsoft Office PowerPoint</Application>
  <PresentationFormat>Widescreen</PresentationFormat>
  <Paragraphs>1320</Paragraphs>
  <Slides>94</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94</vt:i4>
      </vt:variant>
    </vt:vector>
  </HeadingPairs>
  <TitlesOfParts>
    <vt:vector size="102"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17th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807</cp:revision>
  <cp:lastPrinted>1601-01-01T00:00:00Z</cp:lastPrinted>
  <dcterms:created xsi:type="dcterms:W3CDTF">2018-08-06T10:28:59Z</dcterms:created>
  <dcterms:modified xsi:type="dcterms:W3CDTF">2020-11-16T19:47:44Z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